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  <p:sldMasterId id="2147483667" r:id="rId3"/>
  </p:sldMasterIdLst>
  <p:notesMasterIdLst>
    <p:notesMasterId r:id="rId27"/>
  </p:notesMasterIdLst>
  <p:sldIdLst>
    <p:sldId id="259" r:id="rId4"/>
    <p:sldId id="286" r:id="rId5"/>
    <p:sldId id="289" r:id="rId6"/>
    <p:sldId id="292" r:id="rId7"/>
    <p:sldId id="291" r:id="rId8"/>
    <p:sldId id="295" r:id="rId9"/>
    <p:sldId id="285" r:id="rId10"/>
    <p:sldId id="294" r:id="rId11"/>
    <p:sldId id="305" r:id="rId12"/>
    <p:sldId id="306" r:id="rId13"/>
    <p:sldId id="293" r:id="rId14"/>
    <p:sldId id="296" r:id="rId15"/>
    <p:sldId id="298" r:id="rId16"/>
    <p:sldId id="299" r:id="rId17"/>
    <p:sldId id="300" r:id="rId18"/>
    <p:sldId id="304" r:id="rId19"/>
    <p:sldId id="283" r:id="rId20"/>
    <p:sldId id="301" r:id="rId21"/>
    <p:sldId id="303" r:id="rId22"/>
    <p:sldId id="308" r:id="rId23"/>
    <p:sldId id="288" r:id="rId24"/>
    <p:sldId id="297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4CE3FD-FA9A-4F2B-A211-8B8457A73561}">
          <p14:sldIdLst>
            <p14:sldId id="259"/>
            <p14:sldId id="286"/>
            <p14:sldId id="289"/>
            <p14:sldId id="292"/>
            <p14:sldId id="291"/>
            <p14:sldId id="295"/>
            <p14:sldId id="285"/>
            <p14:sldId id="294"/>
            <p14:sldId id="305"/>
            <p14:sldId id="306"/>
            <p14:sldId id="293"/>
            <p14:sldId id="296"/>
            <p14:sldId id="298"/>
            <p14:sldId id="299"/>
            <p14:sldId id="300"/>
            <p14:sldId id="304"/>
            <p14:sldId id="283"/>
            <p14:sldId id="301"/>
            <p14:sldId id="303"/>
            <p14:sldId id="308"/>
            <p14:sldId id="288"/>
          </p14:sldIdLst>
        </p14:section>
        <p14:section name="Miscellanea" id="{35066802-2A94-4BDA-B962-1CAA854072D8}">
          <p14:sldIdLst>
            <p14:sldId id="297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0" autoAdjust="0"/>
    <p:restoredTop sz="94660"/>
  </p:normalViewPr>
  <p:slideViewPr>
    <p:cSldViewPr snapToGrid="0">
      <p:cViewPr>
        <p:scale>
          <a:sx n="66" d="100"/>
          <a:sy n="66" d="100"/>
        </p:scale>
        <p:origin x="1430" y="4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59278E-9EB2-4290-99D4-FF3F53855E39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025C4C-C2A7-4F5D-B68C-E5B49BE789B5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165 W Total after MPPTs</a:t>
          </a:r>
        </a:p>
      </dgm:t>
    </dgm:pt>
    <dgm:pt modelId="{6473AFC9-148D-4C26-942E-C79CB70FEFEF}" type="parTrans" cxnId="{FC2A101E-641A-48FE-BB4C-2D7F93968817}">
      <dgm:prSet/>
      <dgm:spPr/>
      <dgm:t>
        <a:bodyPr/>
        <a:lstStyle/>
        <a:p>
          <a:endParaRPr lang="en-US"/>
        </a:p>
      </dgm:t>
    </dgm:pt>
    <dgm:pt modelId="{8012A3D9-1B0C-42BC-985C-40D0C131BE8A}" type="sibTrans" cxnId="{FC2A101E-641A-48FE-BB4C-2D7F93968817}">
      <dgm:prSet/>
      <dgm:spPr/>
      <dgm:t>
        <a:bodyPr/>
        <a:lstStyle/>
        <a:p>
          <a:endParaRPr lang="en-US"/>
        </a:p>
      </dgm:t>
    </dgm:pt>
    <dgm:pt modelId="{86A148E2-C6E4-4E96-8670-DDEC66C0E68E}">
      <dgm:prSet phldrT="[Text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dirty="0"/>
            <a:t>172 W after panels (22%)</a:t>
          </a:r>
        </a:p>
      </dgm:t>
    </dgm:pt>
    <dgm:pt modelId="{8811E75E-E2BE-468F-BA6E-E431574F3B20}" type="parTrans" cxnId="{721F75F6-F948-4CC7-8F8D-8E8C82ADD59A}">
      <dgm:prSet/>
      <dgm:spPr/>
      <dgm:t>
        <a:bodyPr/>
        <a:lstStyle/>
        <a:p>
          <a:endParaRPr lang="en-US"/>
        </a:p>
      </dgm:t>
    </dgm:pt>
    <dgm:pt modelId="{D2A40F6D-F2CE-453E-9003-326C69DDBF22}" type="sibTrans" cxnId="{721F75F6-F948-4CC7-8F8D-8E8C82ADD59A}">
      <dgm:prSet/>
      <dgm:spPr/>
      <dgm:t>
        <a:bodyPr/>
        <a:lstStyle/>
        <a:p>
          <a:endParaRPr lang="en-US"/>
        </a:p>
      </dgm:t>
    </dgm:pt>
    <dgm:pt modelId="{AAC61607-76F5-4A6F-B0C3-C481A57250EF}">
      <dgm:prSet phldrT="[Text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dirty="0"/>
            <a:t>785 W solar irradiance</a:t>
          </a:r>
        </a:p>
      </dgm:t>
    </dgm:pt>
    <dgm:pt modelId="{C8A3DA54-E6ED-44CD-9A63-B93B3B967DAB}" type="parTrans" cxnId="{2687C854-18DB-44A8-AAC5-89B5AF6FCA58}">
      <dgm:prSet/>
      <dgm:spPr/>
      <dgm:t>
        <a:bodyPr/>
        <a:lstStyle/>
        <a:p>
          <a:endParaRPr lang="en-US"/>
        </a:p>
      </dgm:t>
    </dgm:pt>
    <dgm:pt modelId="{40DC0E73-1116-4AF8-B4A8-BA81F0BB2DB3}" type="sibTrans" cxnId="{2687C854-18DB-44A8-AAC5-89B5AF6FCA58}">
      <dgm:prSet/>
      <dgm:spPr/>
      <dgm:t>
        <a:bodyPr/>
        <a:lstStyle/>
        <a:p>
          <a:endParaRPr lang="en-US"/>
        </a:p>
      </dgm:t>
    </dgm:pt>
    <dgm:pt modelId="{9B911F2E-4BC1-4134-B109-00BD184D8FB1}" type="pres">
      <dgm:prSet presAssocID="{4559278E-9EB2-4290-99D4-FF3F53855E3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F577691-16F9-4851-BFFA-4AECDEA68A84}" type="pres">
      <dgm:prSet presAssocID="{9B025C4C-C2A7-4F5D-B68C-E5B49BE789B5}" presName="vertOne" presStyleCnt="0"/>
      <dgm:spPr/>
    </dgm:pt>
    <dgm:pt modelId="{572E37D4-A79A-44A7-A5A9-22169414848A}" type="pres">
      <dgm:prSet presAssocID="{9B025C4C-C2A7-4F5D-B68C-E5B49BE789B5}" presName="txOne" presStyleLbl="node0" presStyleIdx="0" presStyleCnt="1">
        <dgm:presLayoutVars>
          <dgm:chPref val="3"/>
        </dgm:presLayoutVars>
      </dgm:prSet>
      <dgm:spPr/>
    </dgm:pt>
    <dgm:pt modelId="{752531F0-EA5F-46F1-B327-2894AB86A56F}" type="pres">
      <dgm:prSet presAssocID="{9B025C4C-C2A7-4F5D-B68C-E5B49BE789B5}" presName="parTransOne" presStyleCnt="0"/>
      <dgm:spPr/>
    </dgm:pt>
    <dgm:pt modelId="{41C7CC8A-9E3C-4D7F-B981-E41C47F62369}" type="pres">
      <dgm:prSet presAssocID="{9B025C4C-C2A7-4F5D-B68C-E5B49BE789B5}" presName="horzOne" presStyleCnt="0"/>
      <dgm:spPr/>
    </dgm:pt>
    <dgm:pt modelId="{AD0C1EF7-A52F-4B15-842D-5064EA820FEE}" type="pres">
      <dgm:prSet presAssocID="{86A148E2-C6E4-4E96-8670-DDEC66C0E68E}" presName="vertTwo" presStyleCnt="0"/>
      <dgm:spPr/>
    </dgm:pt>
    <dgm:pt modelId="{71C29831-B12D-44E3-89B8-27840CBD76D1}" type="pres">
      <dgm:prSet presAssocID="{86A148E2-C6E4-4E96-8670-DDEC66C0E68E}" presName="txTwo" presStyleLbl="node2" presStyleIdx="0" presStyleCnt="1">
        <dgm:presLayoutVars>
          <dgm:chPref val="3"/>
        </dgm:presLayoutVars>
      </dgm:prSet>
      <dgm:spPr/>
    </dgm:pt>
    <dgm:pt modelId="{FBC5F24D-E57A-42AB-AB14-C0ADCCEC8E3F}" type="pres">
      <dgm:prSet presAssocID="{86A148E2-C6E4-4E96-8670-DDEC66C0E68E}" presName="parTransTwo" presStyleCnt="0"/>
      <dgm:spPr/>
    </dgm:pt>
    <dgm:pt modelId="{182100D9-EB7F-4F43-A745-1419AEDDC0D8}" type="pres">
      <dgm:prSet presAssocID="{86A148E2-C6E4-4E96-8670-DDEC66C0E68E}" presName="horzTwo" presStyleCnt="0"/>
      <dgm:spPr/>
    </dgm:pt>
    <dgm:pt modelId="{B50BFF21-53E7-4C47-B227-55FD3191527B}" type="pres">
      <dgm:prSet presAssocID="{AAC61607-76F5-4A6F-B0C3-C481A57250EF}" presName="vertThree" presStyleCnt="0"/>
      <dgm:spPr/>
    </dgm:pt>
    <dgm:pt modelId="{D4DA5DCA-E87A-4B95-897C-8C32710EAEDE}" type="pres">
      <dgm:prSet presAssocID="{AAC61607-76F5-4A6F-B0C3-C481A57250EF}" presName="txThree" presStyleLbl="node3" presStyleIdx="0" presStyleCnt="1">
        <dgm:presLayoutVars>
          <dgm:chPref val="3"/>
        </dgm:presLayoutVars>
      </dgm:prSet>
      <dgm:spPr/>
    </dgm:pt>
    <dgm:pt modelId="{96679609-4DC1-467A-91E9-E479CA509B97}" type="pres">
      <dgm:prSet presAssocID="{AAC61607-76F5-4A6F-B0C3-C481A57250EF}" presName="horzThree" presStyleCnt="0"/>
      <dgm:spPr/>
    </dgm:pt>
  </dgm:ptLst>
  <dgm:cxnLst>
    <dgm:cxn modelId="{FC2A101E-641A-48FE-BB4C-2D7F93968817}" srcId="{4559278E-9EB2-4290-99D4-FF3F53855E39}" destId="{9B025C4C-C2A7-4F5D-B68C-E5B49BE789B5}" srcOrd="0" destOrd="0" parTransId="{6473AFC9-148D-4C26-942E-C79CB70FEFEF}" sibTransId="{8012A3D9-1B0C-42BC-985C-40D0C131BE8A}"/>
    <dgm:cxn modelId="{2687C854-18DB-44A8-AAC5-89B5AF6FCA58}" srcId="{86A148E2-C6E4-4E96-8670-DDEC66C0E68E}" destId="{AAC61607-76F5-4A6F-B0C3-C481A57250EF}" srcOrd="0" destOrd="0" parTransId="{C8A3DA54-E6ED-44CD-9A63-B93B3B967DAB}" sibTransId="{40DC0E73-1116-4AF8-B4A8-BA81F0BB2DB3}"/>
    <dgm:cxn modelId="{9F9C315A-26F0-4A04-BF03-39F310B2D4B6}" type="presOf" srcId="{86A148E2-C6E4-4E96-8670-DDEC66C0E68E}" destId="{71C29831-B12D-44E3-89B8-27840CBD76D1}" srcOrd="0" destOrd="0" presId="urn:microsoft.com/office/officeart/2005/8/layout/architecture"/>
    <dgm:cxn modelId="{11B3AEA8-A57E-45F2-A1B3-F35A3C18BA63}" type="presOf" srcId="{9B025C4C-C2A7-4F5D-B68C-E5B49BE789B5}" destId="{572E37D4-A79A-44A7-A5A9-22169414848A}" srcOrd="0" destOrd="0" presId="urn:microsoft.com/office/officeart/2005/8/layout/architecture"/>
    <dgm:cxn modelId="{BCFD9DDB-5010-4F3F-A8AB-8B870B0CBC23}" type="presOf" srcId="{AAC61607-76F5-4A6F-B0C3-C481A57250EF}" destId="{D4DA5DCA-E87A-4B95-897C-8C32710EAEDE}" srcOrd="0" destOrd="0" presId="urn:microsoft.com/office/officeart/2005/8/layout/architecture"/>
    <dgm:cxn modelId="{BCC65ADC-3721-4254-B96B-434355E821BA}" type="presOf" srcId="{4559278E-9EB2-4290-99D4-FF3F53855E39}" destId="{9B911F2E-4BC1-4134-B109-00BD184D8FB1}" srcOrd="0" destOrd="0" presId="urn:microsoft.com/office/officeart/2005/8/layout/architecture"/>
    <dgm:cxn modelId="{721F75F6-F948-4CC7-8F8D-8E8C82ADD59A}" srcId="{9B025C4C-C2A7-4F5D-B68C-E5B49BE789B5}" destId="{86A148E2-C6E4-4E96-8670-DDEC66C0E68E}" srcOrd="0" destOrd="0" parTransId="{8811E75E-E2BE-468F-BA6E-E431574F3B20}" sibTransId="{D2A40F6D-F2CE-453E-9003-326C69DDBF22}"/>
    <dgm:cxn modelId="{E874D4C8-D7DA-4278-9174-F0FDB8FCF7CB}" type="presParOf" srcId="{9B911F2E-4BC1-4134-B109-00BD184D8FB1}" destId="{1F577691-16F9-4851-BFFA-4AECDEA68A84}" srcOrd="0" destOrd="0" presId="urn:microsoft.com/office/officeart/2005/8/layout/architecture"/>
    <dgm:cxn modelId="{AB9C11B4-6231-4566-9FD3-3B46A0792515}" type="presParOf" srcId="{1F577691-16F9-4851-BFFA-4AECDEA68A84}" destId="{572E37D4-A79A-44A7-A5A9-22169414848A}" srcOrd="0" destOrd="0" presId="urn:microsoft.com/office/officeart/2005/8/layout/architecture"/>
    <dgm:cxn modelId="{B2DDB05C-CCF7-46D8-A727-3FEE89E7AE1C}" type="presParOf" srcId="{1F577691-16F9-4851-BFFA-4AECDEA68A84}" destId="{752531F0-EA5F-46F1-B327-2894AB86A56F}" srcOrd="1" destOrd="0" presId="urn:microsoft.com/office/officeart/2005/8/layout/architecture"/>
    <dgm:cxn modelId="{F074AE7D-2D9F-49F3-989E-E427A3D3A5B7}" type="presParOf" srcId="{1F577691-16F9-4851-BFFA-4AECDEA68A84}" destId="{41C7CC8A-9E3C-4D7F-B981-E41C47F62369}" srcOrd="2" destOrd="0" presId="urn:microsoft.com/office/officeart/2005/8/layout/architecture"/>
    <dgm:cxn modelId="{ACFD89C1-6BE7-4FE1-AF15-B17A09FCB087}" type="presParOf" srcId="{41C7CC8A-9E3C-4D7F-B981-E41C47F62369}" destId="{AD0C1EF7-A52F-4B15-842D-5064EA820FEE}" srcOrd="0" destOrd="0" presId="urn:microsoft.com/office/officeart/2005/8/layout/architecture"/>
    <dgm:cxn modelId="{E8B12282-6E89-4D72-8898-FBDE475B66F9}" type="presParOf" srcId="{AD0C1EF7-A52F-4B15-842D-5064EA820FEE}" destId="{71C29831-B12D-44E3-89B8-27840CBD76D1}" srcOrd="0" destOrd="0" presId="urn:microsoft.com/office/officeart/2005/8/layout/architecture"/>
    <dgm:cxn modelId="{19CCE9E0-9005-4EEA-A03A-8CFCAC6534AC}" type="presParOf" srcId="{AD0C1EF7-A52F-4B15-842D-5064EA820FEE}" destId="{FBC5F24D-E57A-42AB-AB14-C0ADCCEC8E3F}" srcOrd="1" destOrd="0" presId="urn:microsoft.com/office/officeart/2005/8/layout/architecture"/>
    <dgm:cxn modelId="{0C14C41A-C86B-40DE-A0A8-2867E4FB55B1}" type="presParOf" srcId="{AD0C1EF7-A52F-4B15-842D-5064EA820FEE}" destId="{182100D9-EB7F-4F43-A745-1419AEDDC0D8}" srcOrd="2" destOrd="0" presId="urn:microsoft.com/office/officeart/2005/8/layout/architecture"/>
    <dgm:cxn modelId="{2FA6048C-A242-4E20-BD47-D4DDE9051AD0}" type="presParOf" srcId="{182100D9-EB7F-4F43-A745-1419AEDDC0D8}" destId="{B50BFF21-53E7-4C47-B227-55FD3191527B}" srcOrd="0" destOrd="0" presId="urn:microsoft.com/office/officeart/2005/8/layout/architecture"/>
    <dgm:cxn modelId="{CD89040B-4A45-43C3-BDF7-E329A5483597}" type="presParOf" srcId="{B50BFF21-53E7-4C47-B227-55FD3191527B}" destId="{D4DA5DCA-E87A-4B95-897C-8C32710EAEDE}" srcOrd="0" destOrd="0" presId="urn:microsoft.com/office/officeart/2005/8/layout/architecture"/>
    <dgm:cxn modelId="{5704F67E-5583-46F9-952C-25CBA0843EEE}" type="presParOf" srcId="{B50BFF21-53E7-4C47-B227-55FD3191527B}" destId="{96679609-4DC1-467A-91E9-E479CA509B97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59278E-9EB2-4290-99D4-FF3F53855E39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025C4C-C2A7-4F5D-B68C-E5B49BE789B5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75 W total (cruise)</a:t>
          </a:r>
        </a:p>
      </dgm:t>
    </dgm:pt>
    <dgm:pt modelId="{6473AFC9-148D-4C26-942E-C79CB70FEFEF}" type="parTrans" cxnId="{FC2A101E-641A-48FE-BB4C-2D7F93968817}">
      <dgm:prSet/>
      <dgm:spPr/>
      <dgm:t>
        <a:bodyPr/>
        <a:lstStyle/>
        <a:p>
          <a:endParaRPr lang="en-US"/>
        </a:p>
      </dgm:t>
    </dgm:pt>
    <dgm:pt modelId="{8012A3D9-1B0C-42BC-985C-40D0C131BE8A}" type="sibTrans" cxnId="{FC2A101E-641A-48FE-BB4C-2D7F93968817}">
      <dgm:prSet/>
      <dgm:spPr/>
      <dgm:t>
        <a:bodyPr/>
        <a:lstStyle/>
        <a:p>
          <a:endParaRPr lang="en-US"/>
        </a:p>
      </dgm:t>
    </dgm:pt>
    <dgm:pt modelId="{86A148E2-C6E4-4E96-8670-DDEC66C0E68E}">
      <dgm:prSet phldrT="[Text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dirty="0"/>
            <a:t>67 W total propulsion</a:t>
          </a:r>
        </a:p>
      </dgm:t>
    </dgm:pt>
    <dgm:pt modelId="{8811E75E-E2BE-468F-BA6E-E431574F3B20}" type="parTrans" cxnId="{721F75F6-F948-4CC7-8F8D-8E8C82ADD59A}">
      <dgm:prSet/>
      <dgm:spPr/>
      <dgm:t>
        <a:bodyPr/>
        <a:lstStyle/>
        <a:p>
          <a:endParaRPr lang="en-US"/>
        </a:p>
      </dgm:t>
    </dgm:pt>
    <dgm:pt modelId="{D2A40F6D-F2CE-453E-9003-326C69DDBF22}" type="sibTrans" cxnId="{721F75F6-F948-4CC7-8F8D-8E8C82ADD59A}">
      <dgm:prSet/>
      <dgm:spPr/>
      <dgm:t>
        <a:bodyPr/>
        <a:lstStyle/>
        <a:p>
          <a:endParaRPr lang="en-US"/>
        </a:p>
      </dgm:t>
    </dgm:pt>
    <dgm:pt modelId="{AAC61607-76F5-4A6F-B0C3-C481A57250EF}">
      <dgm:prSet phldrT="[Text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dirty="0"/>
            <a:t>8 W Avionics</a:t>
          </a:r>
        </a:p>
      </dgm:t>
    </dgm:pt>
    <dgm:pt modelId="{C8A3DA54-E6ED-44CD-9A63-B93B3B967DAB}" type="parTrans" cxnId="{2687C854-18DB-44A8-AAC5-89B5AF6FCA58}">
      <dgm:prSet/>
      <dgm:spPr/>
      <dgm:t>
        <a:bodyPr/>
        <a:lstStyle/>
        <a:p>
          <a:endParaRPr lang="en-US"/>
        </a:p>
      </dgm:t>
    </dgm:pt>
    <dgm:pt modelId="{40DC0E73-1116-4AF8-B4A8-BA81F0BB2DB3}" type="sibTrans" cxnId="{2687C854-18DB-44A8-AAC5-89B5AF6FCA58}">
      <dgm:prSet/>
      <dgm:spPr/>
      <dgm:t>
        <a:bodyPr/>
        <a:lstStyle/>
        <a:p>
          <a:endParaRPr lang="en-US"/>
        </a:p>
      </dgm:t>
    </dgm:pt>
    <dgm:pt modelId="{774D2308-C65A-4F3B-929B-358568CC63C2}">
      <dgm:prSet phldrT="[Text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dirty="0"/>
            <a:t>41 W power to airstream</a:t>
          </a:r>
        </a:p>
      </dgm:t>
    </dgm:pt>
    <dgm:pt modelId="{CF6079CB-EB93-45F3-AA97-58D1C1F3712E}" type="parTrans" cxnId="{4DF7B05E-F93B-4F44-883F-6670BE2067B7}">
      <dgm:prSet/>
      <dgm:spPr/>
      <dgm:t>
        <a:bodyPr/>
        <a:lstStyle/>
        <a:p>
          <a:endParaRPr lang="en-US"/>
        </a:p>
      </dgm:t>
    </dgm:pt>
    <dgm:pt modelId="{232F3692-1C6C-482E-9230-AB5E0D6D8040}" type="sibTrans" cxnId="{4DF7B05E-F93B-4F44-883F-6670BE2067B7}">
      <dgm:prSet/>
      <dgm:spPr/>
      <dgm:t>
        <a:bodyPr/>
        <a:lstStyle/>
        <a:p>
          <a:endParaRPr lang="en-US"/>
        </a:p>
      </dgm:t>
    </dgm:pt>
    <dgm:pt modelId="{80BCE4BA-2A58-4224-ADC2-E116304A5AC4}">
      <dgm:prSet phldrT="[Text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dirty="0"/>
            <a:t>50 W power to motor</a:t>
          </a:r>
        </a:p>
      </dgm:t>
    </dgm:pt>
    <dgm:pt modelId="{C5171064-0D26-49AF-B927-75C080C6C84B}" type="parTrans" cxnId="{691163B5-ECEF-406C-A304-C3B79CB583F7}">
      <dgm:prSet/>
      <dgm:spPr/>
      <dgm:t>
        <a:bodyPr/>
        <a:lstStyle/>
        <a:p>
          <a:endParaRPr lang="en-US"/>
        </a:p>
      </dgm:t>
    </dgm:pt>
    <dgm:pt modelId="{35B086C7-6064-417A-8048-893C4B8D4849}" type="sibTrans" cxnId="{691163B5-ECEF-406C-A304-C3B79CB583F7}">
      <dgm:prSet/>
      <dgm:spPr/>
      <dgm:t>
        <a:bodyPr/>
        <a:lstStyle/>
        <a:p>
          <a:endParaRPr lang="en-US"/>
        </a:p>
      </dgm:t>
    </dgm:pt>
    <dgm:pt modelId="{9B911F2E-4BC1-4134-B109-00BD184D8FB1}" type="pres">
      <dgm:prSet presAssocID="{4559278E-9EB2-4290-99D4-FF3F53855E3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F577691-16F9-4851-BFFA-4AECDEA68A84}" type="pres">
      <dgm:prSet presAssocID="{9B025C4C-C2A7-4F5D-B68C-E5B49BE789B5}" presName="vertOne" presStyleCnt="0"/>
      <dgm:spPr/>
    </dgm:pt>
    <dgm:pt modelId="{572E37D4-A79A-44A7-A5A9-22169414848A}" type="pres">
      <dgm:prSet presAssocID="{9B025C4C-C2A7-4F5D-B68C-E5B49BE789B5}" presName="txOne" presStyleLbl="node0" presStyleIdx="0" presStyleCnt="1">
        <dgm:presLayoutVars>
          <dgm:chPref val="3"/>
        </dgm:presLayoutVars>
      </dgm:prSet>
      <dgm:spPr/>
    </dgm:pt>
    <dgm:pt modelId="{752531F0-EA5F-46F1-B327-2894AB86A56F}" type="pres">
      <dgm:prSet presAssocID="{9B025C4C-C2A7-4F5D-B68C-E5B49BE789B5}" presName="parTransOne" presStyleCnt="0"/>
      <dgm:spPr/>
    </dgm:pt>
    <dgm:pt modelId="{41C7CC8A-9E3C-4D7F-B981-E41C47F62369}" type="pres">
      <dgm:prSet presAssocID="{9B025C4C-C2A7-4F5D-B68C-E5B49BE789B5}" presName="horzOne" presStyleCnt="0"/>
      <dgm:spPr/>
    </dgm:pt>
    <dgm:pt modelId="{AD0C1EF7-A52F-4B15-842D-5064EA820FEE}" type="pres">
      <dgm:prSet presAssocID="{86A148E2-C6E4-4E96-8670-DDEC66C0E68E}" presName="vertTwo" presStyleCnt="0"/>
      <dgm:spPr/>
    </dgm:pt>
    <dgm:pt modelId="{71C29831-B12D-44E3-89B8-27840CBD76D1}" type="pres">
      <dgm:prSet presAssocID="{86A148E2-C6E4-4E96-8670-DDEC66C0E68E}" presName="txTwo" presStyleLbl="node2" presStyleIdx="0" presStyleCnt="2">
        <dgm:presLayoutVars>
          <dgm:chPref val="3"/>
        </dgm:presLayoutVars>
      </dgm:prSet>
      <dgm:spPr/>
    </dgm:pt>
    <dgm:pt modelId="{F72B51E2-D00F-4594-A3F7-8DD04FCBA58E}" type="pres">
      <dgm:prSet presAssocID="{86A148E2-C6E4-4E96-8670-DDEC66C0E68E}" presName="parTransTwo" presStyleCnt="0"/>
      <dgm:spPr/>
    </dgm:pt>
    <dgm:pt modelId="{182100D9-EB7F-4F43-A745-1419AEDDC0D8}" type="pres">
      <dgm:prSet presAssocID="{86A148E2-C6E4-4E96-8670-DDEC66C0E68E}" presName="horzTwo" presStyleCnt="0"/>
      <dgm:spPr/>
    </dgm:pt>
    <dgm:pt modelId="{E8B71314-786D-42D8-B75A-2D29EDD2D2F8}" type="pres">
      <dgm:prSet presAssocID="{80BCE4BA-2A58-4224-ADC2-E116304A5AC4}" presName="vertThree" presStyleCnt="0"/>
      <dgm:spPr/>
    </dgm:pt>
    <dgm:pt modelId="{FC8BF59C-B17D-43AE-A071-FA21DE157284}" type="pres">
      <dgm:prSet presAssocID="{80BCE4BA-2A58-4224-ADC2-E116304A5AC4}" presName="txThree" presStyleLbl="node3" presStyleIdx="0" presStyleCnt="1">
        <dgm:presLayoutVars>
          <dgm:chPref val="3"/>
        </dgm:presLayoutVars>
      </dgm:prSet>
      <dgm:spPr/>
    </dgm:pt>
    <dgm:pt modelId="{67557D78-DCF6-456B-8827-814D0B276A39}" type="pres">
      <dgm:prSet presAssocID="{80BCE4BA-2A58-4224-ADC2-E116304A5AC4}" presName="parTransThree" presStyleCnt="0"/>
      <dgm:spPr/>
    </dgm:pt>
    <dgm:pt modelId="{8EEC854A-A90F-4787-BB1C-E13ED6968D05}" type="pres">
      <dgm:prSet presAssocID="{80BCE4BA-2A58-4224-ADC2-E116304A5AC4}" presName="horzThree" presStyleCnt="0"/>
      <dgm:spPr/>
    </dgm:pt>
    <dgm:pt modelId="{47460CB1-788B-4618-A65C-6969BAE7FC1C}" type="pres">
      <dgm:prSet presAssocID="{774D2308-C65A-4F3B-929B-358568CC63C2}" presName="vertFour" presStyleCnt="0">
        <dgm:presLayoutVars>
          <dgm:chPref val="3"/>
        </dgm:presLayoutVars>
      </dgm:prSet>
      <dgm:spPr/>
    </dgm:pt>
    <dgm:pt modelId="{39F6E391-2180-45FF-BFE5-CF1798E44C9E}" type="pres">
      <dgm:prSet presAssocID="{774D2308-C65A-4F3B-929B-358568CC63C2}" presName="txFour" presStyleLbl="node4" presStyleIdx="0" presStyleCnt="1">
        <dgm:presLayoutVars>
          <dgm:chPref val="3"/>
        </dgm:presLayoutVars>
      </dgm:prSet>
      <dgm:spPr/>
    </dgm:pt>
    <dgm:pt modelId="{D6EE544D-0B9B-42B3-B5B3-22AEBCA2543F}" type="pres">
      <dgm:prSet presAssocID="{774D2308-C65A-4F3B-929B-358568CC63C2}" presName="horzFour" presStyleCnt="0"/>
      <dgm:spPr/>
    </dgm:pt>
    <dgm:pt modelId="{56140A0C-D583-4951-A148-02B18E8EF213}" type="pres">
      <dgm:prSet presAssocID="{D2A40F6D-F2CE-453E-9003-326C69DDBF22}" presName="sibSpaceTwo" presStyleCnt="0"/>
      <dgm:spPr/>
    </dgm:pt>
    <dgm:pt modelId="{51C08B7F-A62F-4E92-84DA-2EC025942469}" type="pres">
      <dgm:prSet presAssocID="{AAC61607-76F5-4A6F-B0C3-C481A57250EF}" presName="vertTwo" presStyleCnt="0"/>
      <dgm:spPr/>
    </dgm:pt>
    <dgm:pt modelId="{C8A89E14-F748-4EFE-B83E-FD7C2F02D527}" type="pres">
      <dgm:prSet presAssocID="{AAC61607-76F5-4A6F-B0C3-C481A57250EF}" presName="txTwo" presStyleLbl="node2" presStyleIdx="1" presStyleCnt="2" custScaleX="42260">
        <dgm:presLayoutVars>
          <dgm:chPref val="3"/>
        </dgm:presLayoutVars>
      </dgm:prSet>
      <dgm:spPr/>
    </dgm:pt>
    <dgm:pt modelId="{2357ABD9-4D15-4F69-9895-347084BE2F86}" type="pres">
      <dgm:prSet presAssocID="{AAC61607-76F5-4A6F-B0C3-C481A57250EF}" presName="horzTwo" presStyleCnt="0"/>
      <dgm:spPr/>
    </dgm:pt>
  </dgm:ptLst>
  <dgm:cxnLst>
    <dgm:cxn modelId="{FC2A101E-641A-48FE-BB4C-2D7F93968817}" srcId="{4559278E-9EB2-4290-99D4-FF3F53855E39}" destId="{9B025C4C-C2A7-4F5D-B68C-E5B49BE789B5}" srcOrd="0" destOrd="0" parTransId="{6473AFC9-148D-4C26-942E-C79CB70FEFEF}" sibTransId="{8012A3D9-1B0C-42BC-985C-40D0C131BE8A}"/>
    <dgm:cxn modelId="{74A36C2F-2C73-4C65-BA11-D2D89D480951}" type="presOf" srcId="{80BCE4BA-2A58-4224-ADC2-E116304A5AC4}" destId="{FC8BF59C-B17D-43AE-A071-FA21DE157284}" srcOrd="0" destOrd="0" presId="urn:microsoft.com/office/officeart/2005/8/layout/architecture"/>
    <dgm:cxn modelId="{4DF7B05E-F93B-4F44-883F-6670BE2067B7}" srcId="{80BCE4BA-2A58-4224-ADC2-E116304A5AC4}" destId="{774D2308-C65A-4F3B-929B-358568CC63C2}" srcOrd="0" destOrd="0" parTransId="{CF6079CB-EB93-45F3-AA97-58D1C1F3712E}" sibTransId="{232F3692-1C6C-482E-9230-AB5E0D6D8040}"/>
    <dgm:cxn modelId="{2687C854-18DB-44A8-AAC5-89B5AF6FCA58}" srcId="{9B025C4C-C2A7-4F5D-B68C-E5B49BE789B5}" destId="{AAC61607-76F5-4A6F-B0C3-C481A57250EF}" srcOrd="1" destOrd="0" parTransId="{C8A3DA54-E6ED-44CD-9A63-B93B3B967DAB}" sibTransId="{40DC0E73-1116-4AF8-B4A8-BA81F0BB2DB3}"/>
    <dgm:cxn modelId="{9F9C315A-26F0-4A04-BF03-39F310B2D4B6}" type="presOf" srcId="{86A148E2-C6E4-4E96-8670-DDEC66C0E68E}" destId="{71C29831-B12D-44E3-89B8-27840CBD76D1}" srcOrd="0" destOrd="0" presId="urn:microsoft.com/office/officeart/2005/8/layout/architecture"/>
    <dgm:cxn modelId="{8002B286-FCEB-4609-AA28-493B6519326B}" type="presOf" srcId="{AAC61607-76F5-4A6F-B0C3-C481A57250EF}" destId="{C8A89E14-F748-4EFE-B83E-FD7C2F02D527}" srcOrd="0" destOrd="0" presId="urn:microsoft.com/office/officeart/2005/8/layout/architecture"/>
    <dgm:cxn modelId="{11B3AEA8-A57E-45F2-A1B3-F35A3C18BA63}" type="presOf" srcId="{9B025C4C-C2A7-4F5D-B68C-E5B49BE789B5}" destId="{572E37D4-A79A-44A7-A5A9-22169414848A}" srcOrd="0" destOrd="0" presId="urn:microsoft.com/office/officeart/2005/8/layout/architecture"/>
    <dgm:cxn modelId="{691163B5-ECEF-406C-A304-C3B79CB583F7}" srcId="{86A148E2-C6E4-4E96-8670-DDEC66C0E68E}" destId="{80BCE4BA-2A58-4224-ADC2-E116304A5AC4}" srcOrd="0" destOrd="0" parTransId="{C5171064-0D26-49AF-B927-75C080C6C84B}" sibTransId="{35B086C7-6064-417A-8048-893C4B8D4849}"/>
    <dgm:cxn modelId="{BCC65ADC-3721-4254-B96B-434355E821BA}" type="presOf" srcId="{4559278E-9EB2-4290-99D4-FF3F53855E39}" destId="{9B911F2E-4BC1-4134-B109-00BD184D8FB1}" srcOrd="0" destOrd="0" presId="urn:microsoft.com/office/officeart/2005/8/layout/architecture"/>
    <dgm:cxn modelId="{67DFC6F3-5F94-4213-9C15-8661D059FB74}" type="presOf" srcId="{774D2308-C65A-4F3B-929B-358568CC63C2}" destId="{39F6E391-2180-45FF-BFE5-CF1798E44C9E}" srcOrd="0" destOrd="0" presId="urn:microsoft.com/office/officeart/2005/8/layout/architecture"/>
    <dgm:cxn modelId="{721F75F6-F948-4CC7-8F8D-8E8C82ADD59A}" srcId="{9B025C4C-C2A7-4F5D-B68C-E5B49BE789B5}" destId="{86A148E2-C6E4-4E96-8670-DDEC66C0E68E}" srcOrd="0" destOrd="0" parTransId="{8811E75E-E2BE-468F-BA6E-E431574F3B20}" sibTransId="{D2A40F6D-F2CE-453E-9003-326C69DDBF22}"/>
    <dgm:cxn modelId="{E874D4C8-D7DA-4278-9174-F0FDB8FCF7CB}" type="presParOf" srcId="{9B911F2E-4BC1-4134-B109-00BD184D8FB1}" destId="{1F577691-16F9-4851-BFFA-4AECDEA68A84}" srcOrd="0" destOrd="0" presId="urn:microsoft.com/office/officeart/2005/8/layout/architecture"/>
    <dgm:cxn modelId="{AB9C11B4-6231-4566-9FD3-3B46A0792515}" type="presParOf" srcId="{1F577691-16F9-4851-BFFA-4AECDEA68A84}" destId="{572E37D4-A79A-44A7-A5A9-22169414848A}" srcOrd="0" destOrd="0" presId="urn:microsoft.com/office/officeart/2005/8/layout/architecture"/>
    <dgm:cxn modelId="{B2DDB05C-CCF7-46D8-A727-3FEE89E7AE1C}" type="presParOf" srcId="{1F577691-16F9-4851-BFFA-4AECDEA68A84}" destId="{752531F0-EA5F-46F1-B327-2894AB86A56F}" srcOrd="1" destOrd="0" presId="urn:microsoft.com/office/officeart/2005/8/layout/architecture"/>
    <dgm:cxn modelId="{F074AE7D-2D9F-49F3-989E-E427A3D3A5B7}" type="presParOf" srcId="{1F577691-16F9-4851-BFFA-4AECDEA68A84}" destId="{41C7CC8A-9E3C-4D7F-B981-E41C47F62369}" srcOrd="2" destOrd="0" presId="urn:microsoft.com/office/officeart/2005/8/layout/architecture"/>
    <dgm:cxn modelId="{ACFD89C1-6BE7-4FE1-AF15-B17A09FCB087}" type="presParOf" srcId="{41C7CC8A-9E3C-4D7F-B981-E41C47F62369}" destId="{AD0C1EF7-A52F-4B15-842D-5064EA820FEE}" srcOrd="0" destOrd="0" presId="urn:microsoft.com/office/officeart/2005/8/layout/architecture"/>
    <dgm:cxn modelId="{E8B12282-6E89-4D72-8898-FBDE475B66F9}" type="presParOf" srcId="{AD0C1EF7-A52F-4B15-842D-5064EA820FEE}" destId="{71C29831-B12D-44E3-89B8-27840CBD76D1}" srcOrd="0" destOrd="0" presId="urn:microsoft.com/office/officeart/2005/8/layout/architecture"/>
    <dgm:cxn modelId="{BA353714-6F79-43FB-B258-022A29272AAA}" type="presParOf" srcId="{AD0C1EF7-A52F-4B15-842D-5064EA820FEE}" destId="{F72B51E2-D00F-4594-A3F7-8DD04FCBA58E}" srcOrd="1" destOrd="0" presId="urn:microsoft.com/office/officeart/2005/8/layout/architecture"/>
    <dgm:cxn modelId="{0C14C41A-C86B-40DE-A0A8-2867E4FB55B1}" type="presParOf" srcId="{AD0C1EF7-A52F-4B15-842D-5064EA820FEE}" destId="{182100D9-EB7F-4F43-A745-1419AEDDC0D8}" srcOrd="2" destOrd="0" presId="urn:microsoft.com/office/officeart/2005/8/layout/architecture"/>
    <dgm:cxn modelId="{B63FE437-F9C8-4876-AC5F-A275ACF60545}" type="presParOf" srcId="{182100D9-EB7F-4F43-A745-1419AEDDC0D8}" destId="{E8B71314-786D-42D8-B75A-2D29EDD2D2F8}" srcOrd="0" destOrd="0" presId="urn:microsoft.com/office/officeart/2005/8/layout/architecture"/>
    <dgm:cxn modelId="{032C9980-D2E2-44A8-B92C-01E6842A6827}" type="presParOf" srcId="{E8B71314-786D-42D8-B75A-2D29EDD2D2F8}" destId="{FC8BF59C-B17D-43AE-A071-FA21DE157284}" srcOrd="0" destOrd="0" presId="urn:microsoft.com/office/officeart/2005/8/layout/architecture"/>
    <dgm:cxn modelId="{71BAB241-E08E-4FD2-8030-1648A23DD086}" type="presParOf" srcId="{E8B71314-786D-42D8-B75A-2D29EDD2D2F8}" destId="{67557D78-DCF6-456B-8827-814D0B276A39}" srcOrd="1" destOrd="0" presId="urn:microsoft.com/office/officeart/2005/8/layout/architecture"/>
    <dgm:cxn modelId="{AADD3D3B-E884-411E-8E99-3332B8B550EE}" type="presParOf" srcId="{E8B71314-786D-42D8-B75A-2D29EDD2D2F8}" destId="{8EEC854A-A90F-4787-BB1C-E13ED6968D05}" srcOrd="2" destOrd="0" presId="urn:microsoft.com/office/officeart/2005/8/layout/architecture"/>
    <dgm:cxn modelId="{54749062-7801-4BF0-9EE0-0540D07BEF29}" type="presParOf" srcId="{8EEC854A-A90F-4787-BB1C-E13ED6968D05}" destId="{47460CB1-788B-4618-A65C-6969BAE7FC1C}" srcOrd="0" destOrd="0" presId="urn:microsoft.com/office/officeart/2005/8/layout/architecture"/>
    <dgm:cxn modelId="{F289FFC6-BA29-4B9E-94FE-F5335287D3A8}" type="presParOf" srcId="{47460CB1-788B-4618-A65C-6969BAE7FC1C}" destId="{39F6E391-2180-45FF-BFE5-CF1798E44C9E}" srcOrd="0" destOrd="0" presId="urn:microsoft.com/office/officeart/2005/8/layout/architecture"/>
    <dgm:cxn modelId="{0B24D141-5E68-4A07-8A5F-224D59A46BCA}" type="presParOf" srcId="{47460CB1-788B-4618-A65C-6969BAE7FC1C}" destId="{D6EE544D-0B9B-42B3-B5B3-22AEBCA2543F}" srcOrd="1" destOrd="0" presId="urn:microsoft.com/office/officeart/2005/8/layout/architecture"/>
    <dgm:cxn modelId="{428B829F-65CF-4175-BDBE-9114FC7CBCD4}" type="presParOf" srcId="{41C7CC8A-9E3C-4D7F-B981-E41C47F62369}" destId="{56140A0C-D583-4951-A148-02B18E8EF213}" srcOrd="1" destOrd="0" presId="urn:microsoft.com/office/officeart/2005/8/layout/architecture"/>
    <dgm:cxn modelId="{CB3B322A-8C0D-4FB9-8C0E-F6C23B584F2E}" type="presParOf" srcId="{41C7CC8A-9E3C-4D7F-B981-E41C47F62369}" destId="{51C08B7F-A62F-4E92-84DA-2EC025942469}" srcOrd="2" destOrd="0" presId="urn:microsoft.com/office/officeart/2005/8/layout/architecture"/>
    <dgm:cxn modelId="{0A7C461D-1B6E-4AD3-81F1-400135F8DEB4}" type="presParOf" srcId="{51C08B7F-A62F-4E92-84DA-2EC025942469}" destId="{C8A89E14-F748-4EFE-B83E-FD7C2F02D527}" srcOrd="0" destOrd="0" presId="urn:microsoft.com/office/officeart/2005/8/layout/architecture"/>
    <dgm:cxn modelId="{C8219E8A-6540-4C5F-9DD2-CBE20E564045}" type="presParOf" srcId="{51C08B7F-A62F-4E92-84DA-2EC025942469}" destId="{2357ABD9-4D15-4F69-9895-347084BE2F86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59278E-9EB2-4290-99D4-FF3F53855E39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025C4C-C2A7-4F5D-B68C-E5B49BE789B5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sz="2800" dirty="0"/>
            <a:t>165 W generated after MPPTs</a:t>
          </a:r>
          <a:br>
            <a:rPr lang="en-US" sz="2800" dirty="0"/>
          </a:br>
          <a:r>
            <a:rPr lang="en-US" sz="2800" dirty="0"/>
            <a:t>(Boston, April 1, 2 p.m.)</a:t>
          </a:r>
        </a:p>
      </dgm:t>
    </dgm:pt>
    <dgm:pt modelId="{6473AFC9-148D-4C26-942E-C79CB70FEFEF}" type="parTrans" cxnId="{FC2A101E-641A-48FE-BB4C-2D7F93968817}">
      <dgm:prSet/>
      <dgm:spPr/>
      <dgm:t>
        <a:bodyPr/>
        <a:lstStyle/>
        <a:p>
          <a:endParaRPr lang="en-US" sz="2000"/>
        </a:p>
      </dgm:t>
    </dgm:pt>
    <dgm:pt modelId="{8012A3D9-1B0C-42BC-985C-40D0C131BE8A}" type="sibTrans" cxnId="{FC2A101E-641A-48FE-BB4C-2D7F93968817}">
      <dgm:prSet/>
      <dgm:spPr/>
      <dgm:t>
        <a:bodyPr/>
        <a:lstStyle/>
        <a:p>
          <a:endParaRPr lang="en-US" sz="2000"/>
        </a:p>
      </dgm:t>
    </dgm:pt>
    <dgm:pt modelId="{A5989BA1-2B15-4453-8AD7-D67C44EF1679}">
      <dgm:prSet phldrT="[Text]" custT="1"/>
      <dgm:spPr>
        <a:solidFill>
          <a:schemeClr val="accent6"/>
        </a:solidFill>
      </dgm:spPr>
      <dgm:t>
        <a:bodyPr/>
        <a:lstStyle/>
        <a:p>
          <a:r>
            <a:rPr lang="en-US" sz="2800" dirty="0"/>
            <a:t>75 W consumed (cruise)</a:t>
          </a:r>
        </a:p>
      </dgm:t>
    </dgm:pt>
    <dgm:pt modelId="{65820A61-5BE6-4D86-B2FC-6F864AC960CA}" type="parTrans" cxnId="{3AD56EC6-193C-45BC-BE0A-7A734CEEDCD4}">
      <dgm:prSet/>
      <dgm:spPr/>
      <dgm:t>
        <a:bodyPr/>
        <a:lstStyle/>
        <a:p>
          <a:endParaRPr lang="en-US" sz="2000"/>
        </a:p>
      </dgm:t>
    </dgm:pt>
    <dgm:pt modelId="{E8D6FCF0-6970-465A-B7DA-81BF7FB7A56D}" type="sibTrans" cxnId="{3AD56EC6-193C-45BC-BE0A-7A734CEEDCD4}">
      <dgm:prSet/>
      <dgm:spPr/>
      <dgm:t>
        <a:bodyPr/>
        <a:lstStyle/>
        <a:p>
          <a:endParaRPr lang="en-US" sz="2000"/>
        </a:p>
      </dgm:t>
    </dgm:pt>
    <dgm:pt modelId="{E5137350-B5AD-4945-9F09-3516C4DA2477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2800" dirty="0"/>
            <a:t>90 W excess power (climb)</a:t>
          </a:r>
        </a:p>
      </dgm:t>
    </dgm:pt>
    <dgm:pt modelId="{D10BD16E-0FB4-472A-BCB2-740BDFB5E652}" type="parTrans" cxnId="{4FFF9AAA-E2D7-465C-86FF-5B726095D6BC}">
      <dgm:prSet/>
      <dgm:spPr/>
      <dgm:t>
        <a:bodyPr/>
        <a:lstStyle/>
        <a:p>
          <a:endParaRPr lang="en-US" sz="2000"/>
        </a:p>
      </dgm:t>
    </dgm:pt>
    <dgm:pt modelId="{4CD6591F-D784-42D1-956F-1C28194B1D86}" type="sibTrans" cxnId="{4FFF9AAA-E2D7-465C-86FF-5B726095D6BC}">
      <dgm:prSet/>
      <dgm:spPr/>
      <dgm:t>
        <a:bodyPr/>
        <a:lstStyle/>
        <a:p>
          <a:endParaRPr lang="en-US" sz="2000"/>
        </a:p>
      </dgm:t>
    </dgm:pt>
    <dgm:pt modelId="{38E0BAF9-C7ED-4564-96D1-8BB59A43C937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800" dirty="0"/>
            <a:t>13 W/kg specific excess power</a:t>
          </a:r>
        </a:p>
      </dgm:t>
    </dgm:pt>
    <dgm:pt modelId="{32378AC1-C6D3-49C9-A3B4-ACDD587693FC}" type="parTrans" cxnId="{C71AC0C0-F5B5-491A-9ABA-4B7C7CBC5849}">
      <dgm:prSet/>
      <dgm:spPr/>
      <dgm:t>
        <a:bodyPr/>
        <a:lstStyle/>
        <a:p>
          <a:endParaRPr lang="en-US" sz="2000"/>
        </a:p>
      </dgm:t>
    </dgm:pt>
    <dgm:pt modelId="{89764163-7F13-475B-B654-8E77DDE1DA68}" type="sibTrans" cxnId="{C71AC0C0-F5B5-491A-9ABA-4B7C7CBC5849}">
      <dgm:prSet/>
      <dgm:spPr/>
      <dgm:t>
        <a:bodyPr/>
        <a:lstStyle/>
        <a:p>
          <a:endParaRPr lang="en-US" sz="2000"/>
        </a:p>
      </dgm:t>
    </dgm:pt>
    <dgm:pt modelId="{C93EED93-469C-4B56-A12F-43150EBD405C}" type="pres">
      <dgm:prSet presAssocID="{4559278E-9EB2-4290-99D4-FF3F53855E3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C848C00-9EF7-4799-9FC5-3735F5599F59}" type="pres">
      <dgm:prSet presAssocID="{9B025C4C-C2A7-4F5D-B68C-E5B49BE789B5}" presName="vertOne" presStyleCnt="0"/>
      <dgm:spPr/>
    </dgm:pt>
    <dgm:pt modelId="{F5101DD3-1077-4B24-B371-45E51DD85D9B}" type="pres">
      <dgm:prSet presAssocID="{9B025C4C-C2A7-4F5D-B68C-E5B49BE789B5}" presName="txOne" presStyleLbl="node0" presStyleIdx="0" presStyleCnt="1">
        <dgm:presLayoutVars>
          <dgm:chPref val="3"/>
        </dgm:presLayoutVars>
      </dgm:prSet>
      <dgm:spPr/>
    </dgm:pt>
    <dgm:pt modelId="{C425B7FD-E430-46A4-8CB8-DCCAF91F590B}" type="pres">
      <dgm:prSet presAssocID="{9B025C4C-C2A7-4F5D-B68C-E5B49BE789B5}" presName="parTransOne" presStyleCnt="0"/>
      <dgm:spPr/>
    </dgm:pt>
    <dgm:pt modelId="{FCDE6DB7-4857-4C2E-B47A-C8AD4E7D7F12}" type="pres">
      <dgm:prSet presAssocID="{9B025C4C-C2A7-4F5D-B68C-E5B49BE789B5}" presName="horzOne" presStyleCnt="0"/>
      <dgm:spPr/>
    </dgm:pt>
    <dgm:pt modelId="{2C8477C1-7C63-48F7-BAA0-0EDE86251772}" type="pres">
      <dgm:prSet presAssocID="{A5989BA1-2B15-4453-8AD7-D67C44EF1679}" presName="vertTwo" presStyleCnt="0"/>
      <dgm:spPr/>
    </dgm:pt>
    <dgm:pt modelId="{4FA92DF3-98A1-4DE5-B26F-67CF63913F4F}" type="pres">
      <dgm:prSet presAssocID="{A5989BA1-2B15-4453-8AD7-D67C44EF1679}" presName="txTwo" presStyleLbl="node2" presStyleIdx="0" presStyleCnt="2" custScaleX="76012">
        <dgm:presLayoutVars>
          <dgm:chPref val="3"/>
        </dgm:presLayoutVars>
      </dgm:prSet>
      <dgm:spPr/>
    </dgm:pt>
    <dgm:pt modelId="{69C770EF-40B8-4348-8362-B5C5F838F781}" type="pres">
      <dgm:prSet presAssocID="{A5989BA1-2B15-4453-8AD7-D67C44EF1679}" presName="horzTwo" presStyleCnt="0"/>
      <dgm:spPr/>
    </dgm:pt>
    <dgm:pt modelId="{08A47867-F900-4D56-8D0D-CD7C037C0219}" type="pres">
      <dgm:prSet presAssocID="{E8D6FCF0-6970-465A-B7DA-81BF7FB7A56D}" presName="sibSpaceTwo" presStyleCnt="0"/>
      <dgm:spPr/>
    </dgm:pt>
    <dgm:pt modelId="{481E1ECD-EFCB-4DA1-82C3-F6046CD6F29F}" type="pres">
      <dgm:prSet presAssocID="{E5137350-B5AD-4945-9F09-3516C4DA2477}" presName="vertTwo" presStyleCnt="0"/>
      <dgm:spPr/>
    </dgm:pt>
    <dgm:pt modelId="{12294DAA-0069-429D-ABE3-BA8710AF3D9B}" type="pres">
      <dgm:prSet presAssocID="{E5137350-B5AD-4945-9F09-3516C4DA2477}" presName="txTwo" presStyleLbl="node2" presStyleIdx="1" presStyleCnt="2">
        <dgm:presLayoutVars>
          <dgm:chPref val="3"/>
        </dgm:presLayoutVars>
      </dgm:prSet>
      <dgm:spPr/>
    </dgm:pt>
    <dgm:pt modelId="{13E70D93-2429-42D6-AC8A-5E2D6F9BECB6}" type="pres">
      <dgm:prSet presAssocID="{E5137350-B5AD-4945-9F09-3516C4DA2477}" presName="parTransTwo" presStyleCnt="0"/>
      <dgm:spPr/>
    </dgm:pt>
    <dgm:pt modelId="{7DC61473-4CAD-47E1-BF81-05AF7199C1E4}" type="pres">
      <dgm:prSet presAssocID="{E5137350-B5AD-4945-9F09-3516C4DA2477}" presName="horzTwo" presStyleCnt="0"/>
      <dgm:spPr/>
    </dgm:pt>
    <dgm:pt modelId="{05F8FD12-C2DA-4E58-9720-D6DD3D0F67BA}" type="pres">
      <dgm:prSet presAssocID="{38E0BAF9-C7ED-4564-96D1-8BB59A43C937}" presName="vertThree" presStyleCnt="0"/>
      <dgm:spPr/>
    </dgm:pt>
    <dgm:pt modelId="{A9E55A43-5BE0-4A41-87C5-F80DE97750CB}" type="pres">
      <dgm:prSet presAssocID="{38E0BAF9-C7ED-4564-96D1-8BB59A43C937}" presName="txThree" presStyleLbl="node3" presStyleIdx="0" presStyleCnt="1">
        <dgm:presLayoutVars>
          <dgm:chPref val="3"/>
        </dgm:presLayoutVars>
      </dgm:prSet>
      <dgm:spPr/>
    </dgm:pt>
    <dgm:pt modelId="{10115EBD-A207-4296-BE57-96DE0DB3978F}" type="pres">
      <dgm:prSet presAssocID="{38E0BAF9-C7ED-4564-96D1-8BB59A43C937}" presName="horzThree" presStyleCnt="0"/>
      <dgm:spPr/>
    </dgm:pt>
  </dgm:ptLst>
  <dgm:cxnLst>
    <dgm:cxn modelId="{FC2A101E-641A-48FE-BB4C-2D7F93968817}" srcId="{4559278E-9EB2-4290-99D4-FF3F53855E39}" destId="{9B025C4C-C2A7-4F5D-B68C-E5B49BE789B5}" srcOrd="0" destOrd="0" parTransId="{6473AFC9-148D-4C26-942E-C79CB70FEFEF}" sibTransId="{8012A3D9-1B0C-42BC-985C-40D0C131BE8A}"/>
    <dgm:cxn modelId="{62CD6C4D-399C-4B0C-84F5-D1A703D91F55}" type="presOf" srcId="{38E0BAF9-C7ED-4564-96D1-8BB59A43C937}" destId="{A9E55A43-5BE0-4A41-87C5-F80DE97750CB}" srcOrd="0" destOrd="0" presId="urn:microsoft.com/office/officeart/2005/8/layout/hierarchy4"/>
    <dgm:cxn modelId="{4FFF9AAA-E2D7-465C-86FF-5B726095D6BC}" srcId="{9B025C4C-C2A7-4F5D-B68C-E5B49BE789B5}" destId="{E5137350-B5AD-4945-9F09-3516C4DA2477}" srcOrd="1" destOrd="0" parTransId="{D10BD16E-0FB4-472A-BCB2-740BDFB5E652}" sibTransId="{4CD6591F-D784-42D1-956F-1C28194B1D86}"/>
    <dgm:cxn modelId="{C394F2B3-FC35-498C-9DC9-6DB0DE771954}" type="presOf" srcId="{9B025C4C-C2A7-4F5D-B68C-E5B49BE789B5}" destId="{F5101DD3-1077-4B24-B371-45E51DD85D9B}" srcOrd="0" destOrd="0" presId="urn:microsoft.com/office/officeart/2005/8/layout/hierarchy4"/>
    <dgm:cxn modelId="{C71AC0C0-F5B5-491A-9ABA-4B7C7CBC5849}" srcId="{E5137350-B5AD-4945-9F09-3516C4DA2477}" destId="{38E0BAF9-C7ED-4564-96D1-8BB59A43C937}" srcOrd="0" destOrd="0" parTransId="{32378AC1-C6D3-49C9-A3B4-ACDD587693FC}" sibTransId="{89764163-7F13-475B-B654-8E77DDE1DA68}"/>
    <dgm:cxn modelId="{3AD56EC6-193C-45BC-BE0A-7A734CEEDCD4}" srcId="{9B025C4C-C2A7-4F5D-B68C-E5B49BE789B5}" destId="{A5989BA1-2B15-4453-8AD7-D67C44EF1679}" srcOrd="0" destOrd="0" parTransId="{65820A61-5BE6-4D86-B2FC-6F864AC960CA}" sibTransId="{E8D6FCF0-6970-465A-B7DA-81BF7FB7A56D}"/>
    <dgm:cxn modelId="{9CB3BCDB-C903-498F-9DDF-65B9ED4F6C9A}" type="presOf" srcId="{A5989BA1-2B15-4453-8AD7-D67C44EF1679}" destId="{4FA92DF3-98A1-4DE5-B26F-67CF63913F4F}" srcOrd="0" destOrd="0" presId="urn:microsoft.com/office/officeart/2005/8/layout/hierarchy4"/>
    <dgm:cxn modelId="{592631EF-3B7F-4143-8DE1-E41FAFE89CB8}" type="presOf" srcId="{4559278E-9EB2-4290-99D4-FF3F53855E39}" destId="{C93EED93-469C-4B56-A12F-43150EBD405C}" srcOrd="0" destOrd="0" presId="urn:microsoft.com/office/officeart/2005/8/layout/hierarchy4"/>
    <dgm:cxn modelId="{E9195FEF-C89D-44B9-98E3-644721F0026E}" type="presOf" srcId="{E5137350-B5AD-4945-9F09-3516C4DA2477}" destId="{12294DAA-0069-429D-ABE3-BA8710AF3D9B}" srcOrd="0" destOrd="0" presId="urn:microsoft.com/office/officeart/2005/8/layout/hierarchy4"/>
    <dgm:cxn modelId="{BF5E6B67-A5F1-4BD3-8164-1CBBF3112A49}" type="presParOf" srcId="{C93EED93-469C-4B56-A12F-43150EBD405C}" destId="{EC848C00-9EF7-4799-9FC5-3735F5599F59}" srcOrd="0" destOrd="0" presId="urn:microsoft.com/office/officeart/2005/8/layout/hierarchy4"/>
    <dgm:cxn modelId="{B92CE019-E382-4173-B091-D95F009C1821}" type="presParOf" srcId="{EC848C00-9EF7-4799-9FC5-3735F5599F59}" destId="{F5101DD3-1077-4B24-B371-45E51DD85D9B}" srcOrd="0" destOrd="0" presId="urn:microsoft.com/office/officeart/2005/8/layout/hierarchy4"/>
    <dgm:cxn modelId="{D23CC678-66A9-4D91-9C0A-70F93B79E5EA}" type="presParOf" srcId="{EC848C00-9EF7-4799-9FC5-3735F5599F59}" destId="{C425B7FD-E430-46A4-8CB8-DCCAF91F590B}" srcOrd="1" destOrd="0" presId="urn:microsoft.com/office/officeart/2005/8/layout/hierarchy4"/>
    <dgm:cxn modelId="{8A6D46DA-614A-48B4-BAB8-1210CE3F473E}" type="presParOf" srcId="{EC848C00-9EF7-4799-9FC5-3735F5599F59}" destId="{FCDE6DB7-4857-4C2E-B47A-C8AD4E7D7F12}" srcOrd="2" destOrd="0" presId="urn:microsoft.com/office/officeart/2005/8/layout/hierarchy4"/>
    <dgm:cxn modelId="{0600CCBB-68C9-443C-9CFC-FC4A4F89F5EA}" type="presParOf" srcId="{FCDE6DB7-4857-4C2E-B47A-C8AD4E7D7F12}" destId="{2C8477C1-7C63-48F7-BAA0-0EDE86251772}" srcOrd="0" destOrd="0" presId="urn:microsoft.com/office/officeart/2005/8/layout/hierarchy4"/>
    <dgm:cxn modelId="{396692BB-2427-4A0D-838A-5F589E360E47}" type="presParOf" srcId="{2C8477C1-7C63-48F7-BAA0-0EDE86251772}" destId="{4FA92DF3-98A1-4DE5-B26F-67CF63913F4F}" srcOrd="0" destOrd="0" presId="urn:microsoft.com/office/officeart/2005/8/layout/hierarchy4"/>
    <dgm:cxn modelId="{E2D26D6F-5D23-44C9-AB1D-FBDB68BF926D}" type="presParOf" srcId="{2C8477C1-7C63-48F7-BAA0-0EDE86251772}" destId="{69C770EF-40B8-4348-8362-B5C5F838F781}" srcOrd="1" destOrd="0" presId="urn:microsoft.com/office/officeart/2005/8/layout/hierarchy4"/>
    <dgm:cxn modelId="{E8259785-69C1-4AC6-A645-0733C3961D4A}" type="presParOf" srcId="{FCDE6DB7-4857-4C2E-B47A-C8AD4E7D7F12}" destId="{08A47867-F900-4D56-8D0D-CD7C037C0219}" srcOrd="1" destOrd="0" presId="urn:microsoft.com/office/officeart/2005/8/layout/hierarchy4"/>
    <dgm:cxn modelId="{91B8DD65-E082-48EA-B1A4-1CD4897A1A87}" type="presParOf" srcId="{FCDE6DB7-4857-4C2E-B47A-C8AD4E7D7F12}" destId="{481E1ECD-EFCB-4DA1-82C3-F6046CD6F29F}" srcOrd="2" destOrd="0" presId="urn:microsoft.com/office/officeart/2005/8/layout/hierarchy4"/>
    <dgm:cxn modelId="{AE2D2C3D-A03B-48A1-92AD-ABB60AF4D003}" type="presParOf" srcId="{481E1ECD-EFCB-4DA1-82C3-F6046CD6F29F}" destId="{12294DAA-0069-429D-ABE3-BA8710AF3D9B}" srcOrd="0" destOrd="0" presId="urn:microsoft.com/office/officeart/2005/8/layout/hierarchy4"/>
    <dgm:cxn modelId="{6163CAF4-30E5-4F6D-92EC-A6B18562F298}" type="presParOf" srcId="{481E1ECD-EFCB-4DA1-82C3-F6046CD6F29F}" destId="{13E70D93-2429-42D6-AC8A-5E2D6F9BECB6}" srcOrd="1" destOrd="0" presId="urn:microsoft.com/office/officeart/2005/8/layout/hierarchy4"/>
    <dgm:cxn modelId="{01E76D11-7757-42B3-80CF-826730305270}" type="presParOf" srcId="{481E1ECD-EFCB-4DA1-82C3-F6046CD6F29F}" destId="{7DC61473-4CAD-47E1-BF81-05AF7199C1E4}" srcOrd="2" destOrd="0" presId="urn:microsoft.com/office/officeart/2005/8/layout/hierarchy4"/>
    <dgm:cxn modelId="{97A40139-F5D7-4C60-8203-03F9FED8302A}" type="presParOf" srcId="{7DC61473-4CAD-47E1-BF81-05AF7199C1E4}" destId="{05F8FD12-C2DA-4E58-9720-D6DD3D0F67BA}" srcOrd="0" destOrd="0" presId="urn:microsoft.com/office/officeart/2005/8/layout/hierarchy4"/>
    <dgm:cxn modelId="{7247D187-F766-4F58-9CF5-B906BF6380F7}" type="presParOf" srcId="{05F8FD12-C2DA-4E58-9720-D6DD3D0F67BA}" destId="{A9E55A43-5BE0-4A41-87C5-F80DE97750CB}" srcOrd="0" destOrd="0" presId="urn:microsoft.com/office/officeart/2005/8/layout/hierarchy4"/>
    <dgm:cxn modelId="{F0257578-B857-4FFC-A89D-34728A224097}" type="presParOf" srcId="{05F8FD12-C2DA-4E58-9720-D6DD3D0F67BA}" destId="{10115EBD-A207-4296-BE57-96DE0DB3978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2E37D4-A79A-44A7-A5A9-22169414848A}">
      <dsp:nvSpPr>
        <dsp:cNvPr id="0" name=""/>
        <dsp:cNvSpPr/>
      </dsp:nvSpPr>
      <dsp:spPr>
        <a:xfrm>
          <a:off x="2088" y="1937456"/>
          <a:ext cx="4273025" cy="892939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165 W Total after MPPTs</a:t>
          </a:r>
        </a:p>
      </dsp:txBody>
      <dsp:txXfrm>
        <a:off x="28241" y="1963609"/>
        <a:ext cx="4220719" cy="840633"/>
      </dsp:txXfrm>
    </dsp:sp>
    <dsp:sp modelId="{71C29831-B12D-44E3-89B8-27840CBD76D1}">
      <dsp:nvSpPr>
        <dsp:cNvPr id="0" name=""/>
        <dsp:cNvSpPr/>
      </dsp:nvSpPr>
      <dsp:spPr>
        <a:xfrm>
          <a:off x="2088" y="968963"/>
          <a:ext cx="4273025" cy="89293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172 W after panels (22%)</a:t>
          </a:r>
        </a:p>
      </dsp:txBody>
      <dsp:txXfrm>
        <a:off x="28241" y="995116"/>
        <a:ext cx="4220719" cy="840633"/>
      </dsp:txXfrm>
    </dsp:sp>
    <dsp:sp modelId="{D4DA5DCA-E87A-4B95-897C-8C32710EAEDE}">
      <dsp:nvSpPr>
        <dsp:cNvPr id="0" name=""/>
        <dsp:cNvSpPr/>
      </dsp:nvSpPr>
      <dsp:spPr>
        <a:xfrm>
          <a:off x="2088" y="471"/>
          <a:ext cx="4273025" cy="892939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785 W solar irradiance</a:t>
          </a:r>
        </a:p>
      </dsp:txBody>
      <dsp:txXfrm>
        <a:off x="28241" y="26624"/>
        <a:ext cx="4220719" cy="8406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2E37D4-A79A-44A7-A5A9-22169414848A}">
      <dsp:nvSpPr>
        <dsp:cNvPr id="0" name=""/>
        <dsp:cNvSpPr/>
      </dsp:nvSpPr>
      <dsp:spPr>
        <a:xfrm>
          <a:off x="2362" y="2864635"/>
          <a:ext cx="4745982" cy="891516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75 W total (cruise)</a:t>
          </a:r>
        </a:p>
      </dsp:txBody>
      <dsp:txXfrm>
        <a:off x="28474" y="2890747"/>
        <a:ext cx="4693758" cy="839292"/>
      </dsp:txXfrm>
    </dsp:sp>
    <dsp:sp modelId="{71C29831-B12D-44E3-89B8-27840CBD76D1}">
      <dsp:nvSpPr>
        <dsp:cNvPr id="0" name=""/>
        <dsp:cNvSpPr/>
      </dsp:nvSpPr>
      <dsp:spPr>
        <a:xfrm>
          <a:off x="6995" y="1909987"/>
          <a:ext cx="3143978" cy="891516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67 W total propulsion</a:t>
          </a:r>
        </a:p>
      </dsp:txBody>
      <dsp:txXfrm>
        <a:off x="33107" y="1936099"/>
        <a:ext cx="3091754" cy="839292"/>
      </dsp:txXfrm>
    </dsp:sp>
    <dsp:sp modelId="{FC8BF59C-B17D-43AE-A071-FA21DE157284}">
      <dsp:nvSpPr>
        <dsp:cNvPr id="0" name=""/>
        <dsp:cNvSpPr/>
      </dsp:nvSpPr>
      <dsp:spPr>
        <a:xfrm>
          <a:off x="6995" y="955338"/>
          <a:ext cx="3143978" cy="891516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50 W power to motor</a:t>
          </a:r>
        </a:p>
      </dsp:txBody>
      <dsp:txXfrm>
        <a:off x="33107" y="981450"/>
        <a:ext cx="3091754" cy="839292"/>
      </dsp:txXfrm>
    </dsp:sp>
    <dsp:sp modelId="{39F6E391-2180-45FF-BFE5-CF1798E44C9E}">
      <dsp:nvSpPr>
        <dsp:cNvPr id="0" name=""/>
        <dsp:cNvSpPr/>
      </dsp:nvSpPr>
      <dsp:spPr>
        <a:xfrm>
          <a:off x="6995" y="689"/>
          <a:ext cx="3143978" cy="891516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41 W power to airstream</a:t>
          </a:r>
        </a:p>
      </dsp:txBody>
      <dsp:txXfrm>
        <a:off x="33107" y="26801"/>
        <a:ext cx="3091754" cy="839292"/>
      </dsp:txXfrm>
    </dsp:sp>
    <dsp:sp modelId="{C8A89E14-F748-4EFE-B83E-FD7C2F02D527}">
      <dsp:nvSpPr>
        <dsp:cNvPr id="0" name=""/>
        <dsp:cNvSpPr/>
      </dsp:nvSpPr>
      <dsp:spPr>
        <a:xfrm>
          <a:off x="3415067" y="1909987"/>
          <a:ext cx="1328645" cy="891516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8 W Avionics</a:t>
          </a:r>
        </a:p>
      </dsp:txBody>
      <dsp:txXfrm>
        <a:off x="3441179" y="1936099"/>
        <a:ext cx="1276421" cy="839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101DD3-1077-4B24-B371-45E51DD85D9B}">
      <dsp:nvSpPr>
        <dsp:cNvPr id="0" name=""/>
        <dsp:cNvSpPr/>
      </dsp:nvSpPr>
      <dsp:spPr>
        <a:xfrm>
          <a:off x="1877" y="253"/>
          <a:ext cx="7485065" cy="965998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165 W generated after MPPTs</a:t>
          </a:r>
          <a:br>
            <a:rPr lang="en-US" sz="2800" kern="1200" dirty="0"/>
          </a:br>
          <a:r>
            <a:rPr lang="en-US" sz="2800" kern="1200" dirty="0"/>
            <a:t>(Boston, April 1, 2 p.m.)</a:t>
          </a:r>
        </a:p>
      </dsp:txBody>
      <dsp:txXfrm>
        <a:off x="30170" y="28546"/>
        <a:ext cx="7428479" cy="909412"/>
      </dsp:txXfrm>
    </dsp:sp>
    <dsp:sp modelId="{4FA92DF3-98A1-4DE5-B26F-67CF63913F4F}">
      <dsp:nvSpPr>
        <dsp:cNvPr id="0" name=""/>
        <dsp:cNvSpPr/>
      </dsp:nvSpPr>
      <dsp:spPr>
        <a:xfrm>
          <a:off x="9183" y="1094643"/>
          <a:ext cx="3079214" cy="965998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75 W consumed (cruise)</a:t>
          </a:r>
        </a:p>
      </dsp:txBody>
      <dsp:txXfrm>
        <a:off x="37476" y="1122936"/>
        <a:ext cx="3022628" cy="909412"/>
      </dsp:txXfrm>
    </dsp:sp>
    <dsp:sp modelId="{12294DAA-0069-429D-ABE3-BA8710AF3D9B}">
      <dsp:nvSpPr>
        <dsp:cNvPr id="0" name=""/>
        <dsp:cNvSpPr/>
      </dsp:nvSpPr>
      <dsp:spPr>
        <a:xfrm>
          <a:off x="3428678" y="1094643"/>
          <a:ext cx="4050958" cy="965998"/>
        </a:xfrm>
        <a:prstGeom prst="roundRect">
          <a:avLst>
            <a:gd name="adj" fmla="val 10000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90 W excess power (climb)</a:t>
          </a:r>
        </a:p>
      </dsp:txBody>
      <dsp:txXfrm>
        <a:off x="3456971" y="1122936"/>
        <a:ext cx="3994372" cy="909412"/>
      </dsp:txXfrm>
    </dsp:sp>
    <dsp:sp modelId="{A9E55A43-5BE0-4A41-87C5-F80DE97750CB}">
      <dsp:nvSpPr>
        <dsp:cNvPr id="0" name=""/>
        <dsp:cNvSpPr/>
      </dsp:nvSpPr>
      <dsp:spPr>
        <a:xfrm>
          <a:off x="3428678" y="2189034"/>
          <a:ext cx="4050958" cy="965998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13 W/kg specific excess power</a:t>
          </a:r>
        </a:p>
      </dsp:txBody>
      <dsp:txXfrm>
        <a:off x="3456971" y="2217327"/>
        <a:ext cx="3994372" cy="909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32345-023C-4565-94DD-7E2E5C54A001}" type="datetimeFigureOut">
              <a:rPr lang="en-US" smtClean="0"/>
              <a:t>2/6/2023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0320F-E784-47D6-853F-922EBC0E4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83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252F8-EE55-497C-9D90-2D5F5E319F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57" y="573893"/>
            <a:ext cx="8504097" cy="245625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Title…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887388-45A2-4D9F-B4CC-652898D2D2D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58" y="3275962"/>
            <a:ext cx="8504096" cy="257929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name, date, affiliation…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421D9-57E3-4872-8033-002F3030D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E187-61A9-4718-8458-DB17DBC5A507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38D0D-14AE-4939-89E0-BD4775F3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Peter Sharpe, MIT </a:t>
            </a:r>
            <a:r>
              <a:rPr lang="en-US" dirty="0" err="1"/>
              <a:t>AeroAstro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22DBF-E3EF-48FA-BEB2-EF2339217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9802" y="6356349"/>
            <a:ext cx="1195926" cy="365125"/>
          </a:xfrm>
        </p:spPr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7F75BA-DE68-4485-AD73-E7C326AFA4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168" y="5855256"/>
            <a:ext cx="1654022" cy="39200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DD463C-1434-4238-AFE1-5809AFA368B3}"/>
              </a:ext>
            </a:extLst>
          </p:cNvPr>
          <p:cNvCxnSpPr/>
          <p:nvPr userDrawn="1"/>
        </p:nvCxnSpPr>
        <p:spPr>
          <a:xfrm>
            <a:off x="1149058" y="3133446"/>
            <a:ext cx="6047538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08CA4251-EFFC-45B2-810A-3AF7612CF5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1105" y="4996970"/>
            <a:ext cx="968154" cy="558009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BA01FE7F-038A-401F-BA1F-CBA47E682D55}"/>
              </a:ext>
            </a:extLst>
          </p:cNvPr>
          <p:cNvSpPr txBox="1">
            <a:spLocks/>
          </p:cNvSpPr>
          <p:nvPr userDrawn="1"/>
        </p:nvSpPr>
        <p:spPr>
          <a:xfrm>
            <a:off x="1149058" y="4347227"/>
            <a:ext cx="6047538" cy="967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38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a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8F23-DE01-4E74-8B4E-A288D74F3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24" y="2766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675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FE182-9827-4489-9A2B-5BD60D476F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603376"/>
            <a:ext cx="10515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Section 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B69C8-0290-4845-8A7A-74AC01250F7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Add section description…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539FA-B1C5-476D-99AC-85828E98C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32C6A-2046-4A7C-B315-E12407779226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5ADEB-34E8-42DB-A255-EE90B7456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48279-A721-4597-BBF7-BD6EDBB5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2BEDC5-C7D0-46A5-9D5D-2ADCEBE7B659}"/>
              </a:ext>
            </a:extLst>
          </p:cNvPr>
          <p:cNvCxnSpPr/>
          <p:nvPr userDrawn="1"/>
        </p:nvCxnSpPr>
        <p:spPr>
          <a:xfrm>
            <a:off x="831850" y="4524216"/>
            <a:ext cx="6047538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399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5300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E51D-125C-4890-ABF8-23FEF5C0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11460928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383F-C643-4737-8346-CBC35E2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BD2D-3A5E-464A-A2B0-935758F4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42C3-201F-4D86-A1BD-1ABC3CCF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01284BF-DCA7-4265-911A-5336053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</p:spTree>
    <p:extLst>
      <p:ext uri="{BB962C8B-B14F-4D97-AF65-F5344CB8AC3E}">
        <p14:creationId xmlns:p14="http://schemas.microsoft.com/office/powerpoint/2010/main" val="1285622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E51D-125C-4890-ABF8-23FEF5C0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649323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383F-C643-4737-8346-CBC35E2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BD2D-3A5E-464A-A2B0-935758F4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42C3-201F-4D86-A1BD-1ABC3CCF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01284BF-DCA7-4265-911A-5336053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B12602-9E50-4AB5-BF91-CF2EE1F421E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73794" y="924796"/>
            <a:ext cx="5649323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655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479568-B3F1-487F-8620-39DAC1AF5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BC264-0D24-4F44-A22C-358876747868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1A96F6-E1C8-47F0-8BAF-137B4BEBA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70060-86F0-404F-87EE-9908FC26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03D335-5AF7-400C-A7D0-7EF7C0182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272" y="1648981"/>
            <a:ext cx="5530719" cy="45430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2F9991-479D-43A6-B438-A11E6B48BE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35011" y="1648981"/>
            <a:ext cx="5530719" cy="4531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B8CE7-A0E8-41DC-9314-1235AE71FFA6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163086"/>
            <a:ext cx="0" cy="50289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ECC1964-6AE7-4E79-8553-7393A4808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16297C9-6CF1-4E4B-A6DB-B37BABDDD4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581" y="995363"/>
            <a:ext cx="5530719" cy="45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u="sng"/>
            </a:lvl1pPr>
          </a:lstStyle>
          <a:p>
            <a:pPr lvl="0"/>
            <a:r>
              <a:rPr lang="en-US" dirty="0"/>
              <a:t>Title 1…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15E35DF-D801-4CAE-BF1F-A6B28FEB1A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5010" y="995363"/>
            <a:ext cx="5530719" cy="45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u="sng"/>
            </a:lvl1pPr>
          </a:lstStyle>
          <a:p>
            <a:pPr lvl="0"/>
            <a:r>
              <a:rPr lang="en-US" dirty="0"/>
              <a:t>Title 2…</a:t>
            </a:r>
          </a:p>
        </p:txBody>
      </p:sp>
    </p:spTree>
    <p:extLst>
      <p:ext uri="{BB962C8B-B14F-4D97-AF65-F5344CB8AC3E}">
        <p14:creationId xmlns:p14="http://schemas.microsoft.com/office/powerpoint/2010/main" val="123829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E51D-125C-4890-ABF8-23FEF5C0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11460928" cy="6465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383F-C643-4737-8346-CBC35E2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BD2D-3A5E-464A-A2B0-935758F4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42C3-201F-4D86-A1BD-1ABC3CCF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01284BF-DCA7-4265-911A-5336053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463B2E5-B5FD-4B63-B9D3-BFD4A5DA78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2873" y="1472679"/>
            <a:ext cx="5568633" cy="48758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74862BF5-65C3-417E-9D05-9DAFD338EA7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38781" y="1472678"/>
            <a:ext cx="5568633" cy="48758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0416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E51D-125C-4890-ABF8-23FEF5C0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11460928" cy="6465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383F-C643-4737-8346-CBC35E2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BD2D-3A5E-464A-A2B0-935758F4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42C3-201F-4D86-A1BD-1ABC3CCF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01284BF-DCA7-4265-911A-5336053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4D046ED-379D-4BF6-A94F-D303ADF4EB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2874" y="1472679"/>
            <a:ext cx="3660558" cy="48758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241D4CA2-AF4C-4930-915F-E6AACCEFB0C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59865" y="1472678"/>
            <a:ext cx="3660558" cy="48758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3C197D54-D701-4521-BB7F-DB8DA62912D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46856" y="1472678"/>
            <a:ext cx="3660558" cy="48758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5335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E51D-125C-4890-ABF8-23FEF5C0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11460928" cy="6465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383F-C643-4737-8346-CBC35E2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BD2D-3A5E-464A-A2B0-935758F4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42C3-201F-4D86-A1BD-1ABC3CCF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01284BF-DCA7-4265-911A-5336053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463B2E5-B5FD-4B63-B9D3-BFD4A5DA78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2873" y="1472679"/>
            <a:ext cx="5568633" cy="23092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74862BF5-65C3-417E-9D05-9DAFD338EA7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38781" y="1472678"/>
            <a:ext cx="5568633" cy="23092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0BEF2C2-8B6A-479C-BD03-384E20A0CDD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72873" y="4039741"/>
            <a:ext cx="5568633" cy="2309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334B65B3-9F26-4C2D-AD8E-0D3E90404BE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38781" y="4039740"/>
            <a:ext cx="5568633" cy="23092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2251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75971-D578-4D72-9DFE-95644758D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272" y="6356349"/>
            <a:ext cx="1195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BC264-0D24-4F44-A22C-358876747868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7C88C-6D99-4DB8-99F2-1E55CB574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2281" y="6356350"/>
            <a:ext cx="8684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Peter Sharpe, MIT </a:t>
            </a:r>
            <a:r>
              <a:rPr lang="en-US" dirty="0" err="1"/>
              <a:t>AeroAstro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D766F-FFD5-4E1D-A6AE-6CAF2897A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9802" y="6356349"/>
            <a:ext cx="11959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936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9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51ECF1-9C0A-4A5F-8401-105D87B9B3C0}"/>
              </a:ext>
            </a:extLst>
          </p:cNvPr>
          <p:cNvSpPr/>
          <p:nvPr userDrawn="1"/>
        </p:nvSpPr>
        <p:spPr>
          <a:xfrm>
            <a:off x="-1276" y="1"/>
            <a:ext cx="12192000" cy="7804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7D698-A211-4D8C-9B0D-D40B2D465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75971-D578-4D72-9DFE-95644758D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272" y="6356349"/>
            <a:ext cx="1195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BC264-0D24-4F44-A22C-358876747868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7C88C-6D99-4DB8-99F2-1E55CB574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2281" y="6356350"/>
            <a:ext cx="8684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D766F-FFD5-4E1D-A6AE-6CAF2897A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9802" y="6356349"/>
            <a:ext cx="11959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24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6" r:id="rId2"/>
    <p:sldLayoutId id="2147483665" r:id="rId3"/>
    <p:sldLayoutId id="2147483671" r:id="rId4"/>
    <p:sldLayoutId id="2147483670" r:id="rId5"/>
    <p:sldLayoutId id="2147483672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51ECF1-9C0A-4A5F-8401-105D87B9B3C0}"/>
              </a:ext>
            </a:extLst>
          </p:cNvPr>
          <p:cNvSpPr/>
          <p:nvPr userDrawn="1"/>
        </p:nvSpPr>
        <p:spPr>
          <a:xfrm>
            <a:off x="-1276" y="0"/>
            <a:ext cx="1219327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75971-D578-4D72-9DFE-95644758D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272" y="6356349"/>
            <a:ext cx="1195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BC264-0D24-4F44-A22C-358876747868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7C88C-6D99-4DB8-99F2-1E55CB574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2281" y="6356350"/>
            <a:ext cx="8684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Peter Sharpe, MIT </a:t>
            </a:r>
            <a:r>
              <a:rPr lang="en-US" dirty="0" err="1"/>
              <a:t>AeroAstro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D766F-FFD5-4E1D-A6AE-6CAF2897A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9802" y="6356349"/>
            <a:ext cx="11959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187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2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2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mit.edu/courses/18474" TargetMode="External"/><Relationship Id="rId2" Type="http://schemas.openxmlformats.org/officeDocument/2006/relationships/hyperlink" Target="http://mit-16821-sp23.slack.com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FC2219-9FA2-4F7C-8198-E1306A1C8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D1DC8E34-6135-4BBF-ACB1-1176A78AE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116" y="136525"/>
            <a:ext cx="3826355" cy="2456253"/>
          </a:xfrm>
        </p:spPr>
        <p:txBody>
          <a:bodyPr>
            <a:normAutofit fontScale="90000"/>
          </a:bodyPr>
          <a:lstStyle/>
          <a:p>
            <a:r>
              <a:rPr lang="en-US" dirty="0"/>
              <a:t>16.821 Point of Departure:</a:t>
            </a:r>
            <a:br>
              <a:rPr lang="en-US" dirty="0"/>
            </a:br>
            <a:r>
              <a:rPr lang="en-US" dirty="0"/>
              <a:t>Design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16B4C6-9CA7-4C58-A41C-456533118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116" y="2729303"/>
            <a:ext cx="8504096" cy="257929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Peter Sharpe</a:t>
            </a:r>
            <a:br>
              <a:rPr lang="en-US" dirty="0"/>
            </a:br>
            <a:r>
              <a:rPr lang="en-US" dirty="0"/>
              <a:t>MIT </a:t>
            </a:r>
            <a:r>
              <a:rPr lang="en-US" dirty="0" err="1"/>
              <a:t>AeroAstro</a:t>
            </a:r>
            <a:endParaRPr lang="en-US" dirty="0"/>
          </a:p>
          <a:p>
            <a:fld id="{4F884413-D165-404E-BA7F-062E65E82A3B}" type="datetime2">
              <a:rPr lang="en-US" smtClean="0"/>
              <a:t>Monday, February 6, 2023</a:t>
            </a:fld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4AD68-9E08-4A03-A226-849983730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0E187-61A9-4718-8458-DB17DBC5A507}" type="datetime1">
              <a:rPr lang="en-US" smtClean="0"/>
              <a:t>2/6/2023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6609E-A7F0-4D95-98CD-E5284303C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C9A41-94E4-4835-A196-4ABB97CFE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899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E14042-B1D9-40F1-ABC8-F5B14F4E3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3A211-3EC6-40C5-BE68-F5C8D4AE6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FA66F-C7F5-42E0-9DD5-A50602C11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7DDC23-B1FD-4358-A11E-90F7B6BB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Budget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D6FD83E-6629-49E6-BB46-8AB69807AB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0811443"/>
              </p:ext>
            </p:extLst>
          </p:nvPr>
        </p:nvGraphicFramePr>
        <p:xfrm>
          <a:off x="2442258" y="919003"/>
          <a:ext cx="7488820" cy="3155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B6CAC5-7EFD-449A-AA92-E1B824AABE23}"/>
                  </a:ext>
                </a:extLst>
              </p:cNvPr>
              <p:cNvSpPr txBox="1"/>
              <p:nvPr/>
            </p:nvSpPr>
            <p:spPr>
              <a:xfrm>
                <a:off x="7658583" y="5131160"/>
                <a:ext cx="53217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0.85 m/s climb rate (167 ft/min)</a:t>
                </a:r>
              </a:p>
              <a:p>
                <a:r>
                  <a:rPr lang="en-US" sz="2400" dirty="0"/>
                  <a:t>+5.2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dirty="0"/>
                  <a:t> climb gradient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B6CAC5-7EFD-449A-AA92-E1B824AAB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583" y="5131160"/>
                <a:ext cx="5321727" cy="830997"/>
              </a:xfrm>
              <a:prstGeom prst="rect">
                <a:avLst/>
              </a:prstGeom>
              <a:blipFill>
                <a:blip r:embed="rId7"/>
                <a:stretch>
                  <a:fillRect l="-1718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2474D4F-6F4F-4D0F-8BDD-3ED23AAC7036}"/>
              </a:ext>
            </a:extLst>
          </p:cNvPr>
          <p:cNvSpPr/>
          <p:nvPr/>
        </p:nvSpPr>
        <p:spPr>
          <a:xfrm>
            <a:off x="6875362" y="4178461"/>
            <a:ext cx="648182" cy="1226916"/>
          </a:xfrm>
          <a:custGeom>
            <a:avLst/>
            <a:gdLst>
              <a:gd name="connsiteX0" fmla="*/ 724865 w 1118404"/>
              <a:gd name="connsiteY0" fmla="*/ 0 h 1458410"/>
              <a:gd name="connsiteX1" fmla="*/ 7235 w 1118404"/>
              <a:gd name="connsiteY1" fmla="*/ 1203767 h 1458410"/>
              <a:gd name="connsiteX2" fmla="*/ 1118404 w 1118404"/>
              <a:gd name="connsiteY2" fmla="*/ 1458410 h 145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8404" h="1458410">
                <a:moveTo>
                  <a:pt x="724865" y="0"/>
                </a:moveTo>
                <a:cubicBezTo>
                  <a:pt x="333255" y="480349"/>
                  <a:pt x="-58355" y="960699"/>
                  <a:pt x="7235" y="1203767"/>
                </a:cubicBezTo>
                <a:cubicBezTo>
                  <a:pt x="72825" y="1446835"/>
                  <a:pt x="595614" y="1452622"/>
                  <a:pt x="1118404" y="145841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9CE861-EA23-440F-8294-07CB14310D30}"/>
              </a:ext>
            </a:extLst>
          </p:cNvPr>
          <p:cNvSpPr txBox="1"/>
          <p:nvPr/>
        </p:nvSpPr>
        <p:spPr>
          <a:xfrm>
            <a:off x="426272" y="4811631"/>
            <a:ext cx="4087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Takeaway:</a:t>
            </a:r>
          </a:p>
          <a:p>
            <a:r>
              <a:rPr lang="en-US" sz="2400" dirty="0"/>
              <a:t>Maximizing solar panel area is </a:t>
            </a:r>
            <a:r>
              <a:rPr lang="en-US" sz="2400" i="1" dirty="0"/>
              <a:t>really</a:t>
            </a:r>
            <a:r>
              <a:rPr lang="en-US" sz="2400" dirty="0"/>
              <a:t> important</a:t>
            </a:r>
          </a:p>
        </p:txBody>
      </p:sp>
    </p:spTree>
    <p:extLst>
      <p:ext uri="{BB962C8B-B14F-4D97-AF65-F5344CB8AC3E}">
        <p14:creationId xmlns:p14="http://schemas.microsoft.com/office/powerpoint/2010/main" val="1944010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8CB672-A0FA-45CE-A9D6-E1CE19EC88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Flying </a:t>
                </a:r>
                <a:r>
                  <a:rPr lang="it-IT" dirty="0" err="1"/>
                  <a:t>at</a:t>
                </a:r>
                <a:r>
                  <a:rPr lang="it-IT" dirty="0"/>
                  <a:t> minimum-</a:t>
                </a:r>
                <a:r>
                  <a:rPr lang="it-IT" dirty="0" err="1"/>
                  <a:t>sink</a:t>
                </a:r>
                <a:r>
                  <a:rPr lang="it-IT" dirty="0"/>
                  <a:t>. </a:t>
                </a:r>
                <a:r>
                  <a:rPr lang="it-IT" dirty="0" err="1"/>
                  <a:t>Why</a:t>
                </a:r>
                <a:r>
                  <a:rPr lang="it-IT" dirty="0"/>
                  <a:t>?</a:t>
                </a:r>
              </a:p>
              <a:p>
                <a:pPr marL="457200" lvl="1" indent="0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𝑚𝑔h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Take a time derivative...</a:t>
                </a:r>
              </a:p>
              <a:p>
                <a:pPr marL="457200" lvl="1" indent="0" algn="ctr">
                  <a:buNone/>
                </a:pP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PE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it-IT" dirty="0"/>
              </a:p>
              <a:p>
                <a:pPr marL="457200" lvl="1" indent="0">
                  <a:buNone/>
                </a:pPr>
                <a:endParaRPr lang="it-IT" dirty="0"/>
              </a:p>
              <a:p>
                <a:pPr marL="457200" lvl="1" indent="0">
                  <a:buNone/>
                </a:pPr>
                <a:endParaRPr lang="it-IT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D8CB672-A0FA-45CE-A9D6-E1CE19EC88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944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820A3-692A-4AD1-89A6-ED927E259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9EE26F-55D1-4A0B-B41F-6DB66E0C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7B3E2A-7AB9-4938-BBB5-961A7D381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7C7C15-E1F3-4E22-85EA-742F53840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Aerodynamic</a:t>
            </a:r>
            <a:r>
              <a:rPr lang="it-IT" dirty="0"/>
              <a:t> Performance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434151-210D-462C-A437-E5FE77830D6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173788" y="1026240"/>
            <a:ext cx="5649912" cy="50849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5C546BA-652B-4E3A-8BA9-9A61CD7AE5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766096"/>
                  </p:ext>
                </p:extLst>
              </p:nvPr>
            </p:nvGraphicFramePr>
            <p:xfrm>
              <a:off x="994185" y="4079004"/>
              <a:ext cx="4398718" cy="185420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2199359">
                      <a:extLst>
                        <a:ext uri="{9D8B030D-6E8A-4147-A177-3AD203B41FA5}">
                          <a16:colId xmlns:a16="http://schemas.microsoft.com/office/drawing/2014/main" val="3518428570"/>
                        </a:ext>
                      </a:extLst>
                    </a:gridCol>
                    <a:gridCol w="2199359">
                      <a:extLst>
                        <a:ext uri="{9D8B030D-6E8A-4147-A177-3AD203B41FA5}">
                          <a16:colId xmlns:a16="http://schemas.microsoft.com/office/drawing/2014/main" val="56777324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Cruise airspeed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9.38 m/s (30.8 ft/s)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244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Cruise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1988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14.8 (ideal: 19.7)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11825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No-power sink rate*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0.63 m/s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3710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Drag Power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oMath>
                          </a14:m>
                          <a:r>
                            <a:rPr lang="en-US" b="1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40.9 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693081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05C546BA-652B-4E3A-8BA9-9A61CD7AE5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766096"/>
                  </p:ext>
                </p:extLst>
              </p:nvPr>
            </p:nvGraphicFramePr>
            <p:xfrm>
              <a:off x="994185" y="4079004"/>
              <a:ext cx="4398718" cy="1854200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2199359">
                      <a:extLst>
                        <a:ext uri="{9D8B030D-6E8A-4147-A177-3AD203B41FA5}">
                          <a16:colId xmlns:a16="http://schemas.microsoft.com/office/drawing/2014/main" val="3518428570"/>
                        </a:ext>
                      </a:extLst>
                    </a:gridCol>
                    <a:gridCol w="2199359">
                      <a:extLst>
                        <a:ext uri="{9D8B030D-6E8A-4147-A177-3AD203B41FA5}">
                          <a16:colId xmlns:a16="http://schemas.microsoft.com/office/drawing/2014/main" val="56777324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Cruise airspeed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9.38 m/s (30.8 ft/s)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244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" t="-108197" r="-10055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19880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" t="-208197" r="-10055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14.8 (ideal: 19.7)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211825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No-power sink rate*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0.63 m/s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37108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77" t="-408197" r="-100554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40.9 W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69308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D0031DD-39A6-4078-87E5-519191E91CFF}"/>
              </a:ext>
            </a:extLst>
          </p:cNvPr>
          <p:cNvSpPr txBox="1"/>
          <p:nvPr/>
        </p:nvSpPr>
        <p:spPr>
          <a:xfrm>
            <a:off x="5480582" y="6149975"/>
            <a:ext cx="6140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*ignores propeller drag</a:t>
            </a:r>
          </a:p>
        </p:txBody>
      </p:sp>
    </p:spTree>
    <p:extLst>
      <p:ext uri="{BB962C8B-B14F-4D97-AF65-F5344CB8AC3E}">
        <p14:creationId xmlns:p14="http://schemas.microsoft.com/office/powerpoint/2010/main" val="2010483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3EEE3A-CEDA-4CA3-9EC3-698F322C3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3234929" cy="5287250"/>
          </a:xfrm>
        </p:spPr>
        <p:txBody>
          <a:bodyPr/>
          <a:lstStyle/>
          <a:p>
            <a:r>
              <a:rPr lang="en-US" dirty="0"/>
              <a:t>Weights primarily estimated with semi-empirical models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27831E-A595-4463-91F5-A827FA76D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0D30EE-0684-49A4-B0EB-024B3D7B0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1E5CE-FF57-4456-8DB6-B7FC3D621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9603A6-D26D-4ED3-9620-A3685A665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96C9B86A-80A6-44F3-AF92-52AFB23F20F0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3603812" y="924796"/>
                <a:ext cx="8219306" cy="557585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An example semi-empirical weight estimation process for wing weight: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Figure out what matters: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𝑇𝑂𝐺𝑊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𝑢𝑙𝑡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From either first-principles or data, estimate power-law scaling: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𝑤𝑖𝑛𝑔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0.75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𝑇𝑂𝐺𝑊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𝑢𝑙𝑡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0.5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0.6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br>
                  <a:rPr lang="en-US" b="0" dirty="0"/>
                </a:b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Calibrate constants with a point-analysis detail design or a reasonably-similar as-built design: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𝑤𝑖𝑛𝑔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0.900 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kg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0.75 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</m:e>
                                    <m:sup>
                                      <m:r>
                                        <m:rPr>
                                          <m:nor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0.75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𝑇𝑂𝐺𝑊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1.475 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kg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96C9B86A-80A6-44F3-AF92-52AFB23F20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3603812" y="924796"/>
                <a:ext cx="8219306" cy="5575856"/>
              </a:xfrm>
              <a:blipFill>
                <a:blip r:embed="rId2"/>
                <a:stretch>
                  <a:fillRect l="-1558" t="-1860" r="-1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https://www.hyperflight.co.uk/img/p/enigma-f5j-4m-50.jpg">
            <a:extLst>
              <a:ext uri="{FF2B5EF4-FFF2-40B4-BE49-F238E27FC236}">
                <a16:creationId xmlns:a16="http://schemas.microsoft.com/office/drawing/2014/main" id="{3375B768-2B36-4FE5-9462-0C48BBC15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82" y="4146693"/>
            <a:ext cx="2919532" cy="163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49F2A6-9A51-4312-BEA4-A11E95AA8FD7}"/>
              </a:ext>
            </a:extLst>
          </p:cNvPr>
          <p:cNvSpPr txBox="1"/>
          <p:nvPr/>
        </p:nvSpPr>
        <p:spPr>
          <a:xfrm>
            <a:off x="426272" y="5778286"/>
            <a:ext cx="2558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Enigma F5J motor-glider “linearization” target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C32F90-7A75-4604-B463-F2BBF9283CB4}"/>
              </a:ext>
            </a:extLst>
          </p:cNvPr>
          <p:cNvCxnSpPr/>
          <p:nvPr/>
        </p:nvCxnSpPr>
        <p:spPr>
          <a:xfrm>
            <a:off x="3451412" y="924796"/>
            <a:ext cx="0" cy="5176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50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B11C3D-B53D-45FF-B38C-B3BDA351E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234" y="924795"/>
            <a:ext cx="11622489" cy="579913"/>
          </a:xfrm>
        </p:spPr>
        <p:txBody>
          <a:bodyPr numCol="3"/>
          <a:lstStyle/>
          <a:p>
            <a:pPr marL="0" indent="0">
              <a:buNone/>
            </a:pPr>
            <a:r>
              <a:rPr lang="en-US" b="1" dirty="0"/>
              <a:t>Structures: 71%</a:t>
            </a:r>
          </a:p>
          <a:p>
            <a:pPr marL="0" indent="0">
              <a:buNone/>
            </a:pPr>
            <a:r>
              <a:rPr lang="en-US" b="1" dirty="0"/>
              <a:t>Propulsion: 27%</a:t>
            </a:r>
          </a:p>
          <a:p>
            <a:pPr marL="0" indent="0">
              <a:buNone/>
            </a:pPr>
            <a:r>
              <a:rPr lang="en-US" b="1" dirty="0"/>
              <a:t>Fixed: 2%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5F30D2-E23C-4DCD-B556-565D8108C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98ACD7-4279-4D5B-AFC5-6ECD1370A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B63C97-F32F-47D0-A096-F2E36BFDD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CCFEBCC-CD33-402B-8744-254FB3D88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5E8B7C-F1D4-4E24-A5E9-394D4157562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89731" y="1530434"/>
            <a:ext cx="12786159" cy="532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9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BAD20-BD92-408A-9555-6EDB90049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51362-E74A-4E87-A8AC-18BA912BC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851BC-E3FD-4D80-A746-FF2F19390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32C6A-2046-4A7C-B315-E12407779226}" type="datetime1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6332C-7C03-4E76-B77F-A306B2920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CEAF3-8C08-4605-8CDE-0DCABCC5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36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9D2FEE-B3F9-4D9B-A758-2D852A0AF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577019-97CB-4986-A94A-33AB4608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74742E-7AB8-48BA-91DE-EDF429BAD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B452C6-BEF0-4795-99C6-F1B00D67D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Design Optimization Script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7E5178-F6BB-49CA-BC4C-257A265BBE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2874" y="932329"/>
            <a:ext cx="3832962" cy="2496671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Objective:</a:t>
            </a:r>
          </a:p>
          <a:p>
            <a:pPr lvl="1"/>
            <a:r>
              <a:rPr lang="en-US" dirty="0"/>
              <a:t>Maximize the </a:t>
            </a:r>
            <a:r>
              <a:rPr lang="en-US" i="1" dirty="0"/>
              <a:t>specific excess energy</a:t>
            </a:r>
            <a:r>
              <a:rPr lang="en-US" dirty="0"/>
              <a:t> (W/kg) when cruising at:</a:t>
            </a:r>
          </a:p>
          <a:p>
            <a:pPr lvl="2"/>
            <a:r>
              <a:rPr lang="en-US" dirty="0"/>
              <a:t>Boston, April 1, 2 p.m. solar time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41D9F9-022B-4A5C-B374-1E002DF015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72873" y="3648636"/>
            <a:ext cx="3832962" cy="2699934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Variables:</a:t>
            </a:r>
          </a:p>
          <a:p>
            <a:pPr lvl="1"/>
            <a:r>
              <a:rPr lang="en-US" dirty="0"/>
              <a:t>Panel layout, most parts of the airplane geometry</a:t>
            </a:r>
          </a:p>
          <a:p>
            <a:pPr lvl="1"/>
            <a:r>
              <a:rPr lang="en-US" dirty="0"/>
              <a:t>Propulsion sizing</a:t>
            </a:r>
          </a:p>
          <a:p>
            <a:pPr lvl="1"/>
            <a:r>
              <a:rPr lang="en-US" dirty="0"/>
              <a:t>Cruise flight parameters (airspeed, </a:t>
            </a:r>
            <a:r>
              <a:rPr lang="en-US" dirty="0" err="1"/>
              <a:t>AoA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BCB32A9A-9E6B-46EC-BE55-6A3A918714E0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4320989" y="932329"/>
                <a:ext cx="7586426" cy="5416241"/>
              </a:xfrm>
            </p:spPr>
            <p:txBody>
              <a:bodyPr numCol="2"/>
              <a:lstStyle/>
              <a:p>
                <a:pPr marL="0" indent="0">
                  <a:buNone/>
                </a:pPr>
                <a:r>
                  <a:rPr lang="en-US" u="sng" dirty="0"/>
                  <a:t>Key Constraints, Analyses, and Assumptions:</a:t>
                </a:r>
              </a:p>
              <a:p>
                <a:r>
                  <a:rPr lang="en-US" sz="2400" dirty="0"/>
                  <a:t>Using workbook-style aerodynamics: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2000" dirty="0"/>
                  <a:t> acceptable</a:t>
                </a:r>
              </a:p>
              <a:p>
                <a:pPr lvl="1"/>
                <a:r>
                  <a:rPr lang="en-US" sz="2000" dirty="0"/>
                  <a:t>Trimmed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≤0.8</m:t>
                    </m:r>
                  </m:oMath>
                </a14:m>
                <a:r>
                  <a:rPr lang="en-US" sz="2000" dirty="0"/>
                  <a:t> at cruise (stall margin)</a:t>
                </a:r>
              </a:p>
              <a:p>
                <a:pPr lvl="1"/>
                <a:r>
                  <a:rPr lang="en-US" sz="2000" dirty="0"/>
                  <a:t>Dynamic actuator-disk propeller modeling</a:t>
                </a:r>
              </a:p>
              <a:p>
                <a:r>
                  <a:rPr lang="en-US" sz="2400" dirty="0"/>
                  <a:t>Assumes 25%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loss from piloting</a:t>
                </a:r>
              </a:p>
              <a:p>
                <a:r>
                  <a:rPr lang="en-US" sz="2400" dirty="0"/>
                  <a:t>8 W average avionics power</a:t>
                </a:r>
              </a:p>
              <a:p>
                <a:r>
                  <a:rPr lang="en-US" sz="2400" dirty="0"/>
                  <a:t>+20% structural mass margin</a:t>
                </a:r>
              </a:p>
              <a:p>
                <a:r>
                  <a:rPr lang="en-US" sz="2400" dirty="0"/>
                  <a:t>Battery sized for 20 minutes backup flight</a:t>
                </a:r>
              </a:p>
              <a:p>
                <a:r>
                  <a:rPr lang="en-US" sz="2400" dirty="0"/>
                  <a:t>Maintained fuselage shape</a:t>
                </a:r>
              </a:p>
              <a:p>
                <a:r>
                  <a:rPr lang="en-US" sz="2400" dirty="0"/>
                  <a:t>Mass budget closes using semi-empirical weight models</a:t>
                </a:r>
              </a:p>
              <a:p>
                <a:r>
                  <a:rPr lang="en-US" sz="2400" dirty="0"/>
                  <a:t>Propulsion max power sized for 25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400" dirty="0"/>
                  <a:t> climb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BCB32A9A-9E6B-46EC-BE55-6A3A918714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4320989" y="932329"/>
                <a:ext cx="7586426" cy="5416241"/>
              </a:xfrm>
              <a:blipFill>
                <a:blip r:embed="rId2"/>
                <a:stretch>
                  <a:fillRect l="-1521" t="-1680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806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1259D6-D9E7-44D9-80DE-D096AF547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D6939-6C51-4157-A928-ECE95810A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8D305-7B13-4A67-89EB-2CF1F617F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0B2A1-9D4D-42C0-9B30-47FEF2094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481D1B-B850-489A-A967-B481EE42A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Design Optimization Script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C806A3-78CD-450B-A787-1E35CF3E22B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Can do point designs, like what we’ve seen: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BB59E2-B128-41CC-A617-ABDAB16E982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38781" y="1472678"/>
            <a:ext cx="5568633" cy="487589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Can also explore the design space:</a:t>
            </a:r>
          </a:p>
        </p:txBody>
      </p:sp>
      <p:pic>
        <p:nvPicPr>
          <p:cNvPr id="11" name="object 2">
            <a:extLst>
              <a:ext uri="{FF2B5EF4-FFF2-40B4-BE49-F238E27FC236}">
                <a16:creationId xmlns:a16="http://schemas.microsoft.com/office/drawing/2014/main" id="{88DE22C0-305E-4AFF-A2A2-EEB06A75A4B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425" y="2691349"/>
            <a:ext cx="5199528" cy="3251465"/>
          </a:xfrm>
          <a:prstGeom prst="rect">
            <a:avLst/>
          </a:prstGeom>
        </p:spPr>
      </p:pic>
      <p:grpSp>
        <p:nvGrpSpPr>
          <p:cNvPr id="513" name="Group 512">
            <a:extLst>
              <a:ext uri="{FF2B5EF4-FFF2-40B4-BE49-F238E27FC236}">
                <a16:creationId xmlns:a16="http://schemas.microsoft.com/office/drawing/2014/main" id="{351562D9-56A5-41F8-BA2E-660A30ED7018}"/>
              </a:ext>
            </a:extLst>
          </p:cNvPr>
          <p:cNvGrpSpPr/>
          <p:nvPr/>
        </p:nvGrpSpPr>
        <p:grpSpPr>
          <a:xfrm>
            <a:off x="6439916" y="2540738"/>
            <a:ext cx="5563742" cy="2943512"/>
            <a:chOff x="760476" y="3955541"/>
            <a:chExt cx="5563742" cy="2943512"/>
          </a:xfrm>
        </p:grpSpPr>
        <p:sp>
          <p:nvSpPr>
            <p:cNvPr id="514" name="object 139">
              <a:extLst>
                <a:ext uri="{FF2B5EF4-FFF2-40B4-BE49-F238E27FC236}">
                  <a16:creationId xmlns:a16="http://schemas.microsoft.com/office/drawing/2014/main" id="{6FE92B5F-4EDD-423B-8CCA-A90C98BFD86C}"/>
                </a:ext>
              </a:extLst>
            </p:cNvPr>
            <p:cNvSpPr/>
            <p:nvPr/>
          </p:nvSpPr>
          <p:spPr>
            <a:xfrm>
              <a:off x="4016501" y="5378196"/>
              <a:ext cx="1965960" cy="0"/>
            </a:xfrm>
            <a:custGeom>
              <a:avLst/>
              <a:gdLst/>
              <a:ahLst/>
              <a:cxnLst/>
              <a:rect l="l" t="t" r="r" b="b"/>
              <a:pathLst>
                <a:path w="1965960">
                  <a:moveTo>
                    <a:pt x="0" y="0"/>
                  </a:moveTo>
                  <a:lnTo>
                    <a:pt x="19659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object 141">
              <a:extLst>
                <a:ext uri="{FF2B5EF4-FFF2-40B4-BE49-F238E27FC236}">
                  <a16:creationId xmlns:a16="http://schemas.microsoft.com/office/drawing/2014/main" id="{78FCA9E6-F67D-4221-9FB6-8CC41CC2E976}"/>
                </a:ext>
              </a:extLst>
            </p:cNvPr>
            <p:cNvSpPr/>
            <p:nvPr/>
          </p:nvSpPr>
          <p:spPr>
            <a:xfrm>
              <a:off x="4011168" y="5882640"/>
              <a:ext cx="1971675" cy="0"/>
            </a:xfrm>
            <a:custGeom>
              <a:avLst/>
              <a:gdLst/>
              <a:ahLst/>
              <a:cxnLst/>
              <a:rect l="l" t="t" r="r" b="b"/>
              <a:pathLst>
                <a:path w="1971675">
                  <a:moveTo>
                    <a:pt x="0" y="0"/>
                  </a:moveTo>
                  <a:lnTo>
                    <a:pt x="197129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object 142">
              <a:extLst>
                <a:ext uri="{FF2B5EF4-FFF2-40B4-BE49-F238E27FC236}">
                  <a16:creationId xmlns:a16="http://schemas.microsoft.com/office/drawing/2014/main" id="{1901156F-BD09-41E7-BCBF-B5FC58084E9F}"/>
                </a:ext>
              </a:extLst>
            </p:cNvPr>
            <p:cNvSpPr/>
            <p:nvPr/>
          </p:nvSpPr>
          <p:spPr>
            <a:xfrm>
              <a:off x="5946648" y="5378196"/>
              <a:ext cx="0" cy="504825"/>
            </a:xfrm>
            <a:custGeom>
              <a:avLst/>
              <a:gdLst/>
              <a:ahLst/>
              <a:cxnLst/>
              <a:rect l="l" t="t" r="r" b="b"/>
              <a:pathLst>
                <a:path h="504825">
                  <a:moveTo>
                    <a:pt x="0" y="0"/>
                  </a:moveTo>
                  <a:lnTo>
                    <a:pt x="0" y="50444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object 143">
              <a:extLst>
                <a:ext uri="{FF2B5EF4-FFF2-40B4-BE49-F238E27FC236}">
                  <a16:creationId xmlns:a16="http://schemas.microsoft.com/office/drawing/2014/main" id="{D9C3E47E-0606-43F7-AE7C-F26395B095FC}"/>
                </a:ext>
              </a:extLst>
            </p:cNvPr>
            <p:cNvSpPr/>
            <p:nvPr/>
          </p:nvSpPr>
          <p:spPr>
            <a:xfrm>
              <a:off x="5353812" y="5919978"/>
              <a:ext cx="0" cy="775335"/>
            </a:xfrm>
            <a:custGeom>
              <a:avLst/>
              <a:gdLst/>
              <a:ahLst/>
              <a:cxnLst/>
              <a:rect l="l" t="t" r="r" b="b"/>
              <a:pathLst>
                <a:path h="775334">
                  <a:moveTo>
                    <a:pt x="0" y="0"/>
                  </a:moveTo>
                  <a:lnTo>
                    <a:pt x="0" y="77495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object 144">
              <a:extLst>
                <a:ext uri="{FF2B5EF4-FFF2-40B4-BE49-F238E27FC236}">
                  <a16:creationId xmlns:a16="http://schemas.microsoft.com/office/drawing/2014/main" id="{6F733872-6D23-4BFC-BB7F-C2902A9E3838}"/>
                </a:ext>
              </a:extLst>
            </p:cNvPr>
            <p:cNvSpPr/>
            <p:nvPr/>
          </p:nvSpPr>
          <p:spPr>
            <a:xfrm>
              <a:off x="763524" y="5919978"/>
              <a:ext cx="0" cy="775335"/>
            </a:xfrm>
            <a:custGeom>
              <a:avLst/>
              <a:gdLst/>
              <a:ahLst/>
              <a:cxnLst/>
              <a:rect l="l" t="t" r="r" b="b"/>
              <a:pathLst>
                <a:path h="775334">
                  <a:moveTo>
                    <a:pt x="0" y="0"/>
                  </a:moveTo>
                  <a:lnTo>
                    <a:pt x="0" y="77495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object 145">
              <a:extLst>
                <a:ext uri="{FF2B5EF4-FFF2-40B4-BE49-F238E27FC236}">
                  <a16:creationId xmlns:a16="http://schemas.microsoft.com/office/drawing/2014/main" id="{789E9B4D-E41A-4F8E-AFA5-6C14B75CB3B9}"/>
                </a:ext>
              </a:extLst>
            </p:cNvPr>
            <p:cNvSpPr/>
            <p:nvPr/>
          </p:nvSpPr>
          <p:spPr>
            <a:xfrm>
              <a:off x="763524" y="6659118"/>
              <a:ext cx="4590415" cy="0"/>
            </a:xfrm>
            <a:custGeom>
              <a:avLst/>
              <a:gdLst/>
              <a:ahLst/>
              <a:cxnLst/>
              <a:rect l="l" t="t" r="r" b="b"/>
              <a:pathLst>
                <a:path w="4590415">
                  <a:moveTo>
                    <a:pt x="4590288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object 161">
              <a:extLst>
                <a:ext uri="{FF2B5EF4-FFF2-40B4-BE49-F238E27FC236}">
                  <a16:creationId xmlns:a16="http://schemas.microsoft.com/office/drawing/2014/main" id="{D359CE46-7D24-4E64-B244-E48457C7803C}"/>
                </a:ext>
              </a:extLst>
            </p:cNvPr>
            <p:cNvSpPr txBox="1"/>
            <p:nvPr/>
          </p:nvSpPr>
          <p:spPr>
            <a:xfrm rot="5400000">
              <a:off x="4816158" y="3402083"/>
              <a:ext cx="446276" cy="2569845"/>
            </a:xfrm>
            <a:prstGeom prst="rect">
              <a:avLst/>
            </a:prstGeom>
          </p:spPr>
          <p:txBody>
            <a:bodyPr vert="vert270" wrap="square" lIns="0" tIns="44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620"/>
                </a:spcBef>
              </a:pPr>
              <a:r>
                <a:rPr lang="en-US" sz="1200" spc="-10" dirty="0">
                  <a:latin typeface="Cascadia Mono"/>
                  <a:cs typeface="Cascadia Mono"/>
                </a:rPr>
                <a:t>Number of Chordwise Panels</a:t>
              </a:r>
            </a:p>
            <a:p>
              <a:pPr marL="12700">
                <a:lnSpc>
                  <a:spcPct val="100000"/>
                </a:lnSpc>
                <a:spcBef>
                  <a:spcPts val="620"/>
                </a:spcBef>
              </a:pPr>
              <a:r>
                <a:rPr lang="en-US" sz="1200" spc="-10" dirty="0">
                  <a:latin typeface="Cascadia Mono"/>
                  <a:cs typeface="Cascadia Mono"/>
                </a:rPr>
                <a:t>In Center (3 here)</a:t>
              </a:r>
              <a:endParaRPr sz="1200" dirty="0">
                <a:latin typeface="Cascadia Mono"/>
                <a:cs typeface="Cascadia Mono"/>
              </a:endParaRPr>
            </a:p>
          </p:txBody>
        </p:sp>
        <p:sp>
          <p:nvSpPr>
            <p:cNvPr id="521" name="object 164">
              <a:extLst>
                <a:ext uri="{FF2B5EF4-FFF2-40B4-BE49-F238E27FC236}">
                  <a16:creationId xmlns:a16="http://schemas.microsoft.com/office/drawing/2014/main" id="{84D1A4A8-6BED-4163-B029-AE5FD77CD850}"/>
                </a:ext>
              </a:extLst>
            </p:cNvPr>
            <p:cNvSpPr/>
            <p:nvPr/>
          </p:nvSpPr>
          <p:spPr>
            <a:xfrm>
              <a:off x="5929360" y="5763303"/>
              <a:ext cx="36845" cy="119590"/>
            </a:xfrm>
            <a:custGeom>
              <a:avLst/>
              <a:gdLst/>
              <a:ahLst/>
              <a:cxnLst/>
              <a:rect l="l" t="t" r="r" b="b"/>
              <a:pathLst>
                <a:path w="36829" h="119379">
                  <a:moveTo>
                    <a:pt x="36575" y="0"/>
                  </a:moveTo>
                  <a:lnTo>
                    <a:pt x="0" y="0"/>
                  </a:lnTo>
                  <a:lnTo>
                    <a:pt x="18287" y="118872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object 165">
              <a:extLst>
                <a:ext uri="{FF2B5EF4-FFF2-40B4-BE49-F238E27FC236}">
                  <a16:creationId xmlns:a16="http://schemas.microsoft.com/office/drawing/2014/main" id="{9E83AABD-8AFA-4B34-B2D4-73FD5C64EBC8}"/>
                </a:ext>
              </a:extLst>
            </p:cNvPr>
            <p:cNvSpPr/>
            <p:nvPr/>
          </p:nvSpPr>
          <p:spPr>
            <a:xfrm>
              <a:off x="5929360" y="5763303"/>
              <a:ext cx="36845" cy="119590"/>
            </a:xfrm>
            <a:custGeom>
              <a:avLst/>
              <a:gdLst/>
              <a:ahLst/>
              <a:cxnLst/>
              <a:rect l="l" t="t" r="r" b="b"/>
              <a:pathLst>
                <a:path w="36829" h="119379">
                  <a:moveTo>
                    <a:pt x="18287" y="118872"/>
                  </a:moveTo>
                  <a:lnTo>
                    <a:pt x="0" y="0"/>
                  </a:lnTo>
                  <a:lnTo>
                    <a:pt x="36575" y="0"/>
                  </a:lnTo>
                  <a:lnTo>
                    <a:pt x="18287" y="1188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object 166">
              <a:extLst>
                <a:ext uri="{FF2B5EF4-FFF2-40B4-BE49-F238E27FC236}">
                  <a16:creationId xmlns:a16="http://schemas.microsoft.com/office/drawing/2014/main" id="{196433A1-67E0-4CF4-BFC4-D423BE869FB3}"/>
                </a:ext>
              </a:extLst>
            </p:cNvPr>
            <p:cNvSpPr/>
            <p:nvPr/>
          </p:nvSpPr>
          <p:spPr>
            <a:xfrm>
              <a:off x="5929360" y="5377053"/>
              <a:ext cx="36845" cy="119590"/>
            </a:xfrm>
            <a:custGeom>
              <a:avLst/>
              <a:gdLst/>
              <a:ahLst/>
              <a:cxnLst/>
              <a:rect l="l" t="t" r="r" b="b"/>
              <a:pathLst>
                <a:path w="36829" h="119379">
                  <a:moveTo>
                    <a:pt x="36575" y="118872"/>
                  </a:moveTo>
                  <a:lnTo>
                    <a:pt x="18287" y="0"/>
                  </a:lnTo>
                  <a:lnTo>
                    <a:pt x="0" y="118872"/>
                  </a:lnTo>
                  <a:lnTo>
                    <a:pt x="36575" y="1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object 167">
              <a:extLst>
                <a:ext uri="{FF2B5EF4-FFF2-40B4-BE49-F238E27FC236}">
                  <a16:creationId xmlns:a16="http://schemas.microsoft.com/office/drawing/2014/main" id="{55C92D77-BD01-4F3C-A868-6E52D4B6AB3D}"/>
                </a:ext>
              </a:extLst>
            </p:cNvPr>
            <p:cNvSpPr/>
            <p:nvPr/>
          </p:nvSpPr>
          <p:spPr>
            <a:xfrm>
              <a:off x="5929360" y="5377053"/>
              <a:ext cx="36845" cy="119590"/>
            </a:xfrm>
            <a:custGeom>
              <a:avLst/>
              <a:gdLst/>
              <a:ahLst/>
              <a:cxnLst/>
              <a:rect l="l" t="t" r="r" b="b"/>
              <a:pathLst>
                <a:path w="36829" h="119379">
                  <a:moveTo>
                    <a:pt x="18287" y="0"/>
                  </a:moveTo>
                  <a:lnTo>
                    <a:pt x="36575" y="118872"/>
                  </a:lnTo>
                  <a:lnTo>
                    <a:pt x="0" y="118872"/>
                  </a:lnTo>
                  <a:lnTo>
                    <a:pt x="18287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object 168">
              <a:extLst>
                <a:ext uri="{FF2B5EF4-FFF2-40B4-BE49-F238E27FC236}">
                  <a16:creationId xmlns:a16="http://schemas.microsoft.com/office/drawing/2014/main" id="{DE9010FB-E919-4F98-AC31-6CFB3F153A56}"/>
                </a:ext>
              </a:extLst>
            </p:cNvPr>
            <p:cNvSpPr/>
            <p:nvPr/>
          </p:nvSpPr>
          <p:spPr>
            <a:xfrm>
              <a:off x="5235653" y="6641908"/>
              <a:ext cx="119430" cy="36895"/>
            </a:xfrm>
            <a:custGeom>
              <a:avLst/>
              <a:gdLst/>
              <a:ahLst/>
              <a:cxnLst/>
              <a:rect l="l" t="t" r="r" b="b"/>
              <a:pathLst>
                <a:path w="119379" h="36829">
                  <a:moveTo>
                    <a:pt x="118872" y="18287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118872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object 169">
              <a:extLst>
                <a:ext uri="{FF2B5EF4-FFF2-40B4-BE49-F238E27FC236}">
                  <a16:creationId xmlns:a16="http://schemas.microsoft.com/office/drawing/2014/main" id="{C0E66241-BF35-4505-83F7-25AA902A2F88}"/>
                </a:ext>
              </a:extLst>
            </p:cNvPr>
            <p:cNvSpPr/>
            <p:nvPr/>
          </p:nvSpPr>
          <p:spPr>
            <a:xfrm>
              <a:off x="5235653" y="6641908"/>
              <a:ext cx="119430" cy="36895"/>
            </a:xfrm>
            <a:custGeom>
              <a:avLst/>
              <a:gdLst/>
              <a:ahLst/>
              <a:cxnLst/>
              <a:rect l="l" t="t" r="r" b="b"/>
              <a:pathLst>
                <a:path w="119379" h="36829">
                  <a:moveTo>
                    <a:pt x="118872" y="18287"/>
                  </a:moveTo>
                  <a:lnTo>
                    <a:pt x="0" y="36575"/>
                  </a:lnTo>
                  <a:lnTo>
                    <a:pt x="0" y="0"/>
                  </a:lnTo>
                  <a:lnTo>
                    <a:pt x="118872" y="182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object 170">
              <a:extLst>
                <a:ext uri="{FF2B5EF4-FFF2-40B4-BE49-F238E27FC236}">
                  <a16:creationId xmlns:a16="http://schemas.microsoft.com/office/drawing/2014/main" id="{2CF4C685-3A65-4CD9-BAA9-F14D6201CF7C}"/>
                </a:ext>
              </a:extLst>
            </p:cNvPr>
            <p:cNvSpPr/>
            <p:nvPr/>
          </p:nvSpPr>
          <p:spPr>
            <a:xfrm>
              <a:off x="762380" y="6641908"/>
              <a:ext cx="119430" cy="36895"/>
            </a:xfrm>
            <a:custGeom>
              <a:avLst/>
              <a:gdLst/>
              <a:ahLst/>
              <a:cxnLst/>
              <a:rect l="l" t="t" r="r" b="b"/>
              <a:pathLst>
                <a:path w="119380" h="36829">
                  <a:moveTo>
                    <a:pt x="118872" y="36575"/>
                  </a:moveTo>
                  <a:lnTo>
                    <a:pt x="118872" y="0"/>
                  </a:lnTo>
                  <a:lnTo>
                    <a:pt x="0" y="18287"/>
                  </a:lnTo>
                  <a:lnTo>
                    <a:pt x="118872" y="36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object 171">
              <a:extLst>
                <a:ext uri="{FF2B5EF4-FFF2-40B4-BE49-F238E27FC236}">
                  <a16:creationId xmlns:a16="http://schemas.microsoft.com/office/drawing/2014/main" id="{197140B6-8AAB-4F4A-BB74-B67DFCB67DD7}"/>
                </a:ext>
              </a:extLst>
            </p:cNvPr>
            <p:cNvSpPr/>
            <p:nvPr/>
          </p:nvSpPr>
          <p:spPr>
            <a:xfrm>
              <a:off x="762380" y="6641908"/>
              <a:ext cx="119430" cy="36895"/>
            </a:xfrm>
            <a:custGeom>
              <a:avLst/>
              <a:gdLst/>
              <a:ahLst/>
              <a:cxnLst/>
              <a:rect l="l" t="t" r="r" b="b"/>
              <a:pathLst>
                <a:path w="119380" h="36829">
                  <a:moveTo>
                    <a:pt x="0" y="18287"/>
                  </a:moveTo>
                  <a:lnTo>
                    <a:pt x="118872" y="0"/>
                  </a:lnTo>
                  <a:lnTo>
                    <a:pt x="118872" y="36575"/>
                  </a:lnTo>
                  <a:lnTo>
                    <a:pt x="0" y="182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9" name="object 180">
              <a:extLst>
                <a:ext uri="{FF2B5EF4-FFF2-40B4-BE49-F238E27FC236}">
                  <a16:creationId xmlns:a16="http://schemas.microsoft.com/office/drawing/2014/main" id="{DDBDBDC6-BDD7-423E-BDC5-3A11E183028A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2828" y="5625902"/>
              <a:ext cx="111298" cy="112210"/>
            </a:xfrm>
            <a:prstGeom prst="rect">
              <a:avLst/>
            </a:prstGeom>
          </p:spPr>
        </p:pic>
        <p:sp>
          <p:nvSpPr>
            <p:cNvPr id="530" name="bg object 378">
              <a:extLst>
                <a:ext uri="{FF2B5EF4-FFF2-40B4-BE49-F238E27FC236}">
                  <a16:creationId xmlns:a16="http://schemas.microsoft.com/office/drawing/2014/main" id="{8DA9DCE8-726A-4B9E-9FCA-52CAECAB7B17}"/>
                </a:ext>
              </a:extLst>
            </p:cNvPr>
            <p:cNvSpPr/>
            <p:nvPr/>
          </p:nvSpPr>
          <p:spPr>
            <a:xfrm>
              <a:off x="2544318" y="5884926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0"/>
                  </a:moveTo>
                  <a:lnTo>
                    <a:pt x="0" y="3733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bg object 379">
              <a:extLst>
                <a:ext uri="{FF2B5EF4-FFF2-40B4-BE49-F238E27FC236}">
                  <a16:creationId xmlns:a16="http://schemas.microsoft.com/office/drawing/2014/main" id="{55BE0ABA-07B1-45DB-BA9A-1FF4C9E10E60}"/>
                </a:ext>
              </a:extLst>
            </p:cNvPr>
            <p:cNvSpPr/>
            <p:nvPr/>
          </p:nvSpPr>
          <p:spPr>
            <a:xfrm>
              <a:off x="2577846" y="5884926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bg object 380">
              <a:extLst>
                <a:ext uri="{FF2B5EF4-FFF2-40B4-BE49-F238E27FC236}">
                  <a16:creationId xmlns:a16="http://schemas.microsoft.com/office/drawing/2014/main" id="{C6F59C93-70B8-44D8-AF02-45EBAE0D916A}"/>
                </a:ext>
              </a:extLst>
            </p:cNvPr>
            <p:cNvSpPr/>
            <p:nvPr/>
          </p:nvSpPr>
          <p:spPr>
            <a:xfrm>
              <a:off x="2559558" y="592226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5">
                  <a:moveTo>
                    <a:pt x="0" y="0"/>
                  </a:moveTo>
                  <a:lnTo>
                    <a:pt x="0" y="1676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bg object 381">
              <a:extLst>
                <a:ext uri="{FF2B5EF4-FFF2-40B4-BE49-F238E27FC236}">
                  <a16:creationId xmlns:a16="http://schemas.microsoft.com/office/drawing/2014/main" id="{E9EBC69B-AA8B-43E5-8C6D-52658D32A026}"/>
                </a:ext>
              </a:extLst>
            </p:cNvPr>
            <p:cNvSpPr/>
            <p:nvPr/>
          </p:nvSpPr>
          <p:spPr>
            <a:xfrm>
              <a:off x="2563368" y="592226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5">
                  <a:moveTo>
                    <a:pt x="0" y="16763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bg object 382">
              <a:extLst>
                <a:ext uri="{FF2B5EF4-FFF2-40B4-BE49-F238E27FC236}">
                  <a16:creationId xmlns:a16="http://schemas.microsoft.com/office/drawing/2014/main" id="{11C37C1E-6E6E-488B-8143-B4FF6FA1280C}"/>
                </a:ext>
              </a:extLst>
            </p:cNvPr>
            <p:cNvSpPr/>
            <p:nvPr/>
          </p:nvSpPr>
          <p:spPr>
            <a:xfrm>
              <a:off x="3539489" y="5884926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0"/>
                  </a:moveTo>
                  <a:lnTo>
                    <a:pt x="0" y="3733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bg object 383">
              <a:extLst>
                <a:ext uri="{FF2B5EF4-FFF2-40B4-BE49-F238E27FC236}">
                  <a16:creationId xmlns:a16="http://schemas.microsoft.com/office/drawing/2014/main" id="{72D6BFD2-CA30-4DD2-BF9A-E2AD888CE4E7}"/>
                </a:ext>
              </a:extLst>
            </p:cNvPr>
            <p:cNvSpPr/>
            <p:nvPr/>
          </p:nvSpPr>
          <p:spPr>
            <a:xfrm>
              <a:off x="3573017" y="5884926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bg object 384">
              <a:extLst>
                <a:ext uri="{FF2B5EF4-FFF2-40B4-BE49-F238E27FC236}">
                  <a16:creationId xmlns:a16="http://schemas.microsoft.com/office/drawing/2014/main" id="{BAD4F4B9-4F00-4268-B5C6-4A8221E5A2F9}"/>
                </a:ext>
              </a:extLst>
            </p:cNvPr>
            <p:cNvSpPr/>
            <p:nvPr/>
          </p:nvSpPr>
          <p:spPr>
            <a:xfrm>
              <a:off x="3554729" y="592226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5">
                  <a:moveTo>
                    <a:pt x="0" y="0"/>
                  </a:moveTo>
                  <a:lnTo>
                    <a:pt x="0" y="1676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bg object 385">
              <a:extLst>
                <a:ext uri="{FF2B5EF4-FFF2-40B4-BE49-F238E27FC236}">
                  <a16:creationId xmlns:a16="http://schemas.microsoft.com/office/drawing/2014/main" id="{F9D8BFFB-AB97-4165-A582-50113C28EF85}"/>
                </a:ext>
              </a:extLst>
            </p:cNvPr>
            <p:cNvSpPr/>
            <p:nvPr/>
          </p:nvSpPr>
          <p:spPr>
            <a:xfrm>
              <a:off x="3558539" y="592226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5">
                  <a:moveTo>
                    <a:pt x="0" y="16763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bg object 386">
              <a:extLst>
                <a:ext uri="{FF2B5EF4-FFF2-40B4-BE49-F238E27FC236}">
                  <a16:creationId xmlns:a16="http://schemas.microsoft.com/office/drawing/2014/main" id="{ABF99F4A-D713-4439-9CF5-7A9246B469D3}"/>
                </a:ext>
              </a:extLst>
            </p:cNvPr>
            <p:cNvSpPr/>
            <p:nvPr/>
          </p:nvSpPr>
          <p:spPr>
            <a:xfrm>
              <a:off x="3076956" y="4343400"/>
              <a:ext cx="0" cy="1035685"/>
            </a:xfrm>
            <a:custGeom>
              <a:avLst/>
              <a:gdLst/>
              <a:ahLst/>
              <a:cxnLst/>
              <a:rect l="l" t="t" r="r" b="b"/>
              <a:pathLst>
                <a:path h="1035685">
                  <a:moveTo>
                    <a:pt x="0" y="1035558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bg object 387">
              <a:extLst>
                <a:ext uri="{FF2B5EF4-FFF2-40B4-BE49-F238E27FC236}">
                  <a16:creationId xmlns:a16="http://schemas.microsoft.com/office/drawing/2014/main" id="{A1C74048-94CB-48D0-BAF5-D38BEDF8072E}"/>
                </a:ext>
              </a:extLst>
            </p:cNvPr>
            <p:cNvSpPr/>
            <p:nvPr/>
          </p:nvSpPr>
          <p:spPr>
            <a:xfrm>
              <a:off x="3040380" y="4343400"/>
              <a:ext cx="0" cy="1035685"/>
            </a:xfrm>
            <a:custGeom>
              <a:avLst/>
              <a:gdLst/>
              <a:ahLst/>
              <a:cxnLst/>
              <a:rect l="l" t="t" r="r" b="b"/>
              <a:pathLst>
                <a:path h="1035685">
                  <a:moveTo>
                    <a:pt x="0" y="0"/>
                  </a:moveTo>
                  <a:lnTo>
                    <a:pt x="0" y="103555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bg object 388">
              <a:extLst>
                <a:ext uri="{FF2B5EF4-FFF2-40B4-BE49-F238E27FC236}">
                  <a16:creationId xmlns:a16="http://schemas.microsoft.com/office/drawing/2014/main" id="{3215F08B-9A34-4E5D-9241-34E78B29789B}"/>
                </a:ext>
              </a:extLst>
            </p:cNvPr>
            <p:cNvSpPr/>
            <p:nvPr/>
          </p:nvSpPr>
          <p:spPr>
            <a:xfrm>
              <a:off x="2458211" y="4222241"/>
              <a:ext cx="600075" cy="0"/>
            </a:xfrm>
            <a:custGeom>
              <a:avLst/>
              <a:gdLst/>
              <a:ahLst/>
              <a:cxnLst/>
              <a:rect l="l" t="t" r="r" b="b"/>
              <a:pathLst>
                <a:path w="600075">
                  <a:moveTo>
                    <a:pt x="0" y="0"/>
                  </a:moveTo>
                  <a:lnTo>
                    <a:pt x="59969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bg object 389">
              <a:extLst>
                <a:ext uri="{FF2B5EF4-FFF2-40B4-BE49-F238E27FC236}">
                  <a16:creationId xmlns:a16="http://schemas.microsoft.com/office/drawing/2014/main" id="{DEBF56AA-14BE-4570-907A-1D14E3A6B595}"/>
                </a:ext>
              </a:extLst>
            </p:cNvPr>
            <p:cNvSpPr/>
            <p:nvPr/>
          </p:nvSpPr>
          <p:spPr>
            <a:xfrm>
              <a:off x="3059429" y="4222241"/>
              <a:ext cx="600075" cy="0"/>
            </a:xfrm>
            <a:custGeom>
              <a:avLst/>
              <a:gdLst/>
              <a:ahLst/>
              <a:cxnLst/>
              <a:rect l="l" t="t" r="r" b="b"/>
              <a:pathLst>
                <a:path w="600075">
                  <a:moveTo>
                    <a:pt x="0" y="0"/>
                  </a:moveTo>
                  <a:lnTo>
                    <a:pt x="59969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bg object 390">
              <a:extLst>
                <a:ext uri="{FF2B5EF4-FFF2-40B4-BE49-F238E27FC236}">
                  <a16:creationId xmlns:a16="http://schemas.microsoft.com/office/drawing/2014/main" id="{C5E86D67-C5A7-4B1B-AF1A-060B0F7DBAB2}"/>
                </a:ext>
              </a:extLst>
            </p:cNvPr>
            <p:cNvSpPr/>
            <p:nvPr/>
          </p:nvSpPr>
          <p:spPr>
            <a:xfrm>
              <a:off x="763523" y="5884164"/>
              <a:ext cx="2293620" cy="1270"/>
            </a:xfrm>
            <a:custGeom>
              <a:avLst/>
              <a:gdLst/>
              <a:ahLst/>
              <a:cxnLst/>
              <a:rect l="l" t="t" r="r" b="b"/>
              <a:pathLst>
                <a:path w="2293620" h="1270">
                  <a:moveTo>
                    <a:pt x="0" y="762"/>
                  </a:moveTo>
                  <a:lnTo>
                    <a:pt x="673608" y="761"/>
                  </a:lnTo>
                  <a:lnTo>
                    <a:pt x="848868" y="0"/>
                  </a:lnTo>
                  <a:lnTo>
                    <a:pt x="1378458" y="0"/>
                  </a:lnTo>
                  <a:lnTo>
                    <a:pt x="229362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bg object 391">
              <a:extLst>
                <a:ext uri="{FF2B5EF4-FFF2-40B4-BE49-F238E27FC236}">
                  <a16:creationId xmlns:a16="http://schemas.microsoft.com/office/drawing/2014/main" id="{6EECAFD9-8B9D-4D05-9318-D543ED1AF70E}"/>
                </a:ext>
              </a:extLst>
            </p:cNvPr>
            <p:cNvSpPr/>
            <p:nvPr/>
          </p:nvSpPr>
          <p:spPr>
            <a:xfrm>
              <a:off x="3976116" y="5884164"/>
              <a:ext cx="1377950" cy="1270"/>
            </a:xfrm>
            <a:custGeom>
              <a:avLst/>
              <a:gdLst/>
              <a:ahLst/>
              <a:cxnLst/>
              <a:rect l="l" t="t" r="r" b="b"/>
              <a:pathLst>
                <a:path w="1377950" h="1270">
                  <a:moveTo>
                    <a:pt x="0" y="0"/>
                  </a:moveTo>
                  <a:lnTo>
                    <a:pt x="562356" y="0"/>
                  </a:lnTo>
                  <a:lnTo>
                    <a:pt x="637032" y="761"/>
                  </a:lnTo>
                  <a:lnTo>
                    <a:pt x="1377696" y="76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bg object 392">
              <a:extLst>
                <a:ext uri="{FF2B5EF4-FFF2-40B4-BE49-F238E27FC236}">
                  <a16:creationId xmlns:a16="http://schemas.microsoft.com/office/drawing/2014/main" id="{07BB31F6-B7F6-482A-B7F6-A9C9B713C91B}"/>
                </a:ext>
              </a:extLst>
            </p:cNvPr>
            <p:cNvSpPr/>
            <p:nvPr/>
          </p:nvSpPr>
          <p:spPr>
            <a:xfrm>
              <a:off x="3060192" y="5884164"/>
              <a:ext cx="915669" cy="0"/>
            </a:xfrm>
            <a:custGeom>
              <a:avLst/>
              <a:gdLst/>
              <a:ahLst/>
              <a:cxnLst/>
              <a:rect l="l" t="t" r="r" b="b"/>
              <a:pathLst>
                <a:path w="915670">
                  <a:moveTo>
                    <a:pt x="0" y="0"/>
                  </a:moveTo>
                  <a:lnTo>
                    <a:pt x="9151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bg object 393">
              <a:extLst>
                <a:ext uri="{FF2B5EF4-FFF2-40B4-BE49-F238E27FC236}">
                  <a16:creationId xmlns:a16="http://schemas.microsoft.com/office/drawing/2014/main" id="{6B453C47-9C88-47A4-971C-36B9684B7AE6}"/>
                </a:ext>
              </a:extLst>
            </p:cNvPr>
            <p:cNvSpPr/>
            <p:nvPr/>
          </p:nvSpPr>
          <p:spPr>
            <a:xfrm>
              <a:off x="3030474" y="4222241"/>
              <a:ext cx="10160" cy="131445"/>
            </a:xfrm>
            <a:custGeom>
              <a:avLst/>
              <a:gdLst/>
              <a:ahLst/>
              <a:cxnLst/>
              <a:rect l="l" t="t" r="r" b="b"/>
              <a:pathLst>
                <a:path w="10160" h="131445">
                  <a:moveTo>
                    <a:pt x="9906" y="131063"/>
                  </a:moveTo>
                  <a:lnTo>
                    <a:pt x="9906" y="128777"/>
                  </a:lnTo>
                  <a:lnTo>
                    <a:pt x="5102" y="97415"/>
                  </a:lnTo>
                  <a:lnTo>
                    <a:pt x="1890" y="66565"/>
                  </a:lnTo>
                  <a:lnTo>
                    <a:pt x="210" y="35389"/>
                  </a:lnTo>
                  <a:lnTo>
                    <a:pt x="0" y="3047"/>
                  </a:ln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bg object 394">
              <a:extLst>
                <a:ext uri="{FF2B5EF4-FFF2-40B4-BE49-F238E27FC236}">
                  <a16:creationId xmlns:a16="http://schemas.microsoft.com/office/drawing/2014/main" id="{4CBB5A3A-F4EB-4424-807B-59E62D5B27BD}"/>
                </a:ext>
              </a:extLst>
            </p:cNvPr>
            <p:cNvSpPr/>
            <p:nvPr/>
          </p:nvSpPr>
          <p:spPr>
            <a:xfrm>
              <a:off x="3076956" y="4222241"/>
              <a:ext cx="10160" cy="131445"/>
            </a:xfrm>
            <a:custGeom>
              <a:avLst/>
              <a:gdLst/>
              <a:ahLst/>
              <a:cxnLst/>
              <a:rect l="l" t="t" r="r" b="b"/>
              <a:pathLst>
                <a:path w="10160" h="131445">
                  <a:moveTo>
                    <a:pt x="0" y="131063"/>
                  </a:moveTo>
                  <a:lnTo>
                    <a:pt x="761" y="127253"/>
                  </a:lnTo>
                  <a:lnTo>
                    <a:pt x="5169" y="96375"/>
                  </a:lnTo>
                  <a:lnTo>
                    <a:pt x="8286" y="65374"/>
                  </a:lnTo>
                  <a:lnTo>
                    <a:pt x="9927" y="34262"/>
                  </a:lnTo>
                  <a:lnTo>
                    <a:pt x="9905" y="3047"/>
                  </a:lnTo>
                  <a:lnTo>
                    <a:pt x="9905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bg object 395">
              <a:extLst>
                <a:ext uri="{FF2B5EF4-FFF2-40B4-BE49-F238E27FC236}">
                  <a16:creationId xmlns:a16="http://schemas.microsoft.com/office/drawing/2014/main" id="{E44EC421-45CA-4116-9168-546120C80A01}"/>
                </a:ext>
              </a:extLst>
            </p:cNvPr>
            <p:cNvSpPr/>
            <p:nvPr/>
          </p:nvSpPr>
          <p:spPr>
            <a:xfrm>
              <a:off x="3076956" y="4362449"/>
              <a:ext cx="7620" cy="5715"/>
            </a:xfrm>
            <a:custGeom>
              <a:avLst/>
              <a:gdLst/>
              <a:ahLst/>
              <a:cxnLst/>
              <a:rect l="l" t="t" r="r" b="b"/>
              <a:pathLst>
                <a:path w="7619" h="5714">
                  <a:moveTo>
                    <a:pt x="0" y="5334"/>
                  </a:moveTo>
                  <a:lnTo>
                    <a:pt x="762" y="5334"/>
                  </a:lnTo>
                  <a:lnTo>
                    <a:pt x="4572" y="4572"/>
                  </a:lnTo>
                  <a:lnTo>
                    <a:pt x="6858" y="2286"/>
                  </a:lnTo>
                  <a:lnTo>
                    <a:pt x="762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bg object 396">
              <a:extLst>
                <a:ext uri="{FF2B5EF4-FFF2-40B4-BE49-F238E27FC236}">
                  <a16:creationId xmlns:a16="http://schemas.microsoft.com/office/drawing/2014/main" id="{C0AC6244-04A2-4A9B-90EA-8FC3ACAEFAC1}"/>
                </a:ext>
              </a:extLst>
            </p:cNvPr>
            <p:cNvSpPr/>
            <p:nvPr/>
          </p:nvSpPr>
          <p:spPr>
            <a:xfrm>
              <a:off x="3032760" y="4362449"/>
              <a:ext cx="7620" cy="5715"/>
            </a:xfrm>
            <a:custGeom>
              <a:avLst/>
              <a:gdLst/>
              <a:ahLst/>
              <a:cxnLst/>
              <a:rect l="l" t="t" r="r" b="b"/>
              <a:pathLst>
                <a:path w="7619" h="5714">
                  <a:moveTo>
                    <a:pt x="7619" y="5334"/>
                  </a:moveTo>
                  <a:lnTo>
                    <a:pt x="6857" y="5334"/>
                  </a:lnTo>
                  <a:lnTo>
                    <a:pt x="3809" y="4572"/>
                  </a:lnTo>
                  <a:lnTo>
                    <a:pt x="1523" y="2286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bg object 397">
              <a:extLst>
                <a:ext uri="{FF2B5EF4-FFF2-40B4-BE49-F238E27FC236}">
                  <a16:creationId xmlns:a16="http://schemas.microsoft.com/office/drawing/2014/main" id="{5788C4AA-6B1D-415D-BF4A-ECC718916D72}"/>
                </a:ext>
              </a:extLst>
            </p:cNvPr>
            <p:cNvSpPr/>
            <p:nvPr/>
          </p:nvSpPr>
          <p:spPr>
            <a:xfrm>
              <a:off x="3058668" y="4222241"/>
              <a:ext cx="1270" cy="92710"/>
            </a:xfrm>
            <a:custGeom>
              <a:avLst/>
              <a:gdLst/>
              <a:ahLst/>
              <a:cxnLst/>
              <a:rect l="l" t="t" r="r" b="b"/>
              <a:pathLst>
                <a:path w="1269" h="92710">
                  <a:moveTo>
                    <a:pt x="762" y="9220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bg object 398">
              <a:extLst>
                <a:ext uri="{FF2B5EF4-FFF2-40B4-BE49-F238E27FC236}">
                  <a16:creationId xmlns:a16="http://schemas.microsoft.com/office/drawing/2014/main" id="{37195EE4-BBFA-498F-8DEB-E7ABECA99C8C}"/>
                </a:ext>
              </a:extLst>
            </p:cNvPr>
            <p:cNvSpPr/>
            <p:nvPr/>
          </p:nvSpPr>
          <p:spPr>
            <a:xfrm>
              <a:off x="3058668" y="4040123"/>
              <a:ext cx="0" cy="44450"/>
            </a:xfrm>
            <a:custGeom>
              <a:avLst/>
              <a:gdLst/>
              <a:ahLst/>
              <a:cxnLst/>
              <a:rect l="l" t="t" r="r" b="b"/>
              <a:pathLst>
                <a:path h="44450">
                  <a:moveTo>
                    <a:pt x="0" y="0"/>
                  </a:moveTo>
                  <a:lnTo>
                    <a:pt x="0" y="4419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bg object 399">
              <a:extLst>
                <a:ext uri="{FF2B5EF4-FFF2-40B4-BE49-F238E27FC236}">
                  <a16:creationId xmlns:a16="http://schemas.microsoft.com/office/drawing/2014/main" id="{72013966-AA0C-4F98-92B0-345B023DA0CA}"/>
                </a:ext>
              </a:extLst>
            </p:cNvPr>
            <p:cNvSpPr/>
            <p:nvPr/>
          </p:nvSpPr>
          <p:spPr>
            <a:xfrm>
              <a:off x="3058668" y="4108703"/>
              <a:ext cx="0" cy="113664"/>
            </a:xfrm>
            <a:custGeom>
              <a:avLst/>
              <a:gdLst/>
              <a:ahLst/>
              <a:cxnLst/>
              <a:rect l="l" t="t" r="r" b="b"/>
              <a:pathLst>
                <a:path h="113664">
                  <a:moveTo>
                    <a:pt x="0" y="0"/>
                  </a:moveTo>
                  <a:lnTo>
                    <a:pt x="0" y="14478"/>
                  </a:lnTo>
                  <a:lnTo>
                    <a:pt x="0" y="38862"/>
                  </a:lnTo>
                  <a:lnTo>
                    <a:pt x="0" y="63246"/>
                  </a:lnTo>
                  <a:lnTo>
                    <a:pt x="0" y="87630"/>
                  </a:lnTo>
                  <a:lnTo>
                    <a:pt x="0" y="112014"/>
                  </a:lnTo>
                  <a:lnTo>
                    <a:pt x="0" y="11353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bg object 400">
              <a:extLst>
                <a:ext uri="{FF2B5EF4-FFF2-40B4-BE49-F238E27FC236}">
                  <a16:creationId xmlns:a16="http://schemas.microsoft.com/office/drawing/2014/main" id="{1B83EC97-DECA-4679-989B-C4A26A6ED5F8}"/>
                </a:ext>
              </a:extLst>
            </p:cNvPr>
            <p:cNvSpPr/>
            <p:nvPr/>
          </p:nvSpPr>
          <p:spPr>
            <a:xfrm>
              <a:off x="2141982" y="5882640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bg object 401">
              <a:extLst>
                <a:ext uri="{FF2B5EF4-FFF2-40B4-BE49-F238E27FC236}">
                  <a16:creationId xmlns:a16="http://schemas.microsoft.com/office/drawing/2014/main" id="{6AC1015D-585E-4709-A4D8-2A404BCB58FE}"/>
                </a:ext>
              </a:extLst>
            </p:cNvPr>
            <p:cNvSpPr/>
            <p:nvPr/>
          </p:nvSpPr>
          <p:spPr>
            <a:xfrm>
              <a:off x="3055620" y="5420867"/>
              <a:ext cx="3175" cy="119380"/>
            </a:xfrm>
            <a:custGeom>
              <a:avLst/>
              <a:gdLst/>
              <a:ahLst/>
              <a:cxnLst/>
              <a:rect l="l" t="t" r="r" b="b"/>
              <a:pathLst>
                <a:path w="3175" h="119379">
                  <a:moveTo>
                    <a:pt x="0" y="0"/>
                  </a:moveTo>
                  <a:lnTo>
                    <a:pt x="0" y="11430"/>
                  </a:lnTo>
                  <a:lnTo>
                    <a:pt x="3048" y="11887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bg object 402">
              <a:extLst>
                <a:ext uri="{FF2B5EF4-FFF2-40B4-BE49-F238E27FC236}">
                  <a16:creationId xmlns:a16="http://schemas.microsoft.com/office/drawing/2014/main" id="{592281FE-8119-4FDA-93E4-49C7F7CBC05F}"/>
                </a:ext>
              </a:extLst>
            </p:cNvPr>
            <p:cNvSpPr/>
            <p:nvPr/>
          </p:nvSpPr>
          <p:spPr>
            <a:xfrm>
              <a:off x="3975353" y="5882640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bg object 403">
              <a:extLst>
                <a:ext uri="{FF2B5EF4-FFF2-40B4-BE49-F238E27FC236}">
                  <a16:creationId xmlns:a16="http://schemas.microsoft.com/office/drawing/2014/main" id="{07FD2C23-1E1C-4EF4-94E4-95A56D4447B0}"/>
                </a:ext>
              </a:extLst>
            </p:cNvPr>
            <p:cNvSpPr/>
            <p:nvPr/>
          </p:nvSpPr>
          <p:spPr>
            <a:xfrm>
              <a:off x="3058667" y="5420867"/>
              <a:ext cx="3175" cy="119380"/>
            </a:xfrm>
            <a:custGeom>
              <a:avLst/>
              <a:gdLst/>
              <a:ahLst/>
              <a:cxnLst/>
              <a:rect l="l" t="t" r="r" b="b"/>
              <a:pathLst>
                <a:path w="3175" h="119379">
                  <a:moveTo>
                    <a:pt x="3048" y="0"/>
                  </a:moveTo>
                  <a:lnTo>
                    <a:pt x="3048" y="11430"/>
                  </a:lnTo>
                  <a:lnTo>
                    <a:pt x="0" y="11887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bg object 404">
              <a:extLst>
                <a:ext uri="{FF2B5EF4-FFF2-40B4-BE49-F238E27FC236}">
                  <a16:creationId xmlns:a16="http://schemas.microsoft.com/office/drawing/2014/main" id="{7302A70C-076F-4694-AFE5-2C8DF4080425}"/>
                </a:ext>
              </a:extLst>
            </p:cNvPr>
            <p:cNvSpPr/>
            <p:nvPr/>
          </p:nvSpPr>
          <p:spPr>
            <a:xfrm>
              <a:off x="3084576" y="4222241"/>
              <a:ext cx="15240" cy="140335"/>
            </a:xfrm>
            <a:custGeom>
              <a:avLst/>
              <a:gdLst/>
              <a:ahLst/>
              <a:cxnLst/>
              <a:rect l="l" t="t" r="r" b="b"/>
              <a:pathLst>
                <a:path w="15239" h="140335">
                  <a:moveTo>
                    <a:pt x="15239" y="0"/>
                  </a:moveTo>
                  <a:lnTo>
                    <a:pt x="15239" y="6096"/>
                  </a:lnTo>
                  <a:lnTo>
                    <a:pt x="14238" y="38524"/>
                  </a:lnTo>
                  <a:lnTo>
                    <a:pt x="11625" y="70870"/>
                  </a:lnTo>
                  <a:lnTo>
                    <a:pt x="7390" y="103024"/>
                  </a:lnTo>
                  <a:lnTo>
                    <a:pt x="1523" y="134874"/>
                  </a:lnTo>
                  <a:lnTo>
                    <a:pt x="0" y="14020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bg object 405">
              <a:extLst>
                <a:ext uri="{FF2B5EF4-FFF2-40B4-BE49-F238E27FC236}">
                  <a16:creationId xmlns:a16="http://schemas.microsoft.com/office/drawing/2014/main" id="{BE30935C-B2AE-4748-956F-7FFFF909E893}"/>
                </a:ext>
              </a:extLst>
            </p:cNvPr>
            <p:cNvSpPr/>
            <p:nvPr/>
          </p:nvSpPr>
          <p:spPr>
            <a:xfrm>
              <a:off x="3018281" y="4222241"/>
              <a:ext cx="14604" cy="140335"/>
            </a:xfrm>
            <a:custGeom>
              <a:avLst/>
              <a:gdLst/>
              <a:ahLst/>
              <a:cxnLst/>
              <a:rect l="l" t="t" r="r" b="b"/>
              <a:pathLst>
                <a:path w="14605" h="140335">
                  <a:moveTo>
                    <a:pt x="0" y="0"/>
                  </a:moveTo>
                  <a:lnTo>
                    <a:pt x="2952" y="70789"/>
                  </a:lnTo>
                  <a:lnTo>
                    <a:pt x="13716" y="134874"/>
                  </a:lnTo>
                  <a:lnTo>
                    <a:pt x="14478" y="14020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bg object 406">
              <a:extLst>
                <a:ext uri="{FF2B5EF4-FFF2-40B4-BE49-F238E27FC236}">
                  <a16:creationId xmlns:a16="http://schemas.microsoft.com/office/drawing/2014/main" id="{455CCB21-0CB4-4FAE-8FD6-26A01A6E1C9E}"/>
                </a:ext>
              </a:extLst>
            </p:cNvPr>
            <p:cNvSpPr/>
            <p:nvPr/>
          </p:nvSpPr>
          <p:spPr>
            <a:xfrm>
              <a:off x="3076955" y="4362449"/>
              <a:ext cx="7620" cy="10160"/>
            </a:xfrm>
            <a:custGeom>
              <a:avLst/>
              <a:gdLst/>
              <a:ahLst/>
              <a:cxnLst/>
              <a:rect l="l" t="t" r="r" b="b"/>
              <a:pathLst>
                <a:path w="7619" h="10160">
                  <a:moveTo>
                    <a:pt x="7619" y="0"/>
                  </a:moveTo>
                  <a:lnTo>
                    <a:pt x="6857" y="3048"/>
                  </a:lnTo>
                  <a:lnTo>
                    <a:pt x="4571" y="6858"/>
                  </a:lnTo>
                  <a:lnTo>
                    <a:pt x="1523" y="9144"/>
                  </a:lnTo>
                  <a:lnTo>
                    <a:pt x="0" y="990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bg object 407">
              <a:extLst>
                <a:ext uri="{FF2B5EF4-FFF2-40B4-BE49-F238E27FC236}">
                  <a16:creationId xmlns:a16="http://schemas.microsoft.com/office/drawing/2014/main" id="{E6C4013A-056F-4856-8637-DB04B6E4ACAD}"/>
                </a:ext>
              </a:extLst>
            </p:cNvPr>
            <p:cNvSpPr/>
            <p:nvPr/>
          </p:nvSpPr>
          <p:spPr>
            <a:xfrm>
              <a:off x="3032759" y="4362449"/>
              <a:ext cx="7620" cy="10160"/>
            </a:xfrm>
            <a:custGeom>
              <a:avLst/>
              <a:gdLst/>
              <a:ahLst/>
              <a:cxnLst/>
              <a:rect l="l" t="t" r="r" b="b"/>
              <a:pathLst>
                <a:path w="7619" h="10160">
                  <a:moveTo>
                    <a:pt x="0" y="0"/>
                  </a:moveTo>
                  <a:lnTo>
                    <a:pt x="1524" y="3048"/>
                  </a:lnTo>
                  <a:lnTo>
                    <a:pt x="3810" y="6858"/>
                  </a:lnTo>
                  <a:lnTo>
                    <a:pt x="6096" y="9144"/>
                  </a:lnTo>
                  <a:lnTo>
                    <a:pt x="7620" y="990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bg object 408">
              <a:extLst>
                <a:ext uri="{FF2B5EF4-FFF2-40B4-BE49-F238E27FC236}">
                  <a16:creationId xmlns:a16="http://schemas.microsoft.com/office/drawing/2014/main" id="{361F3A34-653A-4E20-A8C0-F98EC845AB64}"/>
                </a:ext>
              </a:extLst>
            </p:cNvPr>
            <p:cNvSpPr/>
            <p:nvPr/>
          </p:nvSpPr>
          <p:spPr>
            <a:xfrm>
              <a:off x="2544317" y="5922264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4">
                  <a:moveTo>
                    <a:pt x="16763" y="0"/>
                  </a:moveTo>
                  <a:lnTo>
                    <a:pt x="14477" y="0"/>
                  </a:lnTo>
                  <a:lnTo>
                    <a:pt x="9905" y="0"/>
                  </a:lnTo>
                  <a:lnTo>
                    <a:pt x="5333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bg object 409">
              <a:extLst>
                <a:ext uri="{FF2B5EF4-FFF2-40B4-BE49-F238E27FC236}">
                  <a16:creationId xmlns:a16="http://schemas.microsoft.com/office/drawing/2014/main" id="{4FB677F2-4159-4103-A4C4-4F02402A5AC4}"/>
                </a:ext>
              </a:extLst>
            </p:cNvPr>
            <p:cNvSpPr/>
            <p:nvPr/>
          </p:nvSpPr>
          <p:spPr>
            <a:xfrm>
              <a:off x="2561081" y="5922264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4">
                  <a:moveTo>
                    <a:pt x="16763" y="0"/>
                  </a:moveTo>
                  <a:lnTo>
                    <a:pt x="16001" y="0"/>
                  </a:lnTo>
                  <a:lnTo>
                    <a:pt x="11683" y="0"/>
                  </a:lnTo>
                  <a:lnTo>
                    <a:pt x="7365" y="0"/>
                  </a:lnTo>
                  <a:lnTo>
                    <a:pt x="3047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bg object 410">
              <a:extLst>
                <a:ext uri="{FF2B5EF4-FFF2-40B4-BE49-F238E27FC236}">
                  <a16:creationId xmlns:a16="http://schemas.microsoft.com/office/drawing/2014/main" id="{C82184C8-9328-4D39-B11F-8FC7BA839CF7}"/>
                </a:ext>
              </a:extLst>
            </p:cNvPr>
            <p:cNvSpPr/>
            <p:nvPr/>
          </p:nvSpPr>
          <p:spPr>
            <a:xfrm>
              <a:off x="2544317" y="5884926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4">
                  <a:moveTo>
                    <a:pt x="16763" y="0"/>
                  </a:moveTo>
                  <a:lnTo>
                    <a:pt x="14477" y="0"/>
                  </a:lnTo>
                  <a:lnTo>
                    <a:pt x="9905" y="0"/>
                  </a:lnTo>
                  <a:lnTo>
                    <a:pt x="5333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bg object 411">
              <a:extLst>
                <a:ext uri="{FF2B5EF4-FFF2-40B4-BE49-F238E27FC236}">
                  <a16:creationId xmlns:a16="http://schemas.microsoft.com/office/drawing/2014/main" id="{E2ADEBAB-E1C6-4EFF-873A-35A39DB0BFB0}"/>
                </a:ext>
              </a:extLst>
            </p:cNvPr>
            <p:cNvSpPr/>
            <p:nvPr/>
          </p:nvSpPr>
          <p:spPr>
            <a:xfrm>
              <a:off x="2561081" y="5884926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4">
                  <a:moveTo>
                    <a:pt x="16763" y="0"/>
                  </a:moveTo>
                  <a:lnTo>
                    <a:pt x="16001" y="0"/>
                  </a:lnTo>
                  <a:lnTo>
                    <a:pt x="11683" y="0"/>
                  </a:lnTo>
                  <a:lnTo>
                    <a:pt x="7365" y="0"/>
                  </a:lnTo>
                  <a:lnTo>
                    <a:pt x="3047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bg object 412">
              <a:extLst>
                <a:ext uri="{FF2B5EF4-FFF2-40B4-BE49-F238E27FC236}">
                  <a16:creationId xmlns:a16="http://schemas.microsoft.com/office/drawing/2014/main" id="{0C93CB06-641C-4F37-A147-DD4697A44A67}"/>
                </a:ext>
              </a:extLst>
            </p:cNvPr>
            <p:cNvSpPr/>
            <p:nvPr/>
          </p:nvSpPr>
          <p:spPr>
            <a:xfrm>
              <a:off x="2559557" y="5939028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>
                  <a:moveTo>
                    <a:pt x="1524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bg object 413">
              <a:extLst>
                <a:ext uri="{FF2B5EF4-FFF2-40B4-BE49-F238E27FC236}">
                  <a16:creationId xmlns:a16="http://schemas.microsoft.com/office/drawing/2014/main" id="{C68527E4-D56F-416E-9914-30DA93ADCD79}"/>
                </a:ext>
              </a:extLst>
            </p:cNvPr>
            <p:cNvSpPr/>
            <p:nvPr/>
          </p:nvSpPr>
          <p:spPr>
            <a:xfrm>
              <a:off x="2561081" y="5939028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39">
                  <a:moveTo>
                    <a:pt x="228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bg object 414">
              <a:extLst>
                <a:ext uri="{FF2B5EF4-FFF2-40B4-BE49-F238E27FC236}">
                  <a16:creationId xmlns:a16="http://schemas.microsoft.com/office/drawing/2014/main" id="{EE1C33FB-7F97-4679-878C-3BE20E0F8D90}"/>
                </a:ext>
              </a:extLst>
            </p:cNvPr>
            <p:cNvSpPr/>
            <p:nvPr/>
          </p:nvSpPr>
          <p:spPr>
            <a:xfrm>
              <a:off x="3539490" y="5884926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33527" y="0"/>
                  </a:moveTo>
                  <a:lnTo>
                    <a:pt x="32765" y="0"/>
                  </a:lnTo>
                  <a:lnTo>
                    <a:pt x="24764" y="0"/>
                  </a:lnTo>
                  <a:lnTo>
                    <a:pt x="16763" y="0"/>
                  </a:lnTo>
                  <a:lnTo>
                    <a:pt x="8762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bg object 415">
              <a:extLst>
                <a:ext uri="{FF2B5EF4-FFF2-40B4-BE49-F238E27FC236}">
                  <a16:creationId xmlns:a16="http://schemas.microsoft.com/office/drawing/2014/main" id="{79C3FE3F-2DA9-4949-A411-8DD32DCB4B7D}"/>
                </a:ext>
              </a:extLst>
            </p:cNvPr>
            <p:cNvSpPr/>
            <p:nvPr/>
          </p:nvSpPr>
          <p:spPr>
            <a:xfrm>
              <a:off x="3539490" y="5922264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33527" y="0"/>
                  </a:moveTo>
                  <a:lnTo>
                    <a:pt x="32765" y="0"/>
                  </a:lnTo>
                  <a:lnTo>
                    <a:pt x="24764" y="0"/>
                  </a:lnTo>
                  <a:lnTo>
                    <a:pt x="16763" y="0"/>
                  </a:lnTo>
                  <a:lnTo>
                    <a:pt x="8762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bg object 416">
              <a:extLst>
                <a:ext uri="{FF2B5EF4-FFF2-40B4-BE49-F238E27FC236}">
                  <a16:creationId xmlns:a16="http://schemas.microsoft.com/office/drawing/2014/main" id="{CE13C744-8E32-46BD-993C-5A8D2FC9FC45}"/>
                </a:ext>
              </a:extLst>
            </p:cNvPr>
            <p:cNvSpPr/>
            <p:nvPr/>
          </p:nvSpPr>
          <p:spPr>
            <a:xfrm>
              <a:off x="3554730" y="593902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810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bg object 417">
              <a:extLst>
                <a:ext uri="{FF2B5EF4-FFF2-40B4-BE49-F238E27FC236}">
                  <a16:creationId xmlns:a16="http://schemas.microsoft.com/office/drawing/2014/main" id="{1D51687F-9474-4297-A9FE-EA6C3014AAE2}"/>
                </a:ext>
              </a:extLst>
            </p:cNvPr>
            <p:cNvSpPr/>
            <p:nvPr/>
          </p:nvSpPr>
          <p:spPr>
            <a:xfrm>
              <a:off x="2362961" y="5934456"/>
              <a:ext cx="198120" cy="0"/>
            </a:xfrm>
            <a:custGeom>
              <a:avLst/>
              <a:gdLst/>
              <a:ahLst/>
              <a:cxnLst/>
              <a:rect l="l" t="t" r="r" b="b"/>
              <a:pathLst>
                <a:path w="198119">
                  <a:moveTo>
                    <a:pt x="198119" y="0"/>
                  </a:moveTo>
                  <a:lnTo>
                    <a:pt x="188975" y="0"/>
                  </a:lnTo>
                  <a:lnTo>
                    <a:pt x="141922" y="0"/>
                  </a:lnTo>
                  <a:lnTo>
                    <a:pt x="94868" y="0"/>
                  </a:lnTo>
                  <a:lnTo>
                    <a:pt x="47815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bg object 418">
              <a:extLst>
                <a:ext uri="{FF2B5EF4-FFF2-40B4-BE49-F238E27FC236}">
                  <a16:creationId xmlns:a16="http://schemas.microsoft.com/office/drawing/2014/main" id="{C6BED6A6-181A-43A8-AA53-34A719F19805}"/>
                </a:ext>
              </a:extLst>
            </p:cNvPr>
            <p:cNvSpPr/>
            <p:nvPr/>
          </p:nvSpPr>
          <p:spPr>
            <a:xfrm>
              <a:off x="2561081" y="5934456"/>
              <a:ext cx="198120" cy="0"/>
            </a:xfrm>
            <a:custGeom>
              <a:avLst/>
              <a:gdLst/>
              <a:ahLst/>
              <a:cxnLst/>
              <a:rect l="l" t="t" r="r" b="b"/>
              <a:pathLst>
                <a:path w="198119">
                  <a:moveTo>
                    <a:pt x="198119" y="0"/>
                  </a:moveTo>
                  <a:lnTo>
                    <a:pt x="197357" y="0"/>
                  </a:lnTo>
                  <a:lnTo>
                    <a:pt x="150304" y="0"/>
                  </a:lnTo>
                  <a:lnTo>
                    <a:pt x="103250" y="0"/>
                  </a:lnTo>
                  <a:lnTo>
                    <a:pt x="56197" y="0"/>
                  </a:lnTo>
                  <a:lnTo>
                    <a:pt x="9143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bg object 419">
              <a:extLst>
                <a:ext uri="{FF2B5EF4-FFF2-40B4-BE49-F238E27FC236}">
                  <a16:creationId xmlns:a16="http://schemas.microsoft.com/office/drawing/2014/main" id="{ED891766-2309-4DF4-8BA5-CF2187F485A9}"/>
                </a:ext>
              </a:extLst>
            </p:cNvPr>
            <p:cNvSpPr/>
            <p:nvPr/>
          </p:nvSpPr>
          <p:spPr>
            <a:xfrm>
              <a:off x="3358134" y="5934455"/>
              <a:ext cx="396240" cy="0"/>
            </a:xfrm>
            <a:custGeom>
              <a:avLst/>
              <a:gdLst/>
              <a:ahLst/>
              <a:cxnLst/>
              <a:rect l="l" t="t" r="r" b="b"/>
              <a:pathLst>
                <a:path w="396239">
                  <a:moveTo>
                    <a:pt x="396239" y="0"/>
                  </a:moveTo>
                  <a:lnTo>
                    <a:pt x="395477" y="0"/>
                  </a:lnTo>
                  <a:lnTo>
                    <a:pt x="346138" y="0"/>
                  </a:lnTo>
                  <a:lnTo>
                    <a:pt x="296798" y="0"/>
                  </a:lnTo>
                  <a:lnTo>
                    <a:pt x="247459" y="0"/>
                  </a:lnTo>
                  <a:lnTo>
                    <a:pt x="198119" y="0"/>
                  </a:lnTo>
                  <a:lnTo>
                    <a:pt x="148780" y="0"/>
                  </a:lnTo>
                  <a:lnTo>
                    <a:pt x="99440" y="0"/>
                  </a:lnTo>
                  <a:lnTo>
                    <a:pt x="50101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bg object 420">
              <a:extLst>
                <a:ext uri="{FF2B5EF4-FFF2-40B4-BE49-F238E27FC236}">
                  <a16:creationId xmlns:a16="http://schemas.microsoft.com/office/drawing/2014/main" id="{3A8C556B-843F-4C7E-9E89-2956C69BD8DD}"/>
                </a:ext>
              </a:extLst>
            </p:cNvPr>
            <p:cNvSpPr/>
            <p:nvPr/>
          </p:nvSpPr>
          <p:spPr>
            <a:xfrm>
              <a:off x="3076956" y="4765547"/>
              <a:ext cx="10795" cy="11430"/>
            </a:xfrm>
            <a:custGeom>
              <a:avLst/>
              <a:gdLst/>
              <a:ahLst/>
              <a:cxnLst/>
              <a:rect l="l" t="t" r="r" b="b"/>
              <a:pathLst>
                <a:path w="10794" h="11429">
                  <a:moveTo>
                    <a:pt x="10668" y="11429"/>
                  </a:moveTo>
                  <a:lnTo>
                    <a:pt x="8382" y="7619"/>
                  </a:lnTo>
                  <a:lnTo>
                    <a:pt x="2286" y="1523"/>
                  </a:ln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bg object 421">
              <a:extLst>
                <a:ext uri="{FF2B5EF4-FFF2-40B4-BE49-F238E27FC236}">
                  <a16:creationId xmlns:a16="http://schemas.microsoft.com/office/drawing/2014/main" id="{DBABF8A6-CF05-4184-92B1-34FAAF1CD625}"/>
                </a:ext>
              </a:extLst>
            </p:cNvPr>
            <p:cNvSpPr/>
            <p:nvPr/>
          </p:nvSpPr>
          <p:spPr>
            <a:xfrm>
              <a:off x="3087624" y="4776977"/>
              <a:ext cx="106680" cy="601980"/>
            </a:xfrm>
            <a:custGeom>
              <a:avLst/>
              <a:gdLst/>
              <a:ahLst/>
              <a:cxnLst/>
              <a:rect l="l" t="t" r="r" b="b"/>
              <a:pathLst>
                <a:path w="106680" h="601979">
                  <a:moveTo>
                    <a:pt x="106680" y="601980"/>
                  </a:moveTo>
                  <a:lnTo>
                    <a:pt x="103797" y="529180"/>
                  </a:lnTo>
                  <a:lnTo>
                    <a:pt x="101088" y="478201"/>
                  </a:lnTo>
                  <a:lnTo>
                    <a:pt x="97540" y="425900"/>
                  </a:lnTo>
                  <a:lnTo>
                    <a:pt x="92905" y="372758"/>
                  </a:lnTo>
                  <a:lnTo>
                    <a:pt x="86935" y="319254"/>
                  </a:lnTo>
                  <a:lnTo>
                    <a:pt x="79381" y="265869"/>
                  </a:lnTo>
                  <a:lnTo>
                    <a:pt x="69994" y="213083"/>
                  </a:lnTo>
                  <a:lnTo>
                    <a:pt x="58526" y="161376"/>
                  </a:lnTo>
                  <a:lnTo>
                    <a:pt x="44727" y="111227"/>
                  </a:lnTo>
                  <a:lnTo>
                    <a:pt x="28349" y="63117"/>
                  </a:lnTo>
                  <a:lnTo>
                    <a:pt x="9144" y="17526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bg object 422">
              <a:extLst>
                <a:ext uri="{FF2B5EF4-FFF2-40B4-BE49-F238E27FC236}">
                  <a16:creationId xmlns:a16="http://schemas.microsoft.com/office/drawing/2014/main" id="{230A101D-7EF0-4C94-BA2D-C23206E41105}"/>
                </a:ext>
              </a:extLst>
            </p:cNvPr>
            <p:cNvSpPr/>
            <p:nvPr/>
          </p:nvSpPr>
          <p:spPr>
            <a:xfrm>
              <a:off x="3058667" y="5884164"/>
              <a:ext cx="137160" cy="413384"/>
            </a:xfrm>
            <a:custGeom>
              <a:avLst/>
              <a:gdLst/>
              <a:ahLst/>
              <a:cxnLst/>
              <a:rect l="l" t="t" r="r" b="b"/>
              <a:pathLst>
                <a:path w="137160" h="413385">
                  <a:moveTo>
                    <a:pt x="137160" y="0"/>
                  </a:moveTo>
                  <a:lnTo>
                    <a:pt x="137160" y="1524"/>
                  </a:lnTo>
                  <a:lnTo>
                    <a:pt x="136398" y="32004"/>
                  </a:lnTo>
                  <a:lnTo>
                    <a:pt x="135674" y="68284"/>
                  </a:lnTo>
                  <a:lnTo>
                    <a:pt x="133667" y="113442"/>
                  </a:lnTo>
                  <a:lnTo>
                    <a:pt x="129517" y="164295"/>
                  </a:lnTo>
                  <a:lnTo>
                    <a:pt x="122363" y="217659"/>
                  </a:lnTo>
                  <a:lnTo>
                    <a:pt x="111345" y="270350"/>
                  </a:lnTo>
                  <a:lnTo>
                    <a:pt x="95602" y="319184"/>
                  </a:lnTo>
                  <a:lnTo>
                    <a:pt x="74276" y="360980"/>
                  </a:lnTo>
                  <a:lnTo>
                    <a:pt x="46505" y="392552"/>
                  </a:lnTo>
                  <a:lnTo>
                    <a:pt x="11430" y="410718"/>
                  </a:lnTo>
                  <a:lnTo>
                    <a:pt x="0" y="41300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bg object 423">
              <a:extLst>
                <a:ext uri="{FF2B5EF4-FFF2-40B4-BE49-F238E27FC236}">
                  <a16:creationId xmlns:a16="http://schemas.microsoft.com/office/drawing/2014/main" id="{07F46EF5-5621-48D8-B359-E0428F82866B}"/>
                </a:ext>
              </a:extLst>
            </p:cNvPr>
            <p:cNvSpPr/>
            <p:nvPr/>
          </p:nvSpPr>
          <p:spPr>
            <a:xfrm>
              <a:off x="3058667" y="5884164"/>
              <a:ext cx="0" cy="413384"/>
            </a:xfrm>
            <a:custGeom>
              <a:avLst/>
              <a:gdLst/>
              <a:ahLst/>
              <a:cxnLst/>
              <a:rect l="l" t="t" r="r" b="b"/>
              <a:pathLst>
                <a:path h="413385">
                  <a:moveTo>
                    <a:pt x="0" y="0"/>
                  </a:moveTo>
                  <a:lnTo>
                    <a:pt x="0" y="18288"/>
                  </a:lnTo>
                  <a:lnTo>
                    <a:pt x="0" y="67532"/>
                  </a:lnTo>
                  <a:lnTo>
                    <a:pt x="0" y="116776"/>
                  </a:lnTo>
                  <a:lnTo>
                    <a:pt x="0" y="362997"/>
                  </a:lnTo>
                  <a:lnTo>
                    <a:pt x="0" y="412242"/>
                  </a:lnTo>
                  <a:lnTo>
                    <a:pt x="0" y="41300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bg object 424">
              <a:extLst>
                <a:ext uri="{FF2B5EF4-FFF2-40B4-BE49-F238E27FC236}">
                  <a16:creationId xmlns:a16="http://schemas.microsoft.com/office/drawing/2014/main" id="{F6BD9242-8AEA-4894-98EF-57EA892341A4}"/>
                </a:ext>
              </a:extLst>
            </p:cNvPr>
            <p:cNvSpPr/>
            <p:nvPr/>
          </p:nvSpPr>
          <p:spPr>
            <a:xfrm>
              <a:off x="2922269" y="5885688"/>
              <a:ext cx="136525" cy="411480"/>
            </a:xfrm>
            <a:custGeom>
              <a:avLst/>
              <a:gdLst/>
              <a:ahLst/>
              <a:cxnLst/>
              <a:rect l="l" t="t" r="r" b="b"/>
              <a:pathLst>
                <a:path w="136525" h="411479">
                  <a:moveTo>
                    <a:pt x="0" y="0"/>
                  </a:moveTo>
                  <a:lnTo>
                    <a:pt x="913" y="66919"/>
                  </a:lnTo>
                  <a:lnTo>
                    <a:pt x="3011" y="112167"/>
                  </a:lnTo>
                  <a:lnTo>
                    <a:pt x="7185" y="163051"/>
                  </a:lnTo>
                  <a:lnTo>
                    <a:pt x="14326" y="216401"/>
                  </a:lnTo>
                  <a:lnTo>
                    <a:pt x="25325" y="269048"/>
                  </a:lnTo>
                  <a:lnTo>
                    <a:pt x="41074" y="317821"/>
                  </a:lnTo>
                  <a:lnTo>
                    <a:pt x="62464" y="359550"/>
                  </a:lnTo>
                  <a:lnTo>
                    <a:pt x="90385" y="391064"/>
                  </a:lnTo>
                  <a:lnTo>
                    <a:pt x="125730" y="409194"/>
                  </a:lnTo>
                  <a:lnTo>
                    <a:pt x="136398" y="41148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bg object 425">
              <a:extLst>
                <a:ext uri="{FF2B5EF4-FFF2-40B4-BE49-F238E27FC236}">
                  <a16:creationId xmlns:a16="http://schemas.microsoft.com/office/drawing/2014/main" id="{D9F5D441-1046-4034-927F-E4E2B76A2827}"/>
                </a:ext>
              </a:extLst>
            </p:cNvPr>
            <p:cNvSpPr/>
            <p:nvPr/>
          </p:nvSpPr>
          <p:spPr>
            <a:xfrm>
              <a:off x="2922269" y="5884164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0" y="0"/>
                  </a:moveTo>
                  <a:lnTo>
                    <a:pt x="0" y="152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bg object 426">
              <a:extLst>
                <a:ext uri="{FF2B5EF4-FFF2-40B4-BE49-F238E27FC236}">
                  <a16:creationId xmlns:a16="http://schemas.microsoft.com/office/drawing/2014/main" id="{8F58A755-B4B8-4BAF-AD8E-98C3FE984CD7}"/>
                </a:ext>
              </a:extLst>
            </p:cNvPr>
            <p:cNvSpPr/>
            <p:nvPr/>
          </p:nvSpPr>
          <p:spPr>
            <a:xfrm>
              <a:off x="2923794" y="4765547"/>
              <a:ext cx="116839" cy="613410"/>
            </a:xfrm>
            <a:custGeom>
              <a:avLst/>
              <a:gdLst/>
              <a:ahLst/>
              <a:cxnLst/>
              <a:rect l="l" t="t" r="r" b="b"/>
              <a:pathLst>
                <a:path w="116839" h="613410">
                  <a:moveTo>
                    <a:pt x="0" y="613410"/>
                  </a:moveTo>
                  <a:lnTo>
                    <a:pt x="2395" y="540569"/>
                  </a:lnTo>
                  <a:lnTo>
                    <a:pt x="5256" y="489563"/>
                  </a:lnTo>
                  <a:lnTo>
                    <a:pt x="8860" y="437247"/>
                  </a:lnTo>
                  <a:lnTo>
                    <a:pt x="13481" y="384100"/>
                  </a:lnTo>
                  <a:lnTo>
                    <a:pt x="19397" y="330599"/>
                  </a:lnTo>
                  <a:lnTo>
                    <a:pt x="26883" y="277224"/>
                  </a:lnTo>
                  <a:lnTo>
                    <a:pt x="36215" y="224451"/>
                  </a:lnTo>
                  <a:lnTo>
                    <a:pt x="47671" y="172760"/>
                  </a:lnTo>
                  <a:lnTo>
                    <a:pt x="61525" y="122628"/>
                  </a:lnTo>
                  <a:lnTo>
                    <a:pt x="78055" y="74534"/>
                  </a:lnTo>
                  <a:lnTo>
                    <a:pt x="97535" y="28956"/>
                  </a:lnTo>
                  <a:lnTo>
                    <a:pt x="108965" y="7620"/>
                  </a:lnTo>
                  <a:lnTo>
                    <a:pt x="1165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bg object 427">
              <a:extLst>
                <a:ext uri="{FF2B5EF4-FFF2-40B4-BE49-F238E27FC236}">
                  <a16:creationId xmlns:a16="http://schemas.microsoft.com/office/drawing/2014/main" id="{F65ED044-1EE0-433C-99C0-8537A73F5091}"/>
                </a:ext>
              </a:extLst>
            </p:cNvPr>
            <p:cNvSpPr/>
            <p:nvPr/>
          </p:nvSpPr>
          <p:spPr>
            <a:xfrm>
              <a:off x="3063240" y="4087368"/>
              <a:ext cx="1270" cy="21590"/>
            </a:xfrm>
            <a:custGeom>
              <a:avLst/>
              <a:gdLst/>
              <a:ahLst/>
              <a:cxnLst/>
              <a:rect l="l" t="t" r="r" b="b"/>
              <a:pathLst>
                <a:path w="1269" h="21589">
                  <a:moveTo>
                    <a:pt x="762" y="21336"/>
                  </a:moveTo>
                  <a:lnTo>
                    <a:pt x="762" y="20574"/>
                  </a:lnTo>
                  <a:lnTo>
                    <a:pt x="0" y="0"/>
                  </a:ln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bg object 428">
              <a:extLst>
                <a:ext uri="{FF2B5EF4-FFF2-40B4-BE49-F238E27FC236}">
                  <a16:creationId xmlns:a16="http://schemas.microsoft.com/office/drawing/2014/main" id="{A38272C1-174D-4E12-A3D3-28E9C0CEA454}"/>
                </a:ext>
              </a:extLst>
            </p:cNvPr>
            <p:cNvSpPr/>
            <p:nvPr/>
          </p:nvSpPr>
          <p:spPr>
            <a:xfrm>
              <a:off x="3053334" y="4087368"/>
              <a:ext cx="1905" cy="21590"/>
            </a:xfrm>
            <a:custGeom>
              <a:avLst/>
              <a:gdLst/>
              <a:ahLst/>
              <a:cxnLst/>
              <a:rect l="l" t="t" r="r" b="b"/>
              <a:pathLst>
                <a:path w="1905" h="21589">
                  <a:moveTo>
                    <a:pt x="1524" y="0"/>
                  </a:moveTo>
                  <a:lnTo>
                    <a:pt x="0" y="2133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bg object 429">
              <a:extLst>
                <a:ext uri="{FF2B5EF4-FFF2-40B4-BE49-F238E27FC236}">
                  <a16:creationId xmlns:a16="http://schemas.microsoft.com/office/drawing/2014/main" id="{F2C7F7F3-65CB-4167-AABE-1246D26B8401}"/>
                </a:ext>
              </a:extLst>
            </p:cNvPr>
            <p:cNvSpPr/>
            <p:nvPr/>
          </p:nvSpPr>
          <p:spPr>
            <a:xfrm>
              <a:off x="3056382" y="4219955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79">
                  <a:moveTo>
                    <a:pt x="2286" y="0"/>
                  </a:moveTo>
                  <a:lnTo>
                    <a:pt x="3902" y="669"/>
                  </a:lnTo>
                  <a:lnTo>
                    <a:pt x="4572" y="2286"/>
                  </a:lnTo>
                  <a:lnTo>
                    <a:pt x="3902" y="3902"/>
                  </a:lnTo>
                  <a:lnTo>
                    <a:pt x="2286" y="4572"/>
                  </a:lnTo>
                  <a:lnTo>
                    <a:pt x="669" y="3902"/>
                  </a:lnTo>
                  <a:lnTo>
                    <a:pt x="0" y="2286"/>
                  </a:lnTo>
                  <a:lnTo>
                    <a:pt x="669" y="669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bg object 430">
              <a:extLst>
                <a:ext uri="{FF2B5EF4-FFF2-40B4-BE49-F238E27FC236}">
                  <a16:creationId xmlns:a16="http://schemas.microsoft.com/office/drawing/2014/main" id="{29CB5701-1259-41FD-A2E0-414F791F20AB}"/>
                </a:ext>
              </a:extLst>
            </p:cNvPr>
            <p:cNvSpPr/>
            <p:nvPr/>
          </p:nvSpPr>
          <p:spPr>
            <a:xfrm>
              <a:off x="3054858" y="408736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bg object 431">
              <a:extLst>
                <a:ext uri="{FF2B5EF4-FFF2-40B4-BE49-F238E27FC236}">
                  <a16:creationId xmlns:a16="http://schemas.microsoft.com/office/drawing/2014/main" id="{ED1EF66D-3F53-49A6-8ECC-705ADB9908ED}"/>
                </a:ext>
              </a:extLst>
            </p:cNvPr>
            <p:cNvSpPr/>
            <p:nvPr/>
          </p:nvSpPr>
          <p:spPr>
            <a:xfrm>
              <a:off x="3054858" y="4087368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89">
                  <a:moveTo>
                    <a:pt x="8381" y="0"/>
                  </a:moveTo>
                  <a:lnTo>
                    <a:pt x="0" y="0"/>
                  </a:lnTo>
                </a:path>
                <a:path w="8889">
                  <a:moveTo>
                    <a:pt x="8381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bg object 432">
              <a:extLst>
                <a:ext uri="{FF2B5EF4-FFF2-40B4-BE49-F238E27FC236}">
                  <a16:creationId xmlns:a16="http://schemas.microsoft.com/office/drawing/2014/main" id="{03DA6B7B-8E59-4082-958D-9CF3291C2CE5}"/>
                </a:ext>
              </a:extLst>
            </p:cNvPr>
            <p:cNvSpPr/>
            <p:nvPr/>
          </p:nvSpPr>
          <p:spPr>
            <a:xfrm>
              <a:off x="3063240" y="4084320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04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bg object 433">
              <a:extLst>
                <a:ext uri="{FF2B5EF4-FFF2-40B4-BE49-F238E27FC236}">
                  <a16:creationId xmlns:a16="http://schemas.microsoft.com/office/drawing/2014/main" id="{FD458EA0-E3DC-4516-812B-53F7D9234350}"/>
                </a:ext>
              </a:extLst>
            </p:cNvPr>
            <p:cNvSpPr/>
            <p:nvPr/>
          </p:nvSpPr>
          <p:spPr>
            <a:xfrm>
              <a:off x="3054858" y="4084320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048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bg object 434">
              <a:extLst>
                <a:ext uri="{FF2B5EF4-FFF2-40B4-BE49-F238E27FC236}">
                  <a16:creationId xmlns:a16="http://schemas.microsoft.com/office/drawing/2014/main" id="{6732DF0D-EDBE-4958-808C-263FB6B5D83A}"/>
                </a:ext>
              </a:extLst>
            </p:cNvPr>
            <p:cNvSpPr/>
            <p:nvPr/>
          </p:nvSpPr>
          <p:spPr>
            <a:xfrm>
              <a:off x="3054858" y="4087368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89">
                  <a:moveTo>
                    <a:pt x="8381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7" name="bg object 435">
              <a:extLst>
                <a:ext uri="{FF2B5EF4-FFF2-40B4-BE49-F238E27FC236}">
                  <a16:creationId xmlns:a16="http://schemas.microsoft.com/office/drawing/2014/main" id="{7CCE15B7-E6D1-4683-967F-ED53EF873539}"/>
                </a:ext>
              </a:extLst>
            </p:cNvPr>
            <p:cNvSpPr/>
            <p:nvPr/>
          </p:nvSpPr>
          <p:spPr>
            <a:xfrm>
              <a:off x="3659124" y="4040124"/>
              <a:ext cx="0" cy="182245"/>
            </a:xfrm>
            <a:custGeom>
              <a:avLst/>
              <a:gdLst/>
              <a:ahLst/>
              <a:cxnLst/>
              <a:rect l="l" t="t" r="r" b="b"/>
              <a:pathLst>
                <a:path h="182245">
                  <a:moveTo>
                    <a:pt x="0" y="182117"/>
                  </a:moveTo>
                  <a:lnTo>
                    <a:pt x="0" y="181355"/>
                  </a:lnTo>
                  <a:lnTo>
                    <a:pt x="0" y="149161"/>
                  </a:lnTo>
                  <a:lnTo>
                    <a:pt x="0" y="116966"/>
                  </a:lnTo>
                  <a:lnTo>
                    <a:pt x="0" y="84772"/>
                  </a:lnTo>
                  <a:lnTo>
                    <a:pt x="0" y="52577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8" name="bg object 436">
              <a:extLst>
                <a:ext uri="{FF2B5EF4-FFF2-40B4-BE49-F238E27FC236}">
                  <a16:creationId xmlns:a16="http://schemas.microsoft.com/office/drawing/2014/main" id="{C7F499C7-ED43-41D9-8A8A-BA5151644840}"/>
                </a:ext>
              </a:extLst>
            </p:cNvPr>
            <p:cNvSpPr/>
            <p:nvPr/>
          </p:nvSpPr>
          <p:spPr>
            <a:xfrm>
              <a:off x="3058668" y="4222242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0" y="0"/>
                  </a:moveTo>
                  <a:lnTo>
                    <a:pt x="6004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9" name="bg object 437">
              <a:extLst>
                <a:ext uri="{FF2B5EF4-FFF2-40B4-BE49-F238E27FC236}">
                  <a16:creationId xmlns:a16="http://schemas.microsoft.com/office/drawing/2014/main" id="{DAAC82A0-3B6C-4CA8-9C44-DDAA9D4E3254}"/>
                </a:ext>
              </a:extLst>
            </p:cNvPr>
            <p:cNvSpPr/>
            <p:nvPr/>
          </p:nvSpPr>
          <p:spPr>
            <a:xfrm>
              <a:off x="3058668" y="4040124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0" y="0"/>
                  </a:moveTo>
                  <a:lnTo>
                    <a:pt x="6004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bg object 438">
              <a:extLst>
                <a:ext uri="{FF2B5EF4-FFF2-40B4-BE49-F238E27FC236}">
                  <a16:creationId xmlns:a16="http://schemas.microsoft.com/office/drawing/2014/main" id="{D97F98A0-D2E8-4886-A9FA-247841A91BFD}"/>
                </a:ext>
              </a:extLst>
            </p:cNvPr>
            <p:cNvSpPr/>
            <p:nvPr/>
          </p:nvSpPr>
          <p:spPr>
            <a:xfrm>
              <a:off x="2458212" y="4040124"/>
              <a:ext cx="600710" cy="182245"/>
            </a:xfrm>
            <a:custGeom>
              <a:avLst/>
              <a:gdLst/>
              <a:ahLst/>
              <a:cxnLst/>
              <a:rect l="l" t="t" r="r" b="b"/>
              <a:pathLst>
                <a:path w="600710" h="182245">
                  <a:moveTo>
                    <a:pt x="600456" y="182117"/>
                  </a:moveTo>
                  <a:lnTo>
                    <a:pt x="0" y="182117"/>
                  </a:lnTo>
                  <a:lnTo>
                    <a:pt x="0" y="181355"/>
                  </a:lnTo>
                  <a:lnTo>
                    <a:pt x="0" y="149161"/>
                  </a:lnTo>
                  <a:lnTo>
                    <a:pt x="0" y="116966"/>
                  </a:lnTo>
                  <a:lnTo>
                    <a:pt x="0" y="84772"/>
                  </a:lnTo>
                  <a:lnTo>
                    <a:pt x="0" y="52577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bg object 439">
              <a:extLst>
                <a:ext uri="{FF2B5EF4-FFF2-40B4-BE49-F238E27FC236}">
                  <a16:creationId xmlns:a16="http://schemas.microsoft.com/office/drawing/2014/main" id="{9B1834FB-241E-48F2-838D-A392C297F077}"/>
                </a:ext>
              </a:extLst>
            </p:cNvPr>
            <p:cNvSpPr/>
            <p:nvPr/>
          </p:nvSpPr>
          <p:spPr>
            <a:xfrm>
              <a:off x="2458212" y="4040124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60045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bg object 440">
              <a:extLst>
                <a:ext uri="{FF2B5EF4-FFF2-40B4-BE49-F238E27FC236}">
                  <a16:creationId xmlns:a16="http://schemas.microsoft.com/office/drawing/2014/main" id="{EA6C6BA1-6E44-47A0-8887-3CD3E1C3F0FD}"/>
                </a:ext>
              </a:extLst>
            </p:cNvPr>
            <p:cNvSpPr/>
            <p:nvPr/>
          </p:nvSpPr>
          <p:spPr>
            <a:xfrm>
              <a:off x="3058668" y="3955541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60045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bg object 441">
              <a:extLst>
                <a:ext uri="{FF2B5EF4-FFF2-40B4-BE49-F238E27FC236}">
                  <a16:creationId xmlns:a16="http://schemas.microsoft.com/office/drawing/2014/main" id="{68E7932F-D308-436C-A4AB-9A301ACA8EAC}"/>
                </a:ext>
              </a:extLst>
            </p:cNvPr>
            <p:cNvSpPr/>
            <p:nvPr/>
          </p:nvSpPr>
          <p:spPr>
            <a:xfrm>
              <a:off x="3659124" y="3955541"/>
              <a:ext cx="0" cy="85090"/>
            </a:xfrm>
            <a:custGeom>
              <a:avLst/>
              <a:gdLst/>
              <a:ahLst/>
              <a:cxnLst/>
              <a:rect l="l" t="t" r="r" b="b"/>
              <a:pathLst>
                <a:path h="85089">
                  <a:moveTo>
                    <a:pt x="0" y="8458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bg object 442">
              <a:extLst>
                <a:ext uri="{FF2B5EF4-FFF2-40B4-BE49-F238E27FC236}">
                  <a16:creationId xmlns:a16="http://schemas.microsoft.com/office/drawing/2014/main" id="{58ACEE98-CF4C-463A-ACBA-D170E3FAA443}"/>
                </a:ext>
              </a:extLst>
            </p:cNvPr>
            <p:cNvSpPr/>
            <p:nvPr/>
          </p:nvSpPr>
          <p:spPr>
            <a:xfrm>
              <a:off x="3058668" y="4040123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0" y="0"/>
                  </a:moveTo>
                  <a:lnTo>
                    <a:pt x="6004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bg object 443">
              <a:extLst>
                <a:ext uri="{FF2B5EF4-FFF2-40B4-BE49-F238E27FC236}">
                  <a16:creationId xmlns:a16="http://schemas.microsoft.com/office/drawing/2014/main" id="{3EF0B036-6D0F-4C0F-A73C-47B0263F06EE}"/>
                </a:ext>
              </a:extLst>
            </p:cNvPr>
            <p:cNvSpPr/>
            <p:nvPr/>
          </p:nvSpPr>
          <p:spPr>
            <a:xfrm>
              <a:off x="3058668" y="3955541"/>
              <a:ext cx="0" cy="85090"/>
            </a:xfrm>
            <a:custGeom>
              <a:avLst/>
              <a:gdLst/>
              <a:ahLst/>
              <a:cxnLst/>
              <a:rect l="l" t="t" r="r" b="b"/>
              <a:pathLst>
                <a:path h="85089">
                  <a:moveTo>
                    <a:pt x="0" y="0"/>
                  </a:moveTo>
                  <a:lnTo>
                    <a:pt x="0" y="8458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bg object 444">
              <a:extLst>
                <a:ext uri="{FF2B5EF4-FFF2-40B4-BE49-F238E27FC236}">
                  <a16:creationId xmlns:a16="http://schemas.microsoft.com/office/drawing/2014/main" id="{091D4E87-043F-4864-A9BF-0FAC39855D2B}"/>
                </a:ext>
              </a:extLst>
            </p:cNvPr>
            <p:cNvSpPr/>
            <p:nvPr/>
          </p:nvSpPr>
          <p:spPr>
            <a:xfrm>
              <a:off x="2458212" y="3955541"/>
              <a:ext cx="600710" cy="85090"/>
            </a:xfrm>
            <a:custGeom>
              <a:avLst/>
              <a:gdLst/>
              <a:ahLst/>
              <a:cxnLst/>
              <a:rect l="l" t="t" r="r" b="b"/>
              <a:pathLst>
                <a:path w="600710" h="85089">
                  <a:moveTo>
                    <a:pt x="0" y="84582"/>
                  </a:moveTo>
                  <a:lnTo>
                    <a:pt x="0" y="0"/>
                  </a:lnTo>
                  <a:lnTo>
                    <a:pt x="6004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bg object 445">
              <a:extLst>
                <a:ext uri="{FF2B5EF4-FFF2-40B4-BE49-F238E27FC236}">
                  <a16:creationId xmlns:a16="http://schemas.microsoft.com/office/drawing/2014/main" id="{93DB1C5F-C55F-4D8D-91BE-6F96D9FEFB55}"/>
                </a:ext>
              </a:extLst>
            </p:cNvPr>
            <p:cNvSpPr/>
            <p:nvPr/>
          </p:nvSpPr>
          <p:spPr>
            <a:xfrm>
              <a:off x="2458212" y="4040123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60045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bg object 446">
              <a:extLst>
                <a:ext uri="{FF2B5EF4-FFF2-40B4-BE49-F238E27FC236}">
                  <a16:creationId xmlns:a16="http://schemas.microsoft.com/office/drawing/2014/main" id="{F23D3894-977F-45A6-B4C9-97C2262B1455}"/>
                </a:ext>
              </a:extLst>
            </p:cNvPr>
            <p:cNvSpPr/>
            <p:nvPr/>
          </p:nvSpPr>
          <p:spPr>
            <a:xfrm>
              <a:off x="774191" y="5530595"/>
              <a:ext cx="152400" cy="148590"/>
            </a:xfrm>
            <a:custGeom>
              <a:avLst/>
              <a:gdLst/>
              <a:ahLst/>
              <a:cxnLst/>
              <a:rect l="l" t="t" r="r" b="b"/>
              <a:pathLst>
                <a:path w="152400" h="148589">
                  <a:moveTo>
                    <a:pt x="14478" y="148589"/>
                  </a:moveTo>
                  <a:lnTo>
                    <a:pt x="81534" y="148589"/>
                  </a:lnTo>
                  <a:lnTo>
                    <a:pt x="140208" y="147827"/>
                  </a:lnTo>
                  <a:lnTo>
                    <a:pt x="152400" y="136397"/>
                  </a:lnTo>
                  <a:lnTo>
                    <a:pt x="151638" y="105917"/>
                  </a:lnTo>
                  <a:lnTo>
                    <a:pt x="151638" y="90677"/>
                  </a:lnTo>
                  <a:lnTo>
                    <a:pt x="150876" y="75437"/>
                  </a:lnTo>
                  <a:lnTo>
                    <a:pt x="150114" y="43433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79247" y="761"/>
                  </a:lnTo>
                  <a:lnTo>
                    <a:pt x="12191" y="761"/>
                  </a:lnTo>
                  <a:lnTo>
                    <a:pt x="0" y="12191"/>
                  </a:lnTo>
                  <a:lnTo>
                    <a:pt x="1524" y="77723"/>
                  </a:lnTo>
                  <a:lnTo>
                    <a:pt x="1524" y="92201"/>
                  </a:lnTo>
                  <a:lnTo>
                    <a:pt x="2286" y="106679"/>
                  </a:lnTo>
                  <a:lnTo>
                    <a:pt x="2286" y="121919"/>
                  </a:lnTo>
                  <a:lnTo>
                    <a:pt x="3048" y="136397"/>
                  </a:lnTo>
                  <a:lnTo>
                    <a:pt x="14478" y="14858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bg object 447">
              <a:extLst>
                <a:ext uri="{FF2B5EF4-FFF2-40B4-BE49-F238E27FC236}">
                  <a16:creationId xmlns:a16="http://schemas.microsoft.com/office/drawing/2014/main" id="{AE0E4DE9-6371-4556-8F80-C5C0CE43C2AD}"/>
                </a:ext>
              </a:extLst>
            </p:cNvPr>
            <p:cNvSpPr/>
            <p:nvPr/>
          </p:nvSpPr>
          <p:spPr>
            <a:xfrm>
              <a:off x="925829" y="5530595"/>
              <a:ext cx="152400" cy="147955"/>
            </a:xfrm>
            <a:custGeom>
              <a:avLst/>
              <a:gdLst/>
              <a:ahLst/>
              <a:cxnLst/>
              <a:rect l="l" t="t" r="r" b="b"/>
              <a:pathLst>
                <a:path w="152400" h="147954">
                  <a:moveTo>
                    <a:pt x="15240" y="147827"/>
                  </a:moveTo>
                  <a:lnTo>
                    <a:pt x="140208" y="147827"/>
                  </a:lnTo>
                  <a:lnTo>
                    <a:pt x="152400" y="135635"/>
                  </a:lnTo>
                  <a:lnTo>
                    <a:pt x="151638" y="105917"/>
                  </a:lnTo>
                  <a:lnTo>
                    <a:pt x="150876" y="75437"/>
                  </a:lnTo>
                  <a:lnTo>
                    <a:pt x="150114" y="12191"/>
                  </a:lnTo>
                  <a:lnTo>
                    <a:pt x="137160" y="0"/>
                  </a:lnTo>
                  <a:lnTo>
                    <a:pt x="12192" y="0"/>
                  </a:lnTo>
                  <a:lnTo>
                    <a:pt x="0" y="12191"/>
                  </a:lnTo>
                  <a:lnTo>
                    <a:pt x="762" y="43433"/>
                  </a:lnTo>
                  <a:lnTo>
                    <a:pt x="1524" y="75437"/>
                  </a:lnTo>
                  <a:lnTo>
                    <a:pt x="2286" y="89915"/>
                  </a:lnTo>
                  <a:lnTo>
                    <a:pt x="2286" y="105917"/>
                  </a:lnTo>
                  <a:lnTo>
                    <a:pt x="3048" y="136397"/>
                  </a:lnTo>
                  <a:lnTo>
                    <a:pt x="15240" y="147827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bg object 448">
              <a:extLst>
                <a:ext uri="{FF2B5EF4-FFF2-40B4-BE49-F238E27FC236}">
                  <a16:creationId xmlns:a16="http://schemas.microsoft.com/office/drawing/2014/main" id="{E28FDFEB-63A7-434D-82DA-F282675946EA}"/>
                </a:ext>
              </a:extLst>
            </p:cNvPr>
            <p:cNvSpPr/>
            <p:nvPr/>
          </p:nvSpPr>
          <p:spPr>
            <a:xfrm>
              <a:off x="1078229" y="5530595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5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5635"/>
                  </a:lnTo>
                  <a:lnTo>
                    <a:pt x="150876" y="105155"/>
                  </a:lnTo>
                  <a:lnTo>
                    <a:pt x="150876" y="75437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29" y="0"/>
                  </a:lnTo>
                  <a:lnTo>
                    <a:pt x="0" y="12191"/>
                  </a:lnTo>
                  <a:lnTo>
                    <a:pt x="762" y="74675"/>
                  </a:lnTo>
                  <a:lnTo>
                    <a:pt x="2286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bg object 449">
              <a:extLst>
                <a:ext uri="{FF2B5EF4-FFF2-40B4-BE49-F238E27FC236}">
                  <a16:creationId xmlns:a16="http://schemas.microsoft.com/office/drawing/2014/main" id="{BC50653C-F78C-4CF7-969F-67739C91DD2E}"/>
                </a:ext>
              </a:extLst>
            </p:cNvPr>
            <p:cNvSpPr/>
            <p:nvPr/>
          </p:nvSpPr>
          <p:spPr>
            <a:xfrm>
              <a:off x="1229868" y="5529833"/>
              <a:ext cx="151765" cy="148590"/>
            </a:xfrm>
            <a:custGeom>
              <a:avLst/>
              <a:gdLst/>
              <a:ahLst/>
              <a:cxnLst/>
              <a:rect l="l" t="t" r="r" b="b"/>
              <a:pathLst>
                <a:path w="151765" h="148589">
                  <a:moveTo>
                    <a:pt x="14478" y="148589"/>
                  </a:moveTo>
                  <a:lnTo>
                    <a:pt x="140208" y="147827"/>
                  </a:lnTo>
                  <a:lnTo>
                    <a:pt x="151638" y="136397"/>
                  </a:lnTo>
                  <a:lnTo>
                    <a:pt x="150876" y="105917"/>
                  </a:lnTo>
                  <a:lnTo>
                    <a:pt x="150876" y="76199"/>
                  </a:lnTo>
                  <a:lnTo>
                    <a:pt x="150114" y="60197"/>
                  </a:lnTo>
                  <a:lnTo>
                    <a:pt x="150114" y="44195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1429" y="761"/>
                  </a:lnTo>
                  <a:lnTo>
                    <a:pt x="0" y="12191"/>
                  </a:lnTo>
                  <a:lnTo>
                    <a:pt x="1524" y="75437"/>
                  </a:lnTo>
                  <a:lnTo>
                    <a:pt x="1524" y="105917"/>
                  </a:lnTo>
                  <a:lnTo>
                    <a:pt x="2286" y="136397"/>
                  </a:lnTo>
                  <a:lnTo>
                    <a:pt x="14478" y="148589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bg object 450">
              <a:extLst>
                <a:ext uri="{FF2B5EF4-FFF2-40B4-BE49-F238E27FC236}">
                  <a16:creationId xmlns:a16="http://schemas.microsoft.com/office/drawing/2014/main" id="{76375916-A14F-43DE-96E0-F14206579810}"/>
                </a:ext>
              </a:extLst>
            </p:cNvPr>
            <p:cNvSpPr/>
            <p:nvPr/>
          </p:nvSpPr>
          <p:spPr>
            <a:xfrm>
              <a:off x="1381505" y="5529833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5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5635"/>
                  </a:lnTo>
                  <a:lnTo>
                    <a:pt x="150876" y="76199"/>
                  </a:lnTo>
                  <a:lnTo>
                    <a:pt x="150876" y="60197"/>
                  </a:lnTo>
                  <a:lnTo>
                    <a:pt x="150114" y="44195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29" y="0"/>
                  </a:lnTo>
                  <a:lnTo>
                    <a:pt x="0" y="12191"/>
                  </a:lnTo>
                  <a:lnTo>
                    <a:pt x="762" y="44195"/>
                  </a:lnTo>
                  <a:lnTo>
                    <a:pt x="762" y="60197"/>
                  </a:lnTo>
                  <a:lnTo>
                    <a:pt x="1524" y="75437"/>
                  </a:lnTo>
                  <a:lnTo>
                    <a:pt x="2286" y="105917"/>
                  </a:lnTo>
                  <a:lnTo>
                    <a:pt x="2286" y="136397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bg object 451">
              <a:extLst>
                <a:ext uri="{FF2B5EF4-FFF2-40B4-BE49-F238E27FC236}">
                  <a16:creationId xmlns:a16="http://schemas.microsoft.com/office/drawing/2014/main" id="{16631D49-79D3-4589-975B-151779D2D61B}"/>
                </a:ext>
              </a:extLst>
            </p:cNvPr>
            <p:cNvSpPr/>
            <p:nvPr/>
          </p:nvSpPr>
          <p:spPr>
            <a:xfrm>
              <a:off x="1533143" y="5529833"/>
              <a:ext cx="152400" cy="147955"/>
            </a:xfrm>
            <a:custGeom>
              <a:avLst/>
              <a:gdLst/>
              <a:ahLst/>
              <a:cxnLst/>
              <a:rect l="l" t="t" r="r" b="b"/>
              <a:pathLst>
                <a:path w="152400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2400" y="135635"/>
                  </a:lnTo>
                  <a:lnTo>
                    <a:pt x="150876" y="76199"/>
                  </a:lnTo>
                  <a:lnTo>
                    <a:pt x="150876" y="60197"/>
                  </a:lnTo>
                  <a:lnTo>
                    <a:pt x="150114" y="43433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2191" y="0"/>
                  </a:lnTo>
                  <a:lnTo>
                    <a:pt x="0" y="11429"/>
                  </a:lnTo>
                  <a:lnTo>
                    <a:pt x="762" y="43433"/>
                  </a:lnTo>
                  <a:lnTo>
                    <a:pt x="1524" y="59435"/>
                  </a:lnTo>
                  <a:lnTo>
                    <a:pt x="1524" y="75437"/>
                  </a:lnTo>
                  <a:lnTo>
                    <a:pt x="3048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bg object 452">
              <a:extLst>
                <a:ext uri="{FF2B5EF4-FFF2-40B4-BE49-F238E27FC236}">
                  <a16:creationId xmlns:a16="http://schemas.microsoft.com/office/drawing/2014/main" id="{F08094B3-0507-4CA6-8F61-DFD10CB77471}"/>
                </a:ext>
              </a:extLst>
            </p:cNvPr>
            <p:cNvSpPr/>
            <p:nvPr/>
          </p:nvSpPr>
          <p:spPr>
            <a:xfrm>
              <a:off x="1684781" y="5529071"/>
              <a:ext cx="152400" cy="148590"/>
            </a:xfrm>
            <a:custGeom>
              <a:avLst/>
              <a:gdLst/>
              <a:ahLst/>
              <a:cxnLst/>
              <a:rect l="l" t="t" r="r" b="b"/>
              <a:pathLst>
                <a:path w="152400" h="148589">
                  <a:moveTo>
                    <a:pt x="15239" y="148589"/>
                  </a:moveTo>
                  <a:lnTo>
                    <a:pt x="74675" y="148589"/>
                  </a:lnTo>
                  <a:lnTo>
                    <a:pt x="140207" y="147827"/>
                  </a:lnTo>
                  <a:lnTo>
                    <a:pt x="152399" y="136397"/>
                  </a:lnTo>
                  <a:lnTo>
                    <a:pt x="150875" y="76961"/>
                  </a:lnTo>
                  <a:lnTo>
                    <a:pt x="150875" y="44195"/>
                  </a:lnTo>
                  <a:lnTo>
                    <a:pt x="150113" y="28193"/>
                  </a:lnTo>
                  <a:lnTo>
                    <a:pt x="150113" y="12191"/>
                  </a:lnTo>
                  <a:lnTo>
                    <a:pt x="137921" y="0"/>
                  </a:lnTo>
                  <a:lnTo>
                    <a:pt x="72389" y="0"/>
                  </a:lnTo>
                  <a:lnTo>
                    <a:pt x="12191" y="761"/>
                  </a:lnTo>
                  <a:lnTo>
                    <a:pt x="0" y="12191"/>
                  </a:lnTo>
                  <a:lnTo>
                    <a:pt x="761" y="44195"/>
                  </a:lnTo>
                  <a:lnTo>
                    <a:pt x="1523" y="60197"/>
                  </a:lnTo>
                  <a:lnTo>
                    <a:pt x="1523" y="76961"/>
                  </a:lnTo>
                  <a:lnTo>
                    <a:pt x="3047" y="136397"/>
                  </a:lnTo>
                  <a:lnTo>
                    <a:pt x="15239" y="14858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bg object 453">
              <a:extLst>
                <a:ext uri="{FF2B5EF4-FFF2-40B4-BE49-F238E27FC236}">
                  <a16:creationId xmlns:a16="http://schemas.microsoft.com/office/drawing/2014/main" id="{E413D80A-3988-4A84-8870-187BFA338A6E}"/>
                </a:ext>
              </a:extLst>
            </p:cNvPr>
            <p:cNvSpPr/>
            <p:nvPr/>
          </p:nvSpPr>
          <p:spPr>
            <a:xfrm>
              <a:off x="1837181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5635"/>
                  </a:lnTo>
                  <a:lnTo>
                    <a:pt x="150876" y="106679"/>
                  </a:lnTo>
                  <a:lnTo>
                    <a:pt x="150876" y="76961"/>
                  </a:lnTo>
                  <a:lnTo>
                    <a:pt x="150114" y="44195"/>
                  </a:lnTo>
                  <a:lnTo>
                    <a:pt x="149352" y="28193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2191"/>
                  </a:lnTo>
                  <a:lnTo>
                    <a:pt x="0" y="28193"/>
                  </a:lnTo>
                  <a:lnTo>
                    <a:pt x="762" y="44195"/>
                  </a:lnTo>
                  <a:lnTo>
                    <a:pt x="762" y="60197"/>
                  </a:lnTo>
                  <a:lnTo>
                    <a:pt x="1524" y="76961"/>
                  </a:lnTo>
                  <a:lnTo>
                    <a:pt x="2286" y="136397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bg object 454">
              <a:extLst>
                <a:ext uri="{FF2B5EF4-FFF2-40B4-BE49-F238E27FC236}">
                  <a16:creationId xmlns:a16="http://schemas.microsoft.com/office/drawing/2014/main" id="{A617C109-DE45-47FD-9BC2-BA994E989504}"/>
                </a:ext>
              </a:extLst>
            </p:cNvPr>
            <p:cNvSpPr/>
            <p:nvPr/>
          </p:nvSpPr>
          <p:spPr>
            <a:xfrm>
              <a:off x="1988819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5635"/>
                  </a:lnTo>
                  <a:lnTo>
                    <a:pt x="151638" y="106679"/>
                  </a:lnTo>
                  <a:lnTo>
                    <a:pt x="150876" y="76961"/>
                  </a:lnTo>
                  <a:lnTo>
                    <a:pt x="150114" y="44195"/>
                  </a:lnTo>
                  <a:lnTo>
                    <a:pt x="150114" y="27431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1429"/>
                  </a:lnTo>
                  <a:lnTo>
                    <a:pt x="0" y="28193"/>
                  </a:lnTo>
                  <a:lnTo>
                    <a:pt x="762" y="44195"/>
                  </a:lnTo>
                  <a:lnTo>
                    <a:pt x="1524" y="76961"/>
                  </a:lnTo>
                  <a:lnTo>
                    <a:pt x="1524" y="106679"/>
                  </a:lnTo>
                  <a:lnTo>
                    <a:pt x="2286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bg object 455">
              <a:extLst>
                <a:ext uri="{FF2B5EF4-FFF2-40B4-BE49-F238E27FC236}">
                  <a16:creationId xmlns:a16="http://schemas.microsoft.com/office/drawing/2014/main" id="{A3705148-D7DD-4A7A-8282-2FA3E12E6FC7}"/>
                </a:ext>
              </a:extLst>
            </p:cNvPr>
            <p:cNvSpPr/>
            <p:nvPr/>
          </p:nvSpPr>
          <p:spPr>
            <a:xfrm>
              <a:off x="1991867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192" y="150113"/>
                  </a:moveTo>
                  <a:lnTo>
                    <a:pt x="137922" y="150113"/>
                  </a:lnTo>
                  <a:lnTo>
                    <a:pt x="149352" y="137921"/>
                  </a:lnTo>
                  <a:lnTo>
                    <a:pt x="150114" y="125729"/>
                  </a:lnTo>
                  <a:lnTo>
                    <a:pt x="150216" y="105785"/>
                  </a:lnTo>
                  <a:lnTo>
                    <a:pt x="149980" y="86039"/>
                  </a:lnTo>
                  <a:lnTo>
                    <a:pt x="149621" y="66326"/>
                  </a:lnTo>
                  <a:lnTo>
                    <a:pt x="149352" y="46481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2191"/>
                  </a:lnTo>
                  <a:lnTo>
                    <a:pt x="0" y="35051"/>
                  </a:lnTo>
                  <a:lnTo>
                    <a:pt x="219" y="60553"/>
                  </a:lnTo>
                  <a:lnTo>
                    <a:pt x="719" y="86048"/>
                  </a:lnTo>
                  <a:lnTo>
                    <a:pt x="859" y="111572"/>
                  </a:lnTo>
                  <a:lnTo>
                    <a:pt x="0" y="137159"/>
                  </a:lnTo>
                  <a:lnTo>
                    <a:pt x="0" y="137921"/>
                  </a:lnTo>
                  <a:lnTo>
                    <a:pt x="12192" y="150113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bg object 456">
              <a:extLst>
                <a:ext uri="{FF2B5EF4-FFF2-40B4-BE49-F238E27FC236}">
                  <a16:creationId xmlns:a16="http://schemas.microsoft.com/office/drawing/2014/main" id="{C7D471CF-3BCE-4140-BFD9-B5FEE2329A68}"/>
                </a:ext>
              </a:extLst>
            </p:cNvPr>
            <p:cNvSpPr/>
            <p:nvPr/>
          </p:nvSpPr>
          <p:spPr>
            <a:xfrm>
              <a:off x="1839467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4" y="150113"/>
                  </a:moveTo>
                  <a:lnTo>
                    <a:pt x="137922" y="150113"/>
                  </a:lnTo>
                  <a:lnTo>
                    <a:pt x="150114" y="137921"/>
                  </a:lnTo>
                  <a:lnTo>
                    <a:pt x="150114" y="12191"/>
                  </a:lnTo>
                  <a:lnTo>
                    <a:pt x="137922" y="0"/>
                  </a:lnTo>
                  <a:lnTo>
                    <a:pt x="12192" y="0"/>
                  </a:lnTo>
                  <a:lnTo>
                    <a:pt x="0" y="12191"/>
                  </a:lnTo>
                  <a:lnTo>
                    <a:pt x="762" y="35051"/>
                  </a:lnTo>
                  <a:lnTo>
                    <a:pt x="762" y="60769"/>
                  </a:lnTo>
                  <a:lnTo>
                    <a:pt x="762" y="86486"/>
                  </a:lnTo>
                  <a:lnTo>
                    <a:pt x="762" y="112204"/>
                  </a:lnTo>
                  <a:lnTo>
                    <a:pt x="762" y="137921"/>
                  </a:lnTo>
                  <a:lnTo>
                    <a:pt x="762" y="138683"/>
                  </a:lnTo>
                  <a:lnTo>
                    <a:pt x="12954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bg object 457">
              <a:extLst>
                <a:ext uri="{FF2B5EF4-FFF2-40B4-BE49-F238E27FC236}">
                  <a16:creationId xmlns:a16="http://schemas.microsoft.com/office/drawing/2014/main" id="{D375823B-8366-48DD-A74D-F13A75264997}"/>
                </a:ext>
              </a:extLst>
            </p:cNvPr>
            <p:cNvSpPr/>
            <p:nvPr/>
          </p:nvSpPr>
          <p:spPr>
            <a:xfrm>
              <a:off x="1687830" y="5679185"/>
              <a:ext cx="150495" cy="151130"/>
            </a:xfrm>
            <a:custGeom>
              <a:avLst/>
              <a:gdLst/>
              <a:ahLst/>
              <a:cxnLst/>
              <a:rect l="l" t="t" r="r" b="b"/>
              <a:pathLst>
                <a:path w="150494" h="151129">
                  <a:moveTo>
                    <a:pt x="12954" y="150875"/>
                  </a:moveTo>
                  <a:lnTo>
                    <a:pt x="137922" y="150875"/>
                  </a:lnTo>
                  <a:lnTo>
                    <a:pt x="150114" y="138683"/>
                  </a:lnTo>
                  <a:lnTo>
                    <a:pt x="150114" y="45719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71628" y="761"/>
                  </a:lnTo>
                  <a:lnTo>
                    <a:pt x="12192" y="761"/>
                  </a:lnTo>
                  <a:lnTo>
                    <a:pt x="0" y="12191"/>
                  </a:lnTo>
                  <a:lnTo>
                    <a:pt x="762" y="36575"/>
                  </a:lnTo>
                  <a:lnTo>
                    <a:pt x="762" y="138683"/>
                  </a:lnTo>
                  <a:lnTo>
                    <a:pt x="12954" y="15087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bg object 458">
              <a:extLst>
                <a:ext uri="{FF2B5EF4-FFF2-40B4-BE49-F238E27FC236}">
                  <a16:creationId xmlns:a16="http://schemas.microsoft.com/office/drawing/2014/main" id="{AD866B24-9594-487E-AA43-3E66BBD87023}"/>
                </a:ext>
              </a:extLst>
            </p:cNvPr>
            <p:cNvSpPr/>
            <p:nvPr/>
          </p:nvSpPr>
          <p:spPr>
            <a:xfrm>
              <a:off x="1536191" y="5679947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3" y="150113"/>
                  </a:moveTo>
                  <a:lnTo>
                    <a:pt x="137921" y="150113"/>
                  </a:lnTo>
                  <a:lnTo>
                    <a:pt x="150113" y="137921"/>
                  </a:lnTo>
                  <a:lnTo>
                    <a:pt x="150113" y="44957"/>
                  </a:lnTo>
                  <a:lnTo>
                    <a:pt x="149351" y="11429"/>
                  </a:lnTo>
                  <a:lnTo>
                    <a:pt x="137159" y="0"/>
                  </a:lnTo>
                  <a:lnTo>
                    <a:pt x="12191" y="0"/>
                  </a:lnTo>
                  <a:lnTo>
                    <a:pt x="0" y="12191"/>
                  </a:lnTo>
                  <a:lnTo>
                    <a:pt x="761" y="44195"/>
                  </a:lnTo>
                  <a:lnTo>
                    <a:pt x="761" y="137921"/>
                  </a:lnTo>
                  <a:lnTo>
                    <a:pt x="12953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bg object 459">
              <a:extLst>
                <a:ext uri="{FF2B5EF4-FFF2-40B4-BE49-F238E27FC236}">
                  <a16:creationId xmlns:a16="http://schemas.microsoft.com/office/drawing/2014/main" id="{B292DF1B-190B-4F66-A3FD-A9E6397379E9}"/>
                </a:ext>
              </a:extLst>
            </p:cNvPr>
            <p:cNvSpPr/>
            <p:nvPr/>
          </p:nvSpPr>
          <p:spPr>
            <a:xfrm>
              <a:off x="1384554" y="5679947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3" y="150113"/>
                  </a:moveTo>
                  <a:lnTo>
                    <a:pt x="137921" y="150113"/>
                  </a:lnTo>
                  <a:lnTo>
                    <a:pt x="150113" y="137921"/>
                  </a:lnTo>
                  <a:lnTo>
                    <a:pt x="150113" y="60959"/>
                  </a:lnTo>
                  <a:lnTo>
                    <a:pt x="149351" y="36575"/>
                  </a:lnTo>
                  <a:lnTo>
                    <a:pt x="149351" y="12191"/>
                  </a:lnTo>
                  <a:lnTo>
                    <a:pt x="137159" y="0"/>
                  </a:lnTo>
                  <a:lnTo>
                    <a:pt x="11429" y="0"/>
                  </a:lnTo>
                  <a:lnTo>
                    <a:pt x="0" y="12191"/>
                  </a:lnTo>
                  <a:lnTo>
                    <a:pt x="0" y="44195"/>
                  </a:lnTo>
                  <a:lnTo>
                    <a:pt x="761" y="76199"/>
                  </a:lnTo>
                  <a:lnTo>
                    <a:pt x="761" y="137921"/>
                  </a:lnTo>
                  <a:lnTo>
                    <a:pt x="12953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bg object 460">
              <a:extLst>
                <a:ext uri="{FF2B5EF4-FFF2-40B4-BE49-F238E27FC236}">
                  <a16:creationId xmlns:a16="http://schemas.microsoft.com/office/drawing/2014/main" id="{467D1A8B-EB1E-4923-921D-8FC42601C688}"/>
                </a:ext>
              </a:extLst>
            </p:cNvPr>
            <p:cNvSpPr/>
            <p:nvPr/>
          </p:nvSpPr>
          <p:spPr>
            <a:xfrm>
              <a:off x="1232915" y="5680709"/>
              <a:ext cx="150495" cy="149860"/>
            </a:xfrm>
            <a:custGeom>
              <a:avLst/>
              <a:gdLst/>
              <a:ahLst/>
              <a:cxnLst/>
              <a:rect l="l" t="t" r="r" b="b"/>
              <a:pathLst>
                <a:path w="150494" h="149860">
                  <a:moveTo>
                    <a:pt x="12953" y="149351"/>
                  </a:moveTo>
                  <a:lnTo>
                    <a:pt x="137921" y="149351"/>
                  </a:lnTo>
                  <a:lnTo>
                    <a:pt x="150113" y="137159"/>
                  </a:lnTo>
                  <a:lnTo>
                    <a:pt x="150113" y="75437"/>
                  </a:lnTo>
                  <a:lnTo>
                    <a:pt x="149351" y="43433"/>
                  </a:lnTo>
                  <a:lnTo>
                    <a:pt x="149351" y="11429"/>
                  </a:lnTo>
                  <a:lnTo>
                    <a:pt x="137159" y="0"/>
                  </a:lnTo>
                  <a:lnTo>
                    <a:pt x="11429" y="0"/>
                  </a:lnTo>
                  <a:lnTo>
                    <a:pt x="0" y="11429"/>
                  </a:lnTo>
                  <a:lnTo>
                    <a:pt x="0" y="43433"/>
                  </a:lnTo>
                  <a:lnTo>
                    <a:pt x="761" y="75437"/>
                  </a:lnTo>
                  <a:lnTo>
                    <a:pt x="761" y="13715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bg object 461">
              <a:extLst>
                <a:ext uri="{FF2B5EF4-FFF2-40B4-BE49-F238E27FC236}">
                  <a16:creationId xmlns:a16="http://schemas.microsoft.com/office/drawing/2014/main" id="{D6557676-CFA1-48C8-BDE7-F23441E4291B}"/>
                </a:ext>
              </a:extLst>
            </p:cNvPr>
            <p:cNvSpPr/>
            <p:nvPr/>
          </p:nvSpPr>
          <p:spPr>
            <a:xfrm>
              <a:off x="1233677" y="58178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bg object 462">
              <a:extLst>
                <a:ext uri="{FF2B5EF4-FFF2-40B4-BE49-F238E27FC236}">
                  <a16:creationId xmlns:a16="http://schemas.microsoft.com/office/drawing/2014/main" id="{98D0C5B3-4789-47B8-BF5B-7BD9CBFC93CB}"/>
                </a:ext>
              </a:extLst>
            </p:cNvPr>
            <p:cNvSpPr/>
            <p:nvPr/>
          </p:nvSpPr>
          <p:spPr>
            <a:xfrm>
              <a:off x="1080515" y="5680709"/>
              <a:ext cx="151130" cy="150495"/>
            </a:xfrm>
            <a:custGeom>
              <a:avLst/>
              <a:gdLst/>
              <a:ahLst/>
              <a:cxnLst/>
              <a:rect l="l" t="t" r="r" b="b"/>
              <a:pathLst>
                <a:path w="151130" h="150495">
                  <a:moveTo>
                    <a:pt x="12953" y="150113"/>
                  </a:moveTo>
                  <a:lnTo>
                    <a:pt x="74675" y="150113"/>
                  </a:lnTo>
                  <a:lnTo>
                    <a:pt x="138683" y="149351"/>
                  </a:lnTo>
                  <a:lnTo>
                    <a:pt x="150875" y="137159"/>
                  </a:lnTo>
                  <a:lnTo>
                    <a:pt x="150875" y="74675"/>
                  </a:lnTo>
                  <a:lnTo>
                    <a:pt x="150113" y="43433"/>
                  </a:lnTo>
                  <a:lnTo>
                    <a:pt x="150113" y="11429"/>
                  </a:lnTo>
                  <a:lnTo>
                    <a:pt x="137921" y="0"/>
                  </a:lnTo>
                  <a:lnTo>
                    <a:pt x="12191" y="0"/>
                  </a:lnTo>
                  <a:lnTo>
                    <a:pt x="0" y="12191"/>
                  </a:lnTo>
                  <a:lnTo>
                    <a:pt x="761" y="43433"/>
                  </a:lnTo>
                  <a:lnTo>
                    <a:pt x="1523" y="75437"/>
                  </a:lnTo>
                  <a:lnTo>
                    <a:pt x="1523" y="137921"/>
                  </a:lnTo>
                  <a:lnTo>
                    <a:pt x="12953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bg object 463">
              <a:extLst>
                <a:ext uri="{FF2B5EF4-FFF2-40B4-BE49-F238E27FC236}">
                  <a16:creationId xmlns:a16="http://schemas.microsoft.com/office/drawing/2014/main" id="{0B0B08F4-6901-46D8-BE54-A6180DB78652}"/>
                </a:ext>
              </a:extLst>
            </p:cNvPr>
            <p:cNvSpPr/>
            <p:nvPr/>
          </p:nvSpPr>
          <p:spPr>
            <a:xfrm>
              <a:off x="928877" y="5680709"/>
              <a:ext cx="151130" cy="150495"/>
            </a:xfrm>
            <a:custGeom>
              <a:avLst/>
              <a:gdLst/>
              <a:ahLst/>
              <a:cxnLst/>
              <a:rect l="l" t="t" r="r" b="b"/>
              <a:pathLst>
                <a:path w="151130" h="150495">
                  <a:moveTo>
                    <a:pt x="12953" y="150113"/>
                  </a:moveTo>
                  <a:lnTo>
                    <a:pt x="138683" y="150113"/>
                  </a:lnTo>
                  <a:lnTo>
                    <a:pt x="150875" y="137921"/>
                  </a:lnTo>
                  <a:lnTo>
                    <a:pt x="150875" y="89153"/>
                  </a:lnTo>
                  <a:lnTo>
                    <a:pt x="150113" y="72389"/>
                  </a:lnTo>
                  <a:lnTo>
                    <a:pt x="150113" y="42671"/>
                  </a:lnTo>
                  <a:lnTo>
                    <a:pt x="149351" y="12191"/>
                  </a:lnTo>
                  <a:lnTo>
                    <a:pt x="137159" y="0"/>
                  </a:lnTo>
                  <a:lnTo>
                    <a:pt x="12191" y="0"/>
                  </a:lnTo>
                  <a:lnTo>
                    <a:pt x="0" y="12191"/>
                  </a:lnTo>
                  <a:lnTo>
                    <a:pt x="761" y="44195"/>
                  </a:lnTo>
                  <a:lnTo>
                    <a:pt x="761" y="75437"/>
                  </a:lnTo>
                  <a:lnTo>
                    <a:pt x="1523" y="100583"/>
                  </a:lnTo>
                  <a:lnTo>
                    <a:pt x="1523" y="137921"/>
                  </a:lnTo>
                  <a:lnTo>
                    <a:pt x="12953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bg object 464">
              <a:extLst>
                <a:ext uri="{FF2B5EF4-FFF2-40B4-BE49-F238E27FC236}">
                  <a16:creationId xmlns:a16="http://schemas.microsoft.com/office/drawing/2014/main" id="{79C32245-2CDA-4173-B64D-65A0AE3F5108}"/>
                </a:ext>
              </a:extLst>
            </p:cNvPr>
            <p:cNvSpPr/>
            <p:nvPr/>
          </p:nvSpPr>
          <p:spPr>
            <a:xfrm>
              <a:off x="777239" y="5681471"/>
              <a:ext cx="151130" cy="149860"/>
            </a:xfrm>
            <a:custGeom>
              <a:avLst/>
              <a:gdLst/>
              <a:ahLst/>
              <a:cxnLst/>
              <a:rect l="l" t="t" r="r" b="b"/>
              <a:pathLst>
                <a:path w="151130" h="149860">
                  <a:moveTo>
                    <a:pt x="12954" y="149351"/>
                  </a:moveTo>
                  <a:lnTo>
                    <a:pt x="138684" y="149351"/>
                  </a:lnTo>
                  <a:lnTo>
                    <a:pt x="150876" y="137159"/>
                  </a:lnTo>
                  <a:lnTo>
                    <a:pt x="150876" y="103631"/>
                  </a:lnTo>
                  <a:lnTo>
                    <a:pt x="150114" y="86105"/>
                  </a:lnTo>
                  <a:lnTo>
                    <a:pt x="150114" y="40385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2192" y="0"/>
                  </a:lnTo>
                  <a:lnTo>
                    <a:pt x="0" y="11429"/>
                  </a:lnTo>
                  <a:lnTo>
                    <a:pt x="762" y="43433"/>
                  </a:lnTo>
                  <a:lnTo>
                    <a:pt x="762" y="74675"/>
                  </a:lnTo>
                  <a:lnTo>
                    <a:pt x="1524" y="99821"/>
                  </a:lnTo>
                  <a:lnTo>
                    <a:pt x="1524" y="137159"/>
                  </a:lnTo>
                  <a:lnTo>
                    <a:pt x="12954" y="14935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bg object 465">
              <a:extLst>
                <a:ext uri="{FF2B5EF4-FFF2-40B4-BE49-F238E27FC236}">
                  <a16:creationId xmlns:a16="http://schemas.microsoft.com/office/drawing/2014/main" id="{966FF550-394D-4C39-99DB-14469CB8749A}"/>
                </a:ext>
              </a:extLst>
            </p:cNvPr>
            <p:cNvSpPr/>
            <p:nvPr/>
          </p:nvSpPr>
          <p:spPr>
            <a:xfrm>
              <a:off x="2136647" y="5378195"/>
              <a:ext cx="3810" cy="136525"/>
            </a:xfrm>
            <a:custGeom>
              <a:avLst/>
              <a:gdLst/>
              <a:ahLst/>
              <a:cxnLst/>
              <a:rect l="l" t="t" r="r" b="b"/>
              <a:pathLst>
                <a:path w="3810" h="136525">
                  <a:moveTo>
                    <a:pt x="762" y="12191"/>
                  </a:moveTo>
                  <a:lnTo>
                    <a:pt x="0" y="0"/>
                  </a:lnTo>
                </a:path>
                <a:path w="3810" h="136525">
                  <a:moveTo>
                    <a:pt x="762" y="12191"/>
                  </a:moveTo>
                  <a:lnTo>
                    <a:pt x="0" y="12953"/>
                  </a:lnTo>
                  <a:lnTo>
                    <a:pt x="3048" y="136397"/>
                  </a:lnTo>
                  <a:lnTo>
                    <a:pt x="3810" y="13639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bg object 466">
              <a:extLst>
                <a:ext uri="{FF2B5EF4-FFF2-40B4-BE49-F238E27FC236}">
                  <a16:creationId xmlns:a16="http://schemas.microsoft.com/office/drawing/2014/main" id="{8BC07CCB-C174-4194-B477-80AFE13CCEE1}"/>
                </a:ext>
              </a:extLst>
            </p:cNvPr>
            <p:cNvSpPr/>
            <p:nvPr/>
          </p:nvSpPr>
          <p:spPr>
            <a:xfrm>
              <a:off x="2140457" y="5514593"/>
              <a:ext cx="1270" cy="25400"/>
            </a:xfrm>
            <a:custGeom>
              <a:avLst/>
              <a:gdLst/>
              <a:ahLst/>
              <a:cxnLst/>
              <a:rect l="l" t="t" r="r" b="b"/>
              <a:pathLst>
                <a:path w="1269" h="25400">
                  <a:moveTo>
                    <a:pt x="762" y="2514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bg object 467">
              <a:extLst>
                <a:ext uri="{FF2B5EF4-FFF2-40B4-BE49-F238E27FC236}">
                  <a16:creationId xmlns:a16="http://schemas.microsoft.com/office/drawing/2014/main" id="{B10EA317-6761-4E2E-8149-34A6A33EE474}"/>
                </a:ext>
              </a:extLst>
            </p:cNvPr>
            <p:cNvSpPr/>
            <p:nvPr/>
          </p:nvSpPr>
          <p:spPr>
            <a:xfrm>
              <a:off x="2140457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762" y="0"/>
                  </a:moveTo>
                  <a:lnTo>
                    <a:pt x="0" y="0"/>
                  </a:lnTo>
                  <a:lnTo>
                    <a:pt x="762" y="16002"/>
                  </a:lnTo>
                  <a:lnTo>
                    <a:pt x="762" y="32766"/>
                  </a:lnTo>
                  <a:lnTo>
                    <a:pt x="1524" y="65532"/>
                  </a:lnTo>
                  <a:lnTo>
                    <a:pt x="2286" y="95250"/>
                  </a:lnTo>
                  <a:lnTo>
                    <a:pt x="2286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bg object 468">
              <a:extLst>
                <a:ext uri="{FF2B5EF4-FFF2-40B4-BE49-F238E27FC236}">
                  <a16:creationId xmlns:a16="http://schemas.microsoft.com/office/drawing/2014/main" id="{70405E04-A170-4119-B4E5-5F847FA60740}"/>
                </a:ext>
              </a:extLst>
            </p:cNvPr>
            <p:cNvSpPr/>
            <p:nvPr/>
          </p:nvSpPr>
          <p:spPr>
            <a:xfrm>
              <a:off x="2143505" y="5665469"/>
              <a:ext cx="1270" cy="151765"/>
            </a:xfrm>
            <a:custGeom>
              <a:avLst/>
              <a:gdLst/>
              <a:ahLst/>
              <a:cxnLst/>
              <a:rect l="l" t="t" r="r" b="b"/>
              <a:pathLst>
                <a:path w="1269" h="151764">
                  <a:moveTo>
                    <a:pt x="0" y="25145"/>
                  </a:moveTo>
                  <a:lnTo>
                    <a:pt x="0" y="0"/>
                  </a:lnTo>
                </a:path>
                <a:path w="1269" h="151764">
                  <a:moveTo>
                    <a:pt x="0" y="25145"/>
                  </a:moveTo>
                  <a:lnTo>
                    <a:pt x="762" y="58673"/>
                  </a:lnTo>
                  <a:lnTo>
                    <a:pt x="762" y="15163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bg object 469">
              <a:extLst>
                <a:ext uri="{FF2B5EF4-FFF2-40B4-BE49-F238E27FC236}">
                  <a16:creationId xmlns:a16="http://schemas.microsoft.com/office/drawing/2014/main" id="{3075B63A-F364-446E-A1DF-E2E9FAAC98EF}"/>
                </a:ext>
              </a:extLst>
            </p:cNvPr>
            <p:cNvSpPr/>
            <p:nvPr/>
          </p:nvSpPr>
          <p:spPr>
            <a:xfrm>
              <a:off x="2141981" y="5817107"/>
              <a:ext cx="2540" cy="66040"/>
            </a:xfrm>
            <a:custGeom>
              <a:avLst/>
              <a:gdLst/>
              <a:ahLst/>
              <a:cxnLst/>
              <a:rect l="l" t="t" r="r" b="b"/>
              <a:pathLst>
                <a:path w="2539" h="66039">
                  <a:moveTo>
                    <a:pt x="0" y="65532"/>
                  </a:moveTo>
                  <a:lnTo>
                    <a:pt x="761" y="62484"/>
                  </a:lnTo>
                  <a:lnTo>
                    <a:pt x="1110" y="48198"/>
                  </a:lnTo>
                  <a:lnTo>
                    <a:pt x="1571" y="33913"/>
                  </a:lnTo>
                  <a:lnTo>
                    <a:pt x="2008" y="19626"/>
                  </a:lnTo>
                  <a:lnTo>
                    <a:pt x="2285" y="5334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bg object 470">
              <a:extLst>
                <a:ext uri="{FF2B5EF4-FFF2-40B4-BE49-F238E27FC236}">
                  <a16:creationId xmlns:a16="http://schemas.microsoft.com/office/drawing/2014/main" id="{674C3222-F20F-43F7-B9F0-A4937B504F4F}"/>
                </a:ext>
              </a:extLst>
            </p:cNvPr>
            <p:cNvSpPr/>
            <p:nvPr/>
          </p:nvSpPr>
          <p:spPr>
            <a:xfrm>
              <a:off x="760476" y="5484114"/>
              <a:ext cx="1381760" cy="400050"/>
            </a:xfrm>
            <a:custGeom>
              <a:avLst/>
              <a:gdLst/>
              <a:ahLst/>
              <a:cxnLst/>
              <a:rect l="l" t="t" r="r" b="b"/>
              <a:pathLst>
                <a:path w="1381760" h="400050">
                  <a:moveTo>
                    <a:pt x="1381506" y="398525"/>
                  </a:moveTo>
                  <a:lnTo>
                    <a:pt x="3047" y="400050"/>
                  </a:lnTo>
                  <a:lnTo>
                    <a:pt x="3809" y="397002"/>
                  </a:lnTo>
                  <a:lnTo>
                    <a:pt x="4558" y="343123"/>
                  </a:lnTo>
                  <a:lnTo>
                    <a:pt x="4622" y="288970"/>
                  </a:lnTo>
                  <a:lnTo>
                    <a:pt x="4138" y="234681"/>
                  </a:lnTo>
                  <a:lnTo>
                    <a:pt x="3242" y="180396"/>
                  </a:lnTo>
                  <a:lnTo>
                    <a:pt x="2071" y="126252"/>
                  </a:lnTo>
                  <a:lnTo>
                    <a:pt x="762" y="72390"/>
                  </a:lnTo>
                  <a:lnTo>
                    <a:pt x="0" y="28956"/>
                  </a:lnTo>
                  <a:lnTo>
                    <a:pt x="2956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bg object 471">
              <a:extLst>
                <a:ext uri="{FF2B5EF4-FFF2-40B4-BE49-F238E27FC236}">
                  <a16:creationId xmlns:a16="http://schemas.microsoft.com/office/drawing/2014/main" id="{B59103E7-310B-4512-A382-1DD592FCC17D}"/>
                </a:ext>
              </a:extLst>
            </p:cNvPr>
            <p:cNvSpPr/>
            <p:nvPr/>
          </p:nvSpPr>
          <p:spPr>
            <a:xfrm>
              <a:off x="1056132" y="5484113"/>
              <a:ext cx="0" cy="26670"/>
            </a:xfrm>
            <a:custGeom>
              <a:avLst/>
              <a:gdLst/>
              <a:ahLst/>
              <a:cxnLst/>
              <a:rect l="l" t="t" r="r" b="b"/>
              <a:pathLst>
                <a:path h="26670">
                  <a:moveTo>
                    <a:pt x="0" y="26669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bg object 472">
              <a:extLst>
                <a:ext uri="{FF2B5EF4-FFF2-40B4-BE49-F238E27FC236}">
                  <a16:creationId xmlns:a16="http://schemas.microsoft.com/office/drawing/2014/main" id="{8911B1AF-273D-4EC1-9028-8424FD4B6E77}"/>
                </a:ext>
              </a:extLst>
            </p:cNvPr>
            <p:cNvSpPr/>
            <p:nvPr/>
          </p:nvSpPr>
          <p:spPr>
            <a:xfrm>
              <a:off x="1056132" y="5510783"/>
              <a:ext cx="1060450" cy="0"/>
            </a:xfrm>
            <a:custGeom>
              <a:avLst/>
              <a:gdLst/>
              <a:ahLst/>
              <a:cxnLst/>
              <a:rect l="l" t="t" r="r" b="b"/>
              <a:pathLst>
                <a:path w="1060450">
                  <a:moveTo>
                    <a:pt x="1059942" y="0"/>
                  </a:moveTo>
                  <a:lnTo>
                    <a:pt x="954023" y="0"/>
                  </a:lnTo>
                  <a:lnTo>
                    <a:pt x="902004" y="0"/>
                  </a:lnTo>
                  <a:lnTo>
                    <a:pt x="849985" y="0"/>
                  </a:lnTo>
                  <a:lnTo>
                    <a:pt x="797966" y="0"/>
                  </a:lnTo>
                  <a:lnTo>
                    <a:pt x="745947" y="0"/>
                  </a:lnTo>
                  <a:lnTo>
                    <a:pt x="693927" y="0"/>
                  </a:lnTo>
                  <a:lnTo>
                    <a:pt x="641908" y="0"/>
                  </a:lnTo>
                  <a:lnTo>
                    <a:pt x="589889" y="0"/>
                  </a:lnTo>
                  <a:lnTo>
                    <a:pt x="537870" y="0"/>
                  </a:lnTo>
                  <a:lnTo>
                    <a:pt x="485851" y="0"/>
                  </a:lnTo>
                  <a:lnTo>
                    <a:pt x="433831" y="0"/>
                  </a:lnTo>
                  <a:lnTo>
                    <a:pt x="381812" y="0"/>
                  </a:lnTo>
                  <a:lnTo>
                    <a:pt x="329793" y="0"/>
                  </a:lnTo>
                  <a:lnTo>
                    <a:pt x="277774" y="0"/>
                  </a:lnTo>
                  <a:lnTo>
                    <a:pt x="225755" y="0"/>
                  </a:lnTo>
                  <a:lnTo>
                    <a:pt x="173735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bg object 473">
              <a:extLst>
                <a:ext uri="{FF2B5EF4-FFF2-40B4-BE49-F238E27FC236}">
                  <a16:creationId xmlns:a16="http://schemas.microsoft.com/office/drawing/2014/main" id="{12C8035E-65D6-410A-96F5-5D29936295B3}"/>
                </a:ext>
              </a:extLst>
            </p:cNvPr>
            <p:cNvSpPr/>
            <p:nvPr/>
          </p:nvSpPr>
          <p:spPr>
            <a:xfrm>
              <a:off x="2113026" y="5378195"/>
              <a:ext cx="24130" cy="132715"/>
            </a:xfrm>
            <a:custGeom>
              <a:avLst/>
              <a:gdLst/>
              <a:ahLst/>
              <a:cxnLst/>
              <a:rect l="l" t="t" r="r" b="b"/>
              <a:pathLst>
                <a:path w="24130" h="132714">
                  <a:moveTo>
                    <a:pt x="0" y="2286"/>
                  </a:moveTo>
                  <a:lnTo>
                    <a:pt x="3048" y="132588"/>
                  </a:lnTo>
                </a:path>
                <a:path w="24130" h="132714">
                  <a:moveTo>
                    <a:pt x="0" y="2286"/>
                  </a:moveTo>
                  <a:lnTo>
                    <a:pt x="762" y="2286"/>
                  </a:lnTo>
                </a:path>
                <a:path w="24130" h="132714">
                  <a:moveTo>
                    <a:pt x="0" y="2286"/>
                  </a:moveTo>
                  <a:lnTo>
                    <a:pt x="2362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bg object 474">
              <a:extLst>
                <a:ext uri="{FF2B5EF4-FFF2-40B4-BE49-F238E27FC236}">
                  <a16:creationId xmlns:a16="http://schemas.microsoft.com/office/drawing/2014/main" id="{A7F6FB64-41AF-4786-969B-0BB54A842E48}"/>
                </a:ext>
              </a:extLst>
            </p:cNvPr>
            <p:cNvSpPr/>
            <p:nvPr/>
          </p:nvSpPr>
          <p:spPr>
            <a:xfrm>
              <a:off x="760476" y="5513070"/>
              <a:ext cx="3175" cy="372110"/>
            </a:xfrm>
            <a:custGeom>
              <a:avLst/>
              <a:gdLst/>
              <a:ahLst/>
              <a:cxnLst/>
              <a:rect l="l" t="t" r="r" b="b"/>
              <a:pathLst>
                <a:path w="3175" h="372110">
                  <a:moveTo>
                    <a:pt x="0" y="0"/>
                  </a:moveTo>
                  <a:lnTo>
                    <a:pt x="762" y="130302"/>
                  </a:lnTo>
                  <a:lnTo>
                    <a:pt x="1645" y="178022"/>
                  </a:lnTo>
                  <a:lnTo>
                    <a:pt x="1676" y="226311"/>
                  </a:lnTo>
                  <a:lnTo>
                    <a:pt x="1493" y="274819"/>
                  </a:lnTo>
                  <a:lnTo>
                    <a:pt x="1737" y="323196"/>
                  </a:lnTo>
                  <a:lnTo>
                    <a:pt x="3048" y="371094"/>
                  </a:lnTo>
                  <a:lnTo>
                    <a:pt x="3048" y="371856"/>
                  </a:lnTo>
                  <a:lnTo>
                    <a:pt x="3048" y="37109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7" name="bg object 475">
              <a:extLst>
                <a:ext uri="{FF2B5EF4-FFF2-40B4-BE49-F238E27FC236}">
                  <a16:creationId xmlns:a16="http://schemas.microsoft.com/office/drawing/2014/main" id="{B9617F98-C510-4111-A2F7-6762F5CE1C9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1220" y="5676900"/>
              <a:ext cx="153924" cy="154686"/>
            </a:xfrm>
            <a:prstGeom prst="rect">
              <a:avLst/>
            </a:prstGeom>
          </p:spPr>
        </p:pic>
        <p:pic>
          <p:nvPicPr>
            <p:cNvPr id="628" name="bg object 476">
              <a:extLst>
                <a:ext uri="{FF2B5EF4-FFF2-40B4-BE49-F238E27FC236}">
                  <a16:creationId xmlns:a16="http://schemas.microsoft.com/office/drawing/2014/main" id="{FD71F9BF-BA89-4A1E-97B5-E32C354C006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5124" y="5376671"/>
              <a:ext cx="156210" cy="152400"/>
            </a:xfrm>
            <a:prstGeom prst="rect">
              <a:avLst/>
            </a:prstGeom>
          </p:spPr>
        </p:pic>
        <p:sp>
          <p:nvSpPr>
            <p:cNvPr id="629" name="bg object 477">
              <a:extLst>
                <a:ext uri="{FF2B5EF4-FFF2-40B4-BE49-F238E27FC236}">
                  <a16:creationId xmlns:a16="http://schemas.microsoft.com/office/drawing/2014/main" id="{A0D13794-2A0C-4051-A2CC-E2E96255ACDB}"/>
                </a:ext>
              </a:extLst>
            </p:cNvPr>
            <p:cNvSpPr/>
            <p:nvPr/>
          </p:nvSpPr>
          <p:spPr>
            <a:xfrm>
              <a:off x="2137410" y="5378195"/>
              <a:ext cx="904875" cy="1270"/>
            </a:xfrm>
            <a:custGeom>
              <a:avLst/>
              <a:gdLst/>
              <a:ahLst/>
              <a:cxnLst/>
              <a:rect l="l" t="t" r="r" b="b"/>
              <a:pathLst>
                <a:path w="904875" h="1270">
                  <a:moveTo>
                    <a:pt x="0" y="0"/>
                  </a:moveTo>
                  <a:lnTo>
                    <a:pt x="904494" y="76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bg object 478">
              <a:extLst>
                <a:ext uri="{FF2B5EF4-FFF2-40B4-BE49-F238E27FC236}">
                  <a16:creationId xmlns:a16="http://schemas.microsoft.com/office/drawing/2014/main" id="{1EAB3BD6-6A7E-4020-8926-74C9F7252B1D}"/>
                </a:ext>
              </a:extLst>
            </p:cNvPr>
            <p:cNvSpPr/>
            <p:nvPr/>
          </p:nvSpPr>
          <p:spPr>
            <a:xfrm>
              <a:off x="2141982" y="5539739"/>
              <a:ext cx="916940" cy="342900"/>
            </a:xfrm>
            <a:custGeom>
              <a:avLst/>
              <a:gdLst/>
              <a:ahLst/>
              <a:cxnLst/>
              <a:rect l="l" t="t" r="r" b="b"/>
              <a:pathLst>
                <a:path w="916939" h="342900">
                  <a:moveTo>
                    <a:pt x="916686" y="0"/>
                  </a:moveTo>
                  <a:lnTo>
                    <a:pt x="916686" y="0"/>
                  </a:lnTo>
                  <a:lnTo>
                    <a:pt x="916686" y="342138"/>
                  </a:lnTo>
                  <a:lnTo>
                    <a:pt x="0" y="34290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bg object 479">
              <a:extLst>
                <a:ext uri="{FF2B5EF4-FFF2-40B4-BE49-F238E27FC236}">
                  <a16:creationId xmlns:a16="http://schemas.microsoft.com/office/drawing/2014/main" id="{039DA0C3-EE80-4B84-B843-A0C707AF6D24}"/>
                </a:ext>
              </a:extLst>
            </p:cNvPr>
            <p:cNvSpPr/>
            <p:nvPr/>
          </p:nvSpPr>
          <p:spPr>
            <a:xfrm>
              <a:off x="2141220" y="5529071"/>
              <a:ext cx="151130" cy="147955"/>
            </a:xfrm>
            <a:custGeom>
              <a:avLst/>
              <a:gdLst/>
              <a:ahLst/>
              <a:cxnLst/>
              <a:rect l="l" t="t" r="r" b="b"/>
              <a:pathLst>
                <a:path w="151130" h="147954">
                  <a:moveTo>
                    <a:pt x="2286" y="136398"/>
                  </a:moveTo>
                  <a:lnTo>
                    <a:pt x="13716" y="147828"/>
                  </a:lnTo>
                  <a:lnTo>
                    <a:pt x="139446" y="147828"/>
                  </a:lnTo>
                  <a:lnTo>
                    <a:pt x="150876" y="135636"/>
                  </a:lnTo>
                  <a:lnTo>
                    <a:pt x="150114" y="104394"/>
                  </a:lnTo>
                  <a:lnTo>
                    <a:pt x="149352" y="73914"/>
                  </a:lnTo>
                  <a:lnTo>
                    <a:pt x="149352" y="52578"/>
                  </a:lnTo>
                  <a:lnTo>
                    <a:pt x="148590" y="32004"/>
                  </a:lnTo>
                  <a:lnTo>
                    <a:pt x="148590" y="11430"/>
                  </a:lnTo>
                  <a:lnTo>
                    <a:pt x="136398" y="0"/>
                  </a:lnTo>
                  <a:lnTo>
                    <a:pt x="10668" y="0"/>
                  </a:lnTo>
                  <a:lnTo>
                    <a:pt x="0" y="10668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bg object 480">
              <a:extLst>
                <a:ext uri="{FF2B5EF4-FFF2-40B4-BE49-F238E27FC236}">
                  <a16:creationId xmlns:a16="http://schemas.microsoft.com/office/drawing/2014/main" id="{60FF7578-B178-43CF-AECB-CE2D2561B9AC}"/>
                </a:ext>
              </a:extLst>
            </p:cNvPr>
            <p:cNvSpPr/>
            <p:nvPr/>
          </p:nvSpPr>
          <p:spPr>
            <a:xfrm>
              <a:off x="2140458" y="5515355"/>
              <a:ext cx="11430" cy="10795"/>
            </a:xfrm>
            <a:custGeom>
              <a:avLst/>
              <a:gdLst/>
              <a:ahLst/>
              <a:cxnLst/>
              <a:rect l="l" t="t" r="r" b="b"/>
              <a:pathLst>
                <a:path w="11430" h="10795">
                  <a:moveTo>
                    <a:pt x="0" y="0"/>
                  </a:moveTo>
                  <a:lnTo>
                    <a:pt x="11430" y="10668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bg object 481">
              <a:extLst>
                <a:ext uri="{FF2B5EF4-FFF2-40B4-BE49-F238E27FC236}">
                  <a16:creationId xmlns:a16="http://schemas.microsoft.com/office/drawing/2014/main" id="{D968F3BB-9685-46AC-BF9D-5AEA0B93BD84}"/>
                </a:ext>
              </a:extLst>
            </p:cNvPr>
            <p:cNvSpPr/>
            <p:nvPr/>
          </p:nvSpPr>
          <p:spPr>
            <a:xfrm>
              <a:off x="2439924" y="5379719"/>
              <a:ext cx="151765" cy="147320"/>
            </a:xfrm>
            <a:custGeom>
              <a:avLst/>
              <a:gdLst/>
              <a:ahLst/>
              <a:cxnLst/>
              <a:rect l="l" t="t" r="r" b="b"/>
              <a:pathLst>
                <a:path w="151764" h="147320">
                  <a:moveTo>
                    <a:pt x="15239" y="147065"/>
                  </a:moveTo>
                  <a:lnTo>
                    <a:pt x="140207" y="147065"/>
                  </a:lnTo>
                  <a:lnTo>
                    <a:pt x="151637" y="134873"/>
                  </a:lnTo>
                  <a:lnTo>
                    <a:pt x="150875" y="104393"/>
                  </a:lnTo>
                  <a:lnTo>
                    <a:pt x="148589" y="11429"/>
                  </a:lnTo>
                  <a:lnTo>
                    <a:pt x="136397" y="0"/>
                  </a:lnTo>
                  <a:lnTo>
                    <a:pt x="11429" y="0"/>
                  </a:lnTo>
                  <a:lnTo>
                    <a:pt x="0" y="11429"/>
                  </a:lnTo>
                  <a:lnTo>
                    <a:pt x="3047" y="134873"/>
                  </a:lnTo>
                  <a:lnTo>
                    <a:pt x="15239" y="14706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bg object 482">
              <a:extLst>
                <a:ext uri="{FF2B5EF4-FFF2-40B4-BE49-F238E27FC236}">
                  <a16:creationId xmlns:a16="http://schemas.microsoft.com/office/drawing/2014/main" id="{AA41D8A8-8029-45D1-8411-BFD4E8FDE4C5}"/>
                </a:ext>
              </a:extLst>
            </p:cNvPr>
            <p:cNvSpPr/>
            <p:nvPr/>
          </p:nvSpPr>
          <p:spPr>
            <a:xfrm>
              <a:off x="2742438" y="5379719"/>
              <a:ext cx="152400" cy="147320"/>
            </a:xfrm>
            <a:custGeom>
              <a:avLst/>
              <a:gdLst/>
              <a:ahLst/>
              <a:cxnLst/>
              <a:rect l="l" t="t" r="r" b="b"/>
              <a:pathLst>
                <a:path w="152400" h="147320">
                  <a:moveTo>
                    <a:pt x="15239" y="147065"/>
                  </a:moveTo>
                  <a:lnTo>
                    <a:pt x="140969" y="147065"/>
                  </a:lnTo>
                  <a:lnTo>
                    <a:pt x="152399" y="135635"/>
                  </a:lnTo>
                  <a:lnTo>
                    <a:pt x="151637" y="104393"/>
                  </a:lnTo>
                  <a:lnTo>
                    <a:pt x="149351" y="12191"/>
                  </a:lnTo>
                  <a:lnTo>
                    <a:pt x="136397" y="0"/>
                  </a:lnTo>
                  <a:lnTo>
                    <a:pt x="11429" y="0"/>
                  </a:lnTo>
                  <a:lnTo>
                    <a:pt x="0" y="12191"/>
                  </a:lnTo>
                  <a:lnTo>
                    <a:pt x="3047" y="135635"/>
                  </a:lnTo>
                  <a:lnTo>
                    <a:pt x="15239" y="14706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bg object 483">
              <a:extLst>
                <a:ext uri="{FF2B5EF4-FFF2-40B4-BE49-F238E27FC236}">
                  <a16:creationId xmlns:a16="http://schemas.microsoft.com/office/drawing/2014/main" id="{4363616C-E2F8-4407-A1E3-232617A8E52F}"/>
                </a:ext>
              </a:extLst>
            </p:cNvPr>
            <p:cNvSpPr/>
            <p:nvPr/>
          </p:nvSpPr>
          <p:spPr>
            <a:xfrm>
              <a:off x="2292096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39446" y="147827"/>
                  </a:lnTo>
                  <a:lnTo>
                    <a:pt x="151638" y="135635"/>
                  </a:lnTo>
                  <a:lnTo>
                    <a:pt x="150876" y="104393"/>
                  </a:lnTo>
                  <a:lnTo>
                    <a:pt x="150114" y="73913"/>
                  </a:lnTo>
                  <a:lnTo>
                    <a:pt x="150114" y="52577"/>
                  </a:lnTo>
                  <a:lnTo>
                    <a:pt x="149352" y="32003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1429"/>
                  </a:lnTo>
                  <a:lnTo>
                    <a:pt x="762" y="32003"/>
                  </a:lnTo>
                  <a:lnTo>
                    <a:pt x="762" y="52577"/>
                  </a:lnTo>
                  <a:lnTo>
                    <a:pt x="1524" y="73151"/>
                  </a:lnTo>
                  <a:lnTo>
                    <a:pt x="1524" y="104393"/>
                  </a:lnTo>
                  <a:lnTo>
                    <a:pt x="2286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bg object 484">
              <a:extLst>
                <a:ext uri="{FF2B5EF4-FFF2-40B4-BE49-F238E27FC236}">
                  <a16:creationId xmlns:a16="http://schemas.microsoft.com/office/drawing/2014/main" id="{27D4C7E4-5E9A-4B1C-9866-B1CAAAC4B46F}"/>
                </a:ext>
              </a:extLst>
            </p:cNvPr>
            <p:cNvSpPr/>
            <p:nvPr/>
          </p:nvSpPr>
          <p:spPr>
            <a:xfrm>
              <a:off x="2443734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39446" y="147827"/>
                  </a:lnTo>
                  <a:lnTo>
                    <a:pt x="151638" y="135635"/>
                  </a:lnTo>
                  <a:lnTo>
                    <a:pt x="150876" y="104393"/>
                  </a:lnTo>
                  <a:lnTo>
                    <a:pt x="150114" y="73913"/>
                  </a:lnTo>
                  <a:lnTo>
                    <a:pt x="150114" y="53339"/>
                  </a:lnTo>
                  <a:lnTo>
                    <a:pt x="149352" y="32003"/>
                  </a:lnTo>
                  <a:lnTo>
                    <a:pt x="148590" y="11429"/>
                  </a:lnTo>
                  <a:lnTo>
                    <a:pt x="136398" y="0"/>
                  </a:lnTo>
                  <a:lnTo>
                    <a:pt x="11430" y="0"/>
                  </a:lnTo>
                  <a:lnTo>
                    <a:pt x="0" y="11429"/>
                  </a:lnTo>
                  <a:lnTo>
                    <a:pt x="0" y="32003"/>
                  </a:lnTo>
                  <a:lnTo>
                    <a:pt x="762" y="52577"/>
                  </a:lnTo>
                  <a:lnTo>
                    <a:pt x="762" y="73913"/>
                  </a:lnTo>
                  <a:lnTo>
                    <a:pt x="1524" y="104393"/>
                  </a:lnTo>
                  <a:lnTo>
                    <a:pt x="2286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bg object 485">
              <a:extLst>
                <a:ext uri="{FF2B5EF4-FFF2-40B4-BE49-F238E27FC236}">
                  <a16:creationId xmlns:a16="http://schemas.microsoft.com/office/drawing/2014/main" id="{00003236-3379-49C7-BBD3-1001D7346C25}"/>
                </a:ext>
              </a:extLst>
            </p:cNvPr>
            <p:cNvSpPr/>
            <p:nvPr/>
          </p:nvSpPr>
          <p:spPr>
            <a:xfrm>
              <a:off x="2594610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5239" y="147827"/>
                  </a:moveTo>
                  <a:lnTo>
                    <a:pt x="140207" y="147827"/>
                  </a:lnTo>
                  <a:lnTo>
                    <a:pt x="151637" y="135635"/>
                  </a:lnTo>
                  <a:lnTo>
                    <a:pt x="151637" y="105155"/>
                  </a:lnTo>
                  <a:lnTo>
                    <a:pt x="150875" y="73913"/>
                  </a:lnTo>
                  <a:lnTo>
                    <a:pt x="150113" y="53339"/>
                  </a:lnTo>
                  <a:lnTo>
                    <a:pt x="150113" y="32003"/>
                  </a:lnTo>
                  <a:lnTo>
                    <a:pt x="149351" y="12191"/>
                  </a:lnTo>
                  <a:lnTo>
                    <a:pt x="137159" y="0"/>
                  </a:lnTo>
                  <a:lnTo>
                    <a:pt x="12191" y="0"/>
                  </a:lnTo>
                  <a:lnTo>
                    <a:pt x="0" y="11429"/>
                  </a:lnTo>
                  <a:lnTo>
                    <a:pt x="1523" y="52577"/>
                  </a:lnTo>
                  <a:lnTo>
                    <a:pt x="1523" y="73913"/>
                  </a:lnTo>
                  <a:lnTo>
                    <a:pt x="2285" y="104393"/>
                  </a:lnTo>
                  <a:lnTo>
                    <a:pt x="3047" y="135635"/>
                  </a:lnTo>
                  <a:lnTo>
                    <a:pt x="15239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bg object 486">
              <a:extLst>
                <a:ext uri="{FF2B5EF4-FFF2-40B4-BE49-F238E27FC236}">
                  <a16:creationId xmlns:a16="http://schemas.microsoft.com/office/drawing/2014/main" id="{4B2EFE88-B80E-4D2C-8A1E-AF70ED01B27E}"/>
                </a:ext>
              </a:extLst>
            </p:cNvPr>
            <p:cNvSpPr/>
            <p:nvPr/>
          </p:nvSpPr>
          <p:spPr>
            <a:xfrm>
              <a:off x="2746247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5635"/>
                  </a:lnTo>
                  <a:lnTo>
                    <a:pt x="150876" y="105155"/>
                  </a:lnTo>
                  <a:lnTo>
                    <a:pt x="150876" y="73913"/>
                  </a:lnTo>
                  <a:lnTo>
                    <a:pt x="149352" y="32765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2191"/>
                  </a:lnTo>
                  <a:lnTo>
                    <a:pt x="762" y="32003"/>
                  </a:lnTo>
                  <a:lnTo>
                    <a:pt x="762" y="53339"/>
                  </a:lnTo>
                  <a:lnTo>
                    <a:pt x="1524" y="73913"/>
                  </a:lnTo>
                  <a:lnTo>
                    <a:pt x="2286" y="105155"/>
                  </a:lnTo>
                  <a:lnTo>
                    <a:pt x="3048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bg object 487">
              <a:extLst>
                <a:ext uri="{FF2B5EF4-FFF2-40B4-BE49-F238E27FC236}">
                  <a16:creationId xmlns:a16="http://schemas.microsoft.com/office/drawing/2014/main" id="{929EC3F8-8831-41A4-9436-467A73943A6E}"/>
                </a:ext>
              </a:extLst>
            </p:cNvPr>
            <p:cNvSpPr/>
            <p:nvPr/>
          </p:nvSpPr>
          <p:spPr>
            <a:xfrm>
              <a:off x="2897886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6397"/>
                  </a:lnTo>
                  <a:lnTo>
                    <a:pt x="150114" y="73913"/>
                  </a:lnTo>
                  <a:lnTo>
                    <a:pt x="150114" y="53339"/>
                  </a:lnTo>
                  <a:lnTo>
                    <a:pt x="149352" y="32765"/>
                  </a:lnTo>
                  <a:lnTo>
                    <a:pt x="149352" y="12191"/>
                  </a:lnTo>
                  <a:lnTo>
                    <a:pt x="136398" y="0"/>
                  </a:lnTo>
                  <a:lnTo>
                    <a:pt x="11430" y="0"/>
                  </a:lnTo>
                  <a:lnTo>
                    <a:pt x="0" y="12191"/>
                  </a:lnTo>
                  <a:lnTo>
                    <a:pt x="762" y="32765"/>
                  </a:lnTo>
                  <a:lnTo>
                    <a:pt x="762" y="53339"/>
                  </a:lnTo>
                  <a:lnTo>
                    <a:pt x="1524" y="73913"/>
                  </a:lnTo>
                  <a:lnTo>
                    <a:pt x="2286" y="105155"/>
                  </a:lnTo>
                  <a:lnTo>
                    <a:pt x="2286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bg object 488">
              <a:extLst>
                <a:ext uri="{FF2B5EF4-FFF2-40B4-BE49-F238E27FC236}">
                  <a16:creationId xmlns:a16="http://schemas.microsoft.com/office/drawing/2014/main" id="{A61F782A-E4AA-4A48-A3D2-15421B6B0DF1}"/>
                </a:ext>
              </a:extLst>
            </p:cNvPr>
            <p:cNvSpPr/>
            <p:nvPr/>
          </p:nvSpPr>
          <p:spPr>
            <a:xfrm>
              <a:off x="2894075" y="5379719"/>
              <a:ext cx="152400" cy="147320"/>
            </a:xfrm>
            <a:custGeom>
              <a:avLst/>
              <a:gdLst/>
              <a:ahLst/>
              <a:cxnLst/>
              <a:rect l="l" t="t" r="r" b="b"/>
              <a:pathLst>
                <a:path w="152400" h="147320">
                  <a:moveTo>
                    <a:pt x="15239" y="147065"/>
                  </a:moveTo>
                  <a:lnTo>
                    <a:pt x="140207" y="147065"/>
                  </a:lnTo>
                  <a:lnTo>
                    <a:pt x="152399" y="135635"/>
                  </a:lnTo>
                  <a:lnTo>
                    <a:pt x="151637" y="104393"/>
                  </a:lnTo>
                  <a:lnTo>
                    <a:pt x="150113" y="73913"/>
                  </a:lnTo>
                  <a:lnTo>
                    <a:pt x="148589" y="12191"/>
                  </a:lnTo>
                  <a:lnTo>
                    <a:pt x="136397" y="761"/>
                  </a:lnTo>
                  <a:lnTo>
                    <a:pt x="11429" y="0"/>
                  </a:lnTo>
                  <a:lnTo>
                    <a:pt x="0" y="12191"/>
                  </a:lnTo>
                  <a:lnTo>
                    <a:pt x="3047" y="135635"/>
                  </a:lnTo>
                  <a:lnTo>
                    <a:pt x="15239" y="14706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bg object 489">
              <a:extLst>
                <a:ext uri="{FF2B5EF4-FFF2-40B4-BE49-F238E27FC236}">
                  <a16:creationId xmlns:a16="http://schemas.microsoft.com/office/drawing/2014/main" id="{ACF629D2-0F48-46BA-9C14-B6B92A7EAAE1}"/>
                </a:ext>
              </a:extLst>
            </p:cNvPr>
            <p:cNvSpPr/>
            <p:nvPr/>
          </p:nvSpPr>
          <p:spPr>
            <a:xfrm>
              <a:off x="2900934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192" y="150113"/>
                  </a:moveTo>
                  <a:lnTo>
                    <a:pt x="137922" y="150113"/>
                  </a:lnTo>
                  <a:lnTo>
                    <a:pt x="150114" y="137921"/>
                  </a:lnTo>
                  <a:lnTo>
                    <a:pt x="150114" y="75437"/>
                  </a:lnTo>
                  <a:lnTo>
                    <a:pt x="149352" y="43433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2191"/>
                  </a:lnTo>
                  <a:lnTo>
                    <a:pt x="0" y="41909"/>
                  </a:lnTo>
                  <a:lnTo>
                    <a:pt x="762" y="72389"/>
                  </a:lnTo>
                  <a:lnTo>
                    <a:pt x="762" y="137921"/>
                  </a:lnTo>
                  <a:lnTo>
                    <a:pt x="12192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bg object 490">
              <a:extLst>
                <a:ext uri="{FF2B5EF4-FFF2-40B4-BE49-F238E27FC236}">
                  <a16:creationId xmlns:a16="http://schemas.microsoft.com/office/drawing/2014/main" id="{724B049D-853B-4A83-9431-249D0C5512A4}"/>
                </a:ext>
              </a:extLst>
            </p:cNvPr>
            <p:cNvSpPr/>
            <p:nvPr/>
          </p:nvSpPr>
          <p:spPr>
            <a:xfrm>
              <a:off x="2749296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4" y="150113"/>
                  </a:moveTo>
                  <a:lnTo>
                    <a:pt x="137922" y="150113"/>
                  </a:lnTo>
                  <a:lnTo>
                    <a:pt x="150114" y="137921"/>
                  </a:lnTo>
                  <a:lnTo>
                    <a:pt x="150114" y="75437"/>
                  </a:lnTo>
                  <a:lnTo>
                    <a:pt x="149352" y="43433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2192" y="0"/>
                  </a:lnTo>
                  <a:lnTo>
                    <a:pt x="0" y="12191"/>
                  </a:lnTo>
                  <a:lnTo>
                    <a:pt x="762" y="41909"/>
                  </a:lnTo>
                  <a:lnTo>
                    <a:pt x="762" y="137921"/>
                  </a:lnTo>
                  <a:lnTo>
                    <a:pt x="12954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bg object 491">
              <a:extLst>
                <a:ext uri="{FF2B5EF4-FFF2-40B4-BE49-F238E27FC236}">
                  <a16:creationId xmlns:a16="http://schemas.microsoft.com/office/drawing/2014/main" id="{E3B72105-C028-4E49-827E-47C22D4C322A}"/>
                </a:ext>
              </a:extLst>
            </p:cNvPr>
            <p:cNvSpPr/>
            <p:nvPr/>
          </p:nvSpPr>
          <p:spPr>
            <a:xfrm>
              <a:off x="2597658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4" y="150113"/>
                  </a:moveTo>
                  <a:lnTo>
                    <a:pt x="137922" y="150113"/>
                  </a:lnTo>
                  <a:lnTo>
                    <a:pt x="150114" y="137921"/>
                  </a:lnTo>
                  <a:lnTo>
                    <a:pt x="150114" y="43433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2192" y="0"/>
                  </a:lnTo>
                  <a:lnTo>
                    <a:pt x="0" y="12191"/>
                  </a:lnTo>
                  <a:lnTo>
                    <a:pt x="762" y="41909"/>
                  </a:lnTo>
                  <a:lnTo>
                    <a:pt x="762" y="137921"/>
                  </a:lnTo>
                  <a:lnTo>
                    <a:pt x="12954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bg object 492">
              <a:extLst>
                <a:ext uri="{FF2B5EF4-FFF2-40B4-BE49-F238E27FC236}">
                  <a16:creationId xmlns:a16="http://schemas.microsoft.com/office/drawing/2014/main" id="{6E898F57-F78C-4B56-9CD5-A5007F52F265}"/>
                </a:ext>
              </a:extLst>
            </p:cNvPr>
            <p:cNvSpPr/>
            <p:nvPr/>
          </p:nvSpPr>
          <p:spPr>
            <a:xfrm>
              <a:off x="2446020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4" y="150113"/>
                  </a:moveTo>
                  <a:lnTo>
                    <a:pt x="137922" y="150113"/>
                  </a:lnTo>
                  <a:lnTo>
                    <a:pt x="150114" y="137921"/>
                  </a:lnTo>
                  <a:lnTo>
                    <a:pt x="150114" y="43433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2192" y="0"/>
                  </a:lnTo>
                  <a:lnTo>
                    <a:pt x="0" y="12191"/>
                  </a:lnTo>
                  <a:lnTo>
                    <a:pt x="762" y="42671"/>
                  </a:lnTo>
                  <a:lnTo>
                    <a:pt x="762" y="137921"/>
                  </a:lnTo>
                  <a:lnTo>
                    <a:pt x="12954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bg object 493">
              <a:extLst>
                <a:ext uri="{FF2B5EF4-FFF2-40B4-BE49-F238E27FC236}">
                  <a16:creationId xmlns:a16="http://schemas.microsoft.com/office/drawing/2014/main" id="{85E5D3E1-C85A-4C5B-A95E-E5C476FB471A}"/>
                </a:ext>
              </a:extLst>
            </p:cNvPr>
            <p:cNvSpPr/>
            <p:nvPr/>
          </p:nvSpPr>
          <p:spPr>
            <a:xfrm>
              <a:off x="2295144" y="5679185"/>
              <a:ext cx="149860" cy="150495"/>
            </a:xfrm>
            <a:custGeom>
              <a:avLst/>
              <a:gdLst/>
              <a:ahLst/>
              <a:cxnLst/>
              <a:rect l="l" t="t" r="r" b="b"/>
              <a:pathLst>
                <a:path w="149860" h="150495">
                  <a:moveTo>
                    <a:pt x="12192" y="150113"/>
                  </a:moveTo>
                  <a:lnTo>
                    <a:pt x="137160" y="150113"/>
                  </a:lnTo>
                  <a:lnTo>
                    <a:pt x="149352" y="137921"/>
                  </a:lnTo>
                  <a:lnTo>
                    <a:pt x="149352" y="43433"/>
                  </a:lnTo>
                  <a:lnTo>
                    <a:pt x="148590" y="12191"/>
                  </a:lnTo>
                  <a:lnTo>
                    <a:pt x="136398" y="0"/>
                  </a:lnTo>
                  <a:lnTo>
                    <a:pt x="11430" y="0"/>
                  </a:lnTo>
                  <a:lnTo>
                    <a:pt x="0" y="11429"/>
                  </a:lnTo>
                  <a:lnTo>
                    <a:pt x="0" y="73151"/>
                  </a:lnTo>
                  <a:lnTo>
                    <a:pt x="762" y="93725"/>
                  </a:lnTo>
                  <a:lnTo>
                    <a:pt x="762" y="114299"/>
                  </a:lnTo>
                  <a:lnTo>
                    <a:pt x="0" y="134873"/>
                  </a:lnTo>
                  <a:lnTo>
                    <a:pt x="0" y="137921"/>
                  </a:lnTo>
                  <a:lnTo>
                    <a:pt x="12192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bg object 494">
              <a:extLst>
                <a:ext uri="{FF2B5EF4-FFF2-40B4-BE49-F238E27FC236}">
                  <a16:creationId xmlns:a16="http://schemas.microsoft.com/office/drawing/2014/main" id="{BE5A8CC7-228C-45D8-BA2D-DE75BAF64E93}"/>
                </a:ext>
              </a:extLst>
            </p:cNvPr>
            <p:cNvSpPr/>
            <p:nvPr/>
          </p:nvSpPr>
          <p:spPr>
            <a:xfrm>
              <a:off x="2590800" y="5379719"/>
              <a:ext cx="152400" cy="147320"/>
            </a:xfrm>
            <a:custGeom>
              <a:avLst/>
              <a:gdLst/>
              <a:ahLst/>
              <a:cxnLst/>
              <a:rect l="l" t="t" r="r" b="b"/>
              <a:pathLst>
                <a:path w="152400" h="147320">
                  <a:moveTo>
                    <a:pt x="16001" y="147065"/>
                  </a:moveTo>
                  <a:lnTo>
                    <a:pt x="140969" y="147065"/>
                  </a:lnTo>
                  <a:lnTo>
                    <a:pt x="152399" y="135635"/>
                  </a:lnTo>
                  <a:lnTo>
                    <a:pt x="151637" y="104393"/>
                  </a:lnTo>
                  <a:lnTo>
                    <a:pt x="149351" y="12191"/>
                  </a:lnTo>
                  <a:lnTo>
                    <a:pt x="137159" y="0"/>
                  </a:lnTo>
                  <a:lnTo>
                    <a:pt x="12191" y="0"/>
                  </a:lnTo>
                  <a:lnTo>
                    <a:pt x="0" y="11429"/>
                  </a:lnTo>
                  <a:lnTo>
                    <a:pt x="1523" y="73151"/>
                  </a:lnTo>
                  <a:lnTo>
                    <a:pt x="3047" y="104393"/>
                  </a:lnTo>
                  <a:lnTo>
                    <a:pt x="3809" y="134873"/>
                  </a:lnTo>
                  <a:lnTo>
                    <a:pt x="16001" y="14706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bg object 495">
              <a:extLst>
                <a:ext uri="{FF2B5EF4-FFF2-40B4-BE49-F238E27FC236}">
                  <a16:creationId xmlns:a16="http://schemas.microsoft.com/office/drawing/2014/main" id="{C888C90B-F701-4622-BFBB-DB959C302EDD}"/>
                </a:ext>
              </a:extLst>
            </p:cNvPr>
            <p:cNvSpPr/>
            <p:nvPr/>
          </p:nvSpPr>
          <p:spPr>
            <a:xfrm>
              <a:off x="2288286" y="5379719"/>
              <a:ext cx="152400" cy="147320"/>
            </a:xfrm>
            <a:custGeom>
              <a:avLst/>
              <a:gdLst/>
              <a:ahLst/>
              <a:cxnLst/>
              <a:rect l="l" t="t" r="r" b="b"/>
              <a:pathLst>
                <a:path w="152400" h="147320">
                  <a:moveTo>
                    <a:pt x="15239" y="147065"/>
                  </a:moveTo>
                  <a:lnTo>
                    <a:pt x="140207" y="147065"/>
                  </a:lnTo>
                  <a:lnTo>
                    <a:pt x="152399" y="134873"/>
                  </a:lnTo>
                  <a:lnTo>
                    <a:pt x="151637" y="104393"/>
                  </a:lnTo>
                  <a:lnTo>
                    <a:pt x="149351" y="11429"/>
                  </a:lnTo>
                  <a:lnTo>
                    <a:pt x="136397" y="0"/>
                  </a:lnTo>
                  <a:lnTo>
                    <a:pt x="11429" y="0"/>
                  </a:lnTo>
                  <a:lnTo>
                    <a:pt x="0" y="11429"/>
                  </a:lnTo>
                  <a:lnTo>
                    <a:pt x="3047" y="134873"/>
                  </a:lnTo>
                  <a:lnTo>
                    <a:pt x="15239" y="14706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bg object 496">
              <a:extLst>
                <a:ext uri="{FF2B5EF4-FFF2-40B4-BE49-F238E27FC236}">
                  <a16:creationId xmlns:a16="http://schemas.microsoft.com/office/drawing/2014/main" id="{3FD46CAF-F36A-444F-B909-53D3D0B1578C}"/>
                </a:ext>
              </a:extLst>
            </p:cNvPr>
            <p:cNvSpPr/>
            <p:nvPr/>
          </p:nvSpPr>
          <p:spPr>
            <a:xfrm>
              <a:off x="2141220" y="5539739"/>
              <a:ext cx="2540" cy="125730"/>
            </a:xfrm>
            <a:custGeom>
              <a:avLst/>
              <a:gdLst/>
              <a:ahLst/>
              <a:cxnLst/>
              <a:rect l="l" t="t" r="r" b="b"/>
              <a:pathLst>
                <a:path w="2539" h="125729">
                  <a:moveTo>
                    <a:pt x="2286" y="125729"/>
                  </a:moveTo>
                  <a:lnTo>
                    <a:pt x="1524" y="90677"/>
                  </a:lnTo>
                  <a:lnTo>
                    <a:pt x="762" y="67817"/>
                  </a:lnTo>
                  <a:lnTo>
                    <a:pt x="762" y="44957"/>
                  </a:lnTo>
                  <a:lnTo>
                    <a:pt x="0" y="22859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bg object 497">
              <a:extLst>
                <a:ext uri="{FF2B5EF4-FFF2-40B4-BE49-F238E27FC236}">
                  <a16:creationId xmlns:a16="http://schemas.microsoft.com/office/drawing/2014/main" id="{9A3EF93A-5477-44A1-80C2-79433209F180}"/>
                </a:ext>
              </a:extLst>
            </p:cNvPr>
            <p:cNvSpPr/>
            <p:nvPr/>
          </p:nvSpPr>
          <p:spPr>
            <a:xfrm>
              <a:off x="3057144" y="5881877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1524" y="0"/>
                  </a:moveTo>
                  <a:lnTo>
                    <a:pt x="1524" y="762"/>
                  </a:lnTo>
                  <a:lnTo>
                    <a:pt x="1524" y="2286"/>
                  </a:lnTo>
                  <a:lnTo>
                    <a:pt x="0" y="228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bg object 498">
              <a:extLst>
                <a:ext uri="{FF2B5EF4-FFF2-40B4-BE49-F238E27FC236}">
                  <a16:creationId xmlns:a16="http://schemas.microsoft.com/office/drawing/2014/main" id="{19F13450-35D2-4E1D-B21D-6FECED02B14D}"/>
                </a:ext>
              </a:extLst>
            </p:cNvPr>
            <p:cNvSpPr/>
            <p:nvPr/>
          </p:nvSpPr>
          <p:spPr>
            <a:xfrm>
              <a:off x="2137410" y="5390387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3048" y="12420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bg object 499">
              <a:extLst>
                <a:ext uri="{FF2B5EF4-FFF2-40B4-BE49-F238E27FC236}">
                  <a16:creationId xmlns:a16="http://schemas.microsoft.com/office/drawing/2014/main" id="{698358DD-9FBD-4764-BDBA-F06BAEE6330E}"/>
                </a:ext>
              </a:extLst>
            </p:cNvPr>
            <p:cNvSpPr/>
            <p:nvPr/>
          </p:nvSpPr>
          <p:spPr>
            <a:xfrm>
              <a:off x="3057144" y="5884163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bg object 500">
              <a:extLst>
                <a:ext uri="{FF2B5EF4-FFF2-40B4-BE49-F238E27FC236}">
                  <a16:creationId xmlns:a16="http://schemas.microsoft.com/office/drawing/2014/main" id="{0382611D-D3D1-4E74-A92B-D3C6869A0A04}"/>
                </a:ext>
              </a:extLst>
            </p:cNvPr>
            <p:cNvSpPr/>
            <p:nvPr/>
          </p:nvSpPr>
          <p:spPr>
            <a:xfrm>
              <a:off x="3058668" y="5422391"/>
              <a:ext cx="0" cy="117475"/>
            </a:xfrm>
            <a:custGeom>
              <a:avLst/>
              <a:gdLst/>
              <a:ahLst/>
              <a:cxnLst/>
              <a:rect l="l" t="t" r="r" b="b"/>
              <a:pathLst>
                <a:path h="117475">
                  <a:moveTo>
                    <a:pt x="0" y="0"/>
                  </a:moveTo>
                  <a:lnTo>
                    <a:pt x="0" y="11734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bg object 501">
              <a:extLst>
                <a:ext uri="{FF2B5EF4-FFF2-40B4-BE49-F238E27FC236}">
                  <a16:creationId xmlns:a16="http://schemas.microsoft.com/office/drawing/2014/main" id="{DB9EFEA5-DF8D-4973-9DA2-D2B70CEFCE57}"/>
                </a:ext>
              </a:extLst>
            </p:cNvPr>
            <p:cNvSpPr/>
            <p:nvPr/>
          </p:nvSpPr>
          <p:spPr>
            <a:xfrm>
              <a:off x="1056132" y="5380481"/>
              <a:ext cx="1060450" cy="130810"/>
            </a:xfrm>
            <a:custGeom>
              <a:avLst/>
              <a:gdLst/>
              <a:ahLst/>
              <a:cxnLst/>
              <a:rect l="l" t="t" r="r" b="b"/>
              <a:pathLst>
                <a:path w="1060450" h="130810">
                  <a:moveTo>
                    <a:pt x="1056894" y="0"/>
                  </a:moveTo>
                  <a:lnTo>
                    <a:pt x="1059942" y="130302"/>
                  </a:lnTo>
                  <a:lnTo>
                    <a:pt x="954024" y="130302"/>
                  </a:lnTo>
                  <a:lnTo>
                    <a:pt x="902004" y="130302"/>
                  </a:lnTo>
                  <a:lnTo>
                    <a:pt x="849985" y="130302"/>
                  </a:lnTo>
                  <a:lnTo>
                    <a:pt x="797966" y="130302"/>
                  </a:lnTo>
                  <a:lnTo>
                    <a:pt x="745947" y="130302"/>
                  </a:lnTo>
                  <a:lnTo>
                    <a:pt x="693928" y="130302"/>
                  </a:lnTo>
                  <a:lnTo>
                    <a:pt x="641908" y="130302"/>
                  </a:lnTo>
                  <a:lnTo>
                    <a:pt x="589889" y="130302"/>
                  </a:lnTo>
                  <a:lnTo>
                    <a:pt x="537870" y="130302"/>
                  </a:lnTo>
                  <a:lnTo>
                    <a:pt x="485851" y="130302"/>
                  </a:lnTo>
                  <a:lnTo>
                    <a:pt x="173735" y="130302"/>
                  </a:lnTo>
                  <a:lnTo>
                    <a:pt x="0" y="130302"/>
                  </a:lnTo>
                  <a:lnTo>
                    <a:pt x="0" y="103632"/>
                  </a:lnTo>
                  <a:lnTo>
                    <a:pt x="1056894" y="0"/>
                  </a:lnTo>
                  <a:lnTo>
                    <a:pt x="10576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bg object 502">
              <a:extLst>
                <a:ext uri="{FF2B5EF4-FFF2-40B4-BE49-F238E27FC236}">
                  <a16:creationId xmlns:a16="http://schemas.microsoft.com/office/drawing/2014/main" id="{31543D7A-DB65-44E2-909C-E55B8E6051BC}"/>
                </a:ext>
              </a:extLst>
            </p:cNvPr>
            <p:cNvSpPr/>
            <p:nvPr/>
          </p:nvSpPr>
          <p:spPr>
            <a:xfrm>
              <a:off x="4004310" y="5380482"/>
              <a:ext cx="1057910" cy="104139"/>
            </a:xfrm>
            <a:custGeom>
              <a:avLst/>
              <a:gdLst/>
              <a:ahLst/>
              <a:cxnLst/>
              <a:rect l="l" t="t" r="r" b="b"/>
              <a:pathLst>
                <a:path w="1057910" h="104139">
                  <a:moveTo>
                    <a:pt x="1057656" y="10363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bg object 503">
              <a:extLst>
                <a:ext uri="{FF2B5EF4-FFF2-40B4-BE49-F238E27FC236}">
                  <a16:creationId xmlns:a16="http://schemas.microsoft.com/office/drawing/2014/main" id="{AB63A764-1367-45C5-B4D9-85FE8A1E9E51}"/>
                </a:ext>
              </a:extLst>
            </p:cNvPr>
            <p:cNvSpPr/>
            <p:nvPr/>
          </p:nvSpPr>
          <p:spPr>
            <a:xfrm>
              <a:off x="5061204" y="5484114"/>
              <a:ext cx="1270" cy="26670"/>
            </a:xfrm>
            <a:custGeom>
              <a:avLst/>
              <a:gdLst/>
              <a:ahLst/>
              <a:cxnLst/>
              <a:rect l="l" t="t" r="r" b="b"/>
              <a:pathLst>
                <a:path w="1270" h="26670">
                  <a:moveTo>
                    <a:pt x="0" y="26669"/>
                  </a:moveTo>
                  <a:lnTo>
                    <a:pt x="76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bg object 504">
              <a:extLst>
                <a:ext uri="{FF2B5EF4-FFF2-40B4-BE49-F238E27FC236}">
                  <a16:creationId xmlns:a16="http://schemas.microsoft.com/office/drawing/2014/main" id="{59F364F8-C153-466A-91EC-0E74C34F0536}"/>
                </a:ext>
              </a:extLst>
            </p:cNvPr>
            <p:cNvSpPr/>
            <p:nvPr/>
          </p:nvSpPr>
          <p:spPr>
            <a:xfrm>
              <a:off x="4001262" y="5510784"/>
              <a:ext cx="1060450" cy="0"/>
            </a:xfrm>
            <a:custGeom>
              <a:avLst/>
              <a:gdLst/>
              <a:ahLst/>
              <a:cxnLst/>
              <a:rect l="l" t="t" r="r" b="b"/>
              <a:pathLst>
                <a:path w="1060450">
                  <a:moveTo>
                    <a:pt x="0" y="0"/>
                  </a:moveTo>
                  <a:lnTo>
                    <a:pt x="105918" y="0"/>
                  </a:lnTo>
                  <a:lnTo>
                    <a:pt x="157937" y="0"/>
                  </a:lnTo>
                  <a:lnTo>
                    <a:pt x="209956" y="0"/>
                  </a:lnTo>
                  <a:lnTo>
                    <a:pt x="261975" y="0"/>
                  </a:lnTo>
                  <a:lnTo>
                    <a:pt x="313994" y="0"/>
                  </a:lnTo>
                  <a:lnTo>
                    <a:pt x="366014" y="0"/>
                  </a:lnTo>
                  <a:lnTo>
                    <a:pt x="418033" y="0"/>
                  </a:lnTo>
                  <a:lnTo>
                    <a:pt x="470052" y="0"/>
                  </a:lnTo>
                  <a:lnTo>
                    <a:pt x="522071" y="0"/>
                  </a:lnTo>
                  <a:lnTo>
                    <a:pt x="574090" y="0"/>
                  </a:lnTo>
                  <a:lnTo>
                    <a:pt x="626110" y="0"/>
                  </a:lnTo>
                  <a:lnTo>
                    <a:pt x="678129" y="0"/>
                  </a:lnTo>
                  <a:lnTo>
                    <a:pt x="730148" y="0"/>
                  </a:lnTo>
                  <a:lnTo>
                    <a:pt x="782167" y="0"/>
                  </a:lnTo>
                  <a:lnTo>
                    <a:pt x="834186" y="0"/>
                  </a:lnTo>
                  <a:lnTo>
                    <a:pt x="886206" y="0"/>
                  </a:lnTo>
                  <a:lnTo>
                    <a:pt x="105994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bg object 505">
              <a:extLst>
                <a:ext uri="{FF2B5EF4-FFF2-40B4-BE49-F238E27FC236}">
                  <a16:creationId xmlns:a16="http://schemas.microsoft.com/office/drawing/2014/main" id="{73555F0E-041F-41FC-838A-3BF2F0308CC4}"/>
                </a:ext>
              </a:extLst>
            </p:cNvPr>
            <p:cNvSpPr/>
            <p:nvPr/>
          </p:nvSpPr>
          <p:spPr>
            <a:xfrm>
              <a:off x="4001262" y="5380482"/>
              <a:ext cx="3810" cy="130810"/>
            </a:xfrm>
            <a:custGeom>
              <a:avLst/>
              <a:gdLst/>
              <a:ahLst/>
              <a:cxnLst/>
              <a:rect l="l" t="t" r="r" b="b"/>
              <a:pathLst>
                <a:path w="3810" h="130810">
                  <a:moveTo>
                    <a:pt x="3048" y="0"/>
                  </a:moveTo>
                  <a:lnTo>
                    <a:pt x="0" y="130302"/>
                  </a:lnTo>
                </a:path>
                <a:path w="3810" h="130810">
                  <a:moveTo>
                    <a:pt x="3048" y="0"/>
                  </a:moveTo>
                  <a:lnTo>
                    <a:pt x="381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bg object 506">
              <a:extLst>
                <a:ext uri="{FF2B5EF4-FFF2-40B4-BE49-F238E27FC236}">
                  <a16:creationId xmlns:a16="http://schemas.microsoft.com/office/drawing/2014/main" id="{61C69D3B-7EAE-4D5C-AA3C-A9FDAA1090B8}"/>
                </a:ext>
              </a:extLst>
            </p:cNvPr>
            <p:cNvSpPr/>
            <p:nvPr/>
          </p:nvSpPr>
          <p:spPr>
            <a:xfrm>
              <a:off x="5340857" y="5542787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762" y="65532"/>
                  </a:lnTo>
                  <a:lnTo>
                    <a:pt x="762" y="80010"/>
                  </a:lnTo>
                  <a:lnTo>
                    <a:pt x="0" y="94488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bg object 507">
              <a:extLst>
                <a:ext uri="{FF2B5EF4-FFF2-40B4-BE49-F238E27FC236}">
                  <a16:creationId xmlns:a16="http://schemas.microsoft.com/office/drawing/2014/main" id="{01698DE3-B040-4A62-969B-3C923AE381A1}"/>
                </a:ext>
              </a:extLst>
            </p:cNvPr>
            <p:cNvSpPr/>
            <p:nvPr/>
          </p:nvSpPr>
          <p:spPr>
            <a:xfrm>
              <a:off x="5331713" y="5531357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bg object 508">
              <a:extLst>
                <a:ext uri="{FF2B5EF4-FFF2-40B4-BE49-F238E27FC236}">
                  <a16:creationId xmlns:a16="http://schemas.microsoft.com/office/drawing/2014/main" id="{BE853841-3FE3-4FB0-8267-82B8D4D1B3D7}"/>
                </a:ext>
              </a:extLst>
            </p:cNvPr>
            <p:cNvSpPr/>
            <p:nvPr/>
          </p:nvSpPr>
          <p:spPr>
            <a:xfrm>
              <a:off x="5205983" y="5530595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0" y="0"/>
                  </a:moveTo>
                  <a:lnTo>
                    <a:pt x="57912" y="761"/>
                  </a:lnTo>
                  <a:lnTo>
                    <a:pt x="125730" y="761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bg object 509">
              <a:extLst>
                <a:ext uri="{FF2B5EF4-FFF2-40B4-BE49-F238E27FC236}">
                  <a16:creationId xmlns:a16="http://schemas.microsoft.com/office/drawing/2014/main" id="{B9B5ED08-1BA1-409E-92D5-6C209CAC585D}"/>
                </a:ext>
              </a:extLst>
            </p:cNvPr>
            <p:cNvSpPr/>
            <p:nvPr/>
          </p:nvSpPr>
          <p:spPr>
            <a:xfrm>
              <a:off x="5193791" y="553059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bg object 510">
              <a:extLst>
                <a:ext uri="{FF2B5EF4-FFF2-40B4-BE49-F238E27FC236}">
                  <a16:creationId xmlns:a16="http://schemas.microsoft.com/office/drawing/2014/main" id="{E35A91F4-DFF8-4668-BE90-45A9275E607A}"/>
                </a:ext>
              </a:extLst>
            </p:cNvPr>
            <p:cNvSpPr/>
            <p:nvPr/>
          </p:nvSpPr>
          <p:spPr>
            <a:xfrm>
              <a:off x="5191505" y="5542787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5"/>
                  </a:moveTo>
                  <a:lnTo>
                    <a:pt x="0" y="93725"/>
                  </a:lnTo>
                  <a:lnTo>
                    <a:pt x="761" y="78485"/>
                  </a:lnTo>
                  <a:lnTo>
                    <a:pt x="761" y="63245"/>
                  </a:lnTo>
                  <a:lnTo>
                    <a:pt x="1523" y="31241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bg object 511">
              <a:extLst>
                <a:ext uri="{FF2B5EF4-FFF2-40B4-BE49-F238E27FC236}">
                  <a16:creationId xmlns:a16="http://schemas.microsoft.com/office/drawing/2014/main" id="{E6F59789-0F04-4E7B-95D9-7BC980D854E6}"/>
                </a:ext>
              </a:extLst>
            </p:cNvPr>
            <p:cNvSpPr/>
            <p:nvPr/>
          </p:nvSpPr>
          <p:spPr>
            <a:xfrm>
              <a:off x="5191505" y="5666993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11429" y="11429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bg object 512">
              <a:extLst>
                <a:ext uri="{FF2B5EF4-FFF2-40B4-BE49-F238E27FC236}">
                  <a16:creationId xmlns:a16="http://schemas.microsoft.com/office/drawing/2014/main" id="{9F9A62DE-FF05-4BDF-9920-807315BBC508}"/>
                </a:ext>
              </a:extLst>
            </p:cNvPr>
            <p:cNvSpPr/>
            <p:nvPr/>
          </p:nvSpPr>
          <p:spPr>
            <a:xfrm>
              <a:off x="5202935" y="5678423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125729" y="762"/>
                  </a:moveTo>
                  <a:lnTo>
                    <a:pt x="58673" y="762"/>
                  </a:ln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bg object 513">
              <a:extLst>
                <a:ext uri="{FF2B5EF4-FFF2-40B4-BE49-F238E27FC236}">
                  <a16:creationId xmlns:a16="http://schemas.microsoft.com/office/drawing/2014/main" id="{EABD0984-CC7C-4611-BA85-2D9A48199A63}"/>
                </a:ext>
              </a:extLst>
            </p:cNvPr>
            <p:cNvSpPr/>
            <p:nvPr/>
          </p:nvSpPr>
          <p:spPr>
            <a:xfrm>
              <a:off x="5328665" y="566699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bg object 514">
              <a:extLst>
                <a:ext uri="{FF2B5EF4-FFF2-40B4-BE49-F238E27FC236}">
                  <a16:creationId xmlns:a16="http://schemas.microsoft.com/office/drawing/2014/main" id="{680E3EE2-0282-45E0-A7CE-313A37FFB344}"/>
                </a:ext>
              </a:extLst>
            </p:cNvPr>
            <p:cNvSpPr/>
            <p:nvPr/>
          </p:nvSpPr>
          <p:spPr>
            <a:xfrm>
              <a:off x="5189219" y="5542787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31242"/>
                  </a:lnTo>
                  <a:lnTo>
                    <a:pt x="762" y="63246"/>
                  </a:lnTo>
                  <a:lnTo>
                    <a:pt x="762" y="77724"/>
                  </a:lnTo>
                  <a:lnTo>
                    <a:pt x="0" y="93726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bg object 515">
              <a:extLst>
                <a:ext uri="{FF2B5EF4-FFF2-40B4-BE49-F238E27FC236}">
                  <a16:creationId xmlns:a16="http://schemas.microsoft.com/office/drawing/2014/main" id="{E733BD83-D428-496B-AEE9-F7F3DA73F3A0}"/>
                </a:ext>
              </a:extLst>
            </p:cNvPr>
            <p:cNvSpPr/>
            <p:nvPr/>
          </p:nvSpPr>
          <p:spPr>
            <a:xfrm>
              <a:off x="5180075" y="5530595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bg object 516">
              <a:extLst>
                <a:ext uri="{FF2B5EF4-FFF2-40B4-BE49-F238E27FC236}">
                  <a16:creationId xmlns:a16="http://schemas.microsoft.com/office/drawing/2014/main" id="{14803D59-E1FC-4905-B6C3-AF83D5635878}"/>
                </a:ext>
              </a:extLst>
            </p:cNvPr>
            <p:cNvSpPr/>
            <p:nvPr/>
          </p:nvSpPr>
          <p:spPr>
            <a:xfrm>
              <a:off x="5054345" y="5530595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bg object 517">
              <a:extLst>
                <a:ext uri="{FF2B5EF4-FFF2-40B4-BE49-F238E27FC236}">
                  <a16:creationId xmlns:a16="http://schemas.microsoft.com/office/drawing/2014/main" id="{D7CEDA55-0F3C-4B30-AD72-C760FF3F0177}"/>
                </a:ext>
              </a:extLst>
            </p:cNvPr>
            <p:cNvSpPr/>
            <p:nvPr/>
          </p:nvSpPr>
          <p:spPr>
            <a:xfrm>
              <a:off x="5042153" y="553059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bg object 518">
              <a:extLst>
                <a:ext uri="{FF2B5EF4-FFF2-40B4-BE49-F238E27FC236}">
                  <a16:creationId xmlns:a16="http://schemas.microsoft.com/office/drawing/2014/main" id="{8598B745-4A70-422E-8B3E-0DA1A884E4EA}"/>
                </a:ext>
              </a:extLst>
            </p:cNvPr>
            <p:cNvSpPr/>
            <p:nvPr/>
          </p:nvSpPr>
          <p:spPr>
            <a:xfrm>
              <a:off x="5039867" y="5542787"/>
              <a:ext cx="2540" cy="123825"/>
            </a:xfrm>
            <a:custGeom>
              <a:avLst/>
              <a:gdLst/>
              <a:ahLst/>
              <a:cxnLst/>
              <a:rect l="l" t="t" r="r" b="b"/>
              <a:pathLst>
                <a:path w="2539" h="123825">
                  <a:moveTo>
                    <a:pt x="0" y="123443"/>
                  </a:moveTo>
                  <a:lnTo>
                    <a:pt x="0" y="93725"/>
                  </a:lnTo>
                  <a:lnTo>
                    <a:pt x="761" y="63245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bg object 519">
              <a:extLst>
                <a:ext uri="{FF2B5EF4-FFF2-40B4-BE49-F238E27FC236}">
                  <a16:creationId xmlns:a16="http://schemas.microsoft.com/office/drawing/2014/main" id="{21143085-ACA6-46CA-A799-D196317951E4}"/>
                </a:ext>
              </a:extLst>
            </p:cNvPr>
            <p:cNvSpPr/>
            <p:nvPr/>
          </p:nvSpPr>
          <p:spPr>
            <a:xfrm>
              <a:off x="5039867" y="5666231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bg object 520">
              <a:extLst>
                <a:ext uri="{FF2B5EF4-FFF2-40B4-BE49-F238E27FC236}">
                  <a16:creationId xmlns:a16="http://schemas.microsoft.com/office/drawing/2014/main" id="{2E63E132-5312-4DAD-88BB-42D76FE4DC46}"/>
                </a:ext>
              </a:extLst>
            </p:cNvPr>
            <p:cNvSpPr/>
            <p:nvPr/>
          </p:nvSpPr>
          <p:spPr>
            <a:xfrm>
              <a:off x="5051297" y="5678423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bg object 521">
              <a:extLst>
                <a:ext uri="{FF2B5EF4-FFF2-40B4-BE49-F238E27FC236}">
                  <a16:creationId xmlns:a16="http://schemas.microsoft.com/office/drawing/2014/main" id="{653DEA67-E35E-4AC7-834A-0395B85E3DC4}"/>
                </a:ext>
              </a:extLst>
            </p:cNvPr>
            <p:cNvSpPr/>
            <p:nvPr/>
          </p:nvSpPr>
          <p:spPr>
            <a:xfrm>
              <a:off x="5177027" y="5666993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bg object 522">
              <a:extLst>
                <a:ext uri="{FF2B5EF4-FFF2-40B4-BE49-F238E27FC236}">
                  <a16:creationId xmlns:a16="http://schemas.microsoft.com/office/drawing/2014/main" id="{8B5E2E91-A5FF-4D8F-8ED3-93666AC102A5}"/>
                </a:ext>
              </a:extLst>
            </p:cNvPr>
            <p:cNvSpPr/>
            <p:nvPr/>
          </p:nvSpPr>
          <p:spPr>
            <a:xfrm>
              <a:off x="5036819" y="5542787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1524" y="62484"/>
                  </a:ln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bg object 523">
              <a:extLst>
                <a:ext uri="{FF2B5EF4-FFF2-40B4-BE49-F238E27FC236}">
                  <a16:creationId xmlns:a16="http://schemas.microsoft.com/office/drawing/2014/main" id="{9A6D6961-0B94-402F-8629-76EEF473C052}"/>
                </a:ext>
              </a:extLst>
            </p:cNvPr>
            <p:cNvSpPr/>
            <p:nvPr/>
          </p:nvSpPr>
          <p:spPr>
            <a:xfrm>
              <a:off x="5027675" y="553059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bg object 524">
              <a:extLst>
                <a:ext uri="{FF2B5EF4-FFF2-40B4-BE49-F238E27FC236}">
                  <a16:creationId xmlns:a16="http://schemas.microsoft.com/office/drawing/2014/main" id="{59A07E85-3082-45F3-8341-28C06FB0D607}"/>
                </a:ext>
              </a:extLst>
            </p:cNvPr>
            <p:cNvSpPr/>
            <p:nvPr/>
          </p:nvSpPr>
          <p:spPr>
            <a:xfrm>
              <a:off x="4902707" y="553059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bg object 525">
              <a:extLst>
                <a:ext uri="{FF2B5EF4-FFF2-40B4-BE49-F238E27FC236}">
                  <a16:creationId xmlns:a16="http://schemas.microsoft.com/office/drawing/2014/main" id="{60B53DF5-48CB-4DA2-A703-07BD365A7DC8}"/>
                </a:ext>
              </a:extLst>
            </p:cNvPr>
            <p:cNvSpPr/>
            <p:nvPr/>
          </p:nvSpPr>
          <p:spPr>
            <a:xfrm>
              <a:off x="4890515" y="553059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bg object 526">
              <a:extLst>
                <a:ext uri="{FF2B5EF4-FFF2-40B4-BE49-F238E27FC236}">
                  <a16:creationId xmlns:a16="http://schemas.microsoft.com/office/drawing/2014/main" id="{1F9543AC-837E-410A-8636-1D77BC9DC6F7}"/>
                </a:ext>
              </a:extLst>
            </p:cNvPr>
            <p:cNvSpPr/>
            <p:nvPr/>
          </p:nvSpPr>
          <p:spPr>
            <a:xfrm>
              <a:off x="4887467" y="5542025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0" y="124206"/>
                  </a:moveTo>
                  <a:lnTo>
                    <a:pt x="761" y="93726"/>
                  </a:lnTo>
                  <a:lnTo>
                    <a:pt x="761" y="79248"/>
                  </a:lnTo>
                  <a:lnTo>
                    <a:pt x="1523" y="64008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bg object 527">
              <a:extLst>
                <a:ext uri="{FF2B5EF4-FFF2-40B4-BE49-F238E27FC236}">
                  <a16:creationId xmlns:a16="http://schemas.microsoft.com/office/drawing/2014/main" id="{7C606C45-825B-4B07-A5F3-444FDBF10F70}"/>
                </a:ext>
              </a:extLst>
            </p:cNvPr>
            <p:cNvSpPr/>
            <p:nvPr/>
          </p:nvSpPr>
          <p:spPr>
            <a:xfrm>
              <a:off x="4887467" y="56662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bg object 528">
              <a:extLst>
                <a:ext uri="{FF2B5EF4-FFF2-40B4-BE49-F238E27FC236}">
                  <a16:creationId xmlns:a16="http://schemas.microsoft.com/office/drawing/2014/main" id="{147391EC-2A08-4C73-8E7D-FAB5FC861F70}"/>
                </a:ext>
              </a:extLst>
            </p:cNvPr>
            <p:cNvSpPr/>
            <p:nvPr/>
          </p:nvSpPr>
          <p:spPr>
            <a:xfrm>
              <a:off x="4899659" y="5678423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bg object 529">
              <a:extLst>
                <a:ext uri="{FF2B5EF4-FFF2-40B4-BE49-F238E27FC236}">
                  <a16:creationId xmlns:a16="http://schemas.microsoft.com/office/drawing/2014/main" id="{9DBD5A8A-2A88-49B6-8437-5B98B136CB82}"/>
                </a:ext>
              </a:extLst>
            </p:cNvPr>
            <p:cNvSpPr/>
            <p:nvPr/>
          </p:nvSpPr>
          <p:spPr>
            <a:xfrm>
              <a:off x="5024627" y="56662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bg object 530">
              <a:extLst>
                <a:ext uri="{FF2B5EF4-FFF2-40B4-BE49-F238E27FC236}">
                  <a16:creationId xmlns:a16="http://schemas.microsoft.com/office/drawing/2014/main" id="{1F3AD85F-D01D-4071-8C78-337C60F50E0B}"/>
                </a:ext>
              </a:extLst>
            </p:cNvPr>
            <p:cNvSpPr/>
            <p:nvPr/>
          </p:nvSpPr>
          <p:spPr>
            <a:xfrm>
              <a:off x="4885181" y="5542025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63246"/>
                  </a:lnTo>
                  <a:lnTo>
                    <a:pt x="762" y="78486"/>
                  </a:lnTo>
                  <a:lnTo>
                    <a:pt x="762" y="93726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bg object 531">
              <a:extLst>
                <a:ext uri="{FF2B5EF4-FFF2-40B4-BE49-F238E27FC236}">
                  <a16:creationId xmlns:a16="http://schemas.microsoft.com/office/drawing/2014/main" id="{E6F61E9D-B409-4BF9-885B-98F200D26E30}"/>
                </a:ext>
              </a:extLst>
            </p:cNvPr>
            <p:cNvSpPr/>
            <p:nvPr/>
          </p:nvSpPr>
          <p:spPr>
            <a:xfrm>
              <a:off x="4876037" y="5530595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bg object 532">
              <a:extLst>
                <a:ext uri="{FF2B5EF4-FFF2-40B4-BE49-F238E27FC236}">
                  <a16:creationId xmlns:a16="http://schemas.microsoft.com/office/drawing/2014/main" id="{9125B270-3A30-4E90-8D2A-66679AF6009C}"/>
                </a:ext>
              </a:extLst>
            </p:cNvPr>
            <p:cNvSpPr/>
            <p:nvPr/>
          </p:nvSpPr>
          <p:spPr>
            <a:xfrm>
              <a:off x="4750307" y="5529833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0" y="0"/>
                  </a:moveTo>
                  <a:lnTo>
                    <a:pt x="125730" y="761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bg object 533">
              <a:extLst>
                <a:ext uri="{FF2B5EF4-FFF2-40B4-BE49-F238E27FC236}">
                  <a16:creationId xmlns:a16="http://schemas.microsoft.com/office/drawing/2014/main" id="{4500CF28-82C5-4429-AE74-3D824542F556}"/>
                </a:ext>
              </a:extLst>
            </p:cNvPr>
            <p:cNvSpPr/>
            <p:nvPr/>
          </p:nvSpPr>
          <p:spPr>
            <a:xfrm>
              <a:off x="4738115" y="552983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bg object 534">
              <a:extLst>
                <a:ext uri="{FF2B5EF4-FFF2-40B4-BE49-F238E27FC236}">
                  <a16:creationId xmlns:a16="http://schemas.microsoft.com/office/drawing/2014/main" id="{362FFD01-ACA7-412E-8588-EFA8631F1AD2}"/>
                </a:ext>
              </a:extLst>
            </p:cNvPr>
            <p:cNvSpPr/>
            <p:nvPr/>
          </p:nvSpPr>
          <p:spPr>
            <a:xfrm>
              <a:off x="4735829" y="5542025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6"/>
                  </a:moveTo>
                  <a:lnTo>
                    <a:pt x="761" y="93726"/>
                  </a:lnTo>
                  <a:lnTo>
                    <a:pt x="1523" y="64008"/>
                  </a:lnTo>
                  <a:lnTo>
                    <a:pt x="1523" y="32004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bg object 535">
              <a:extLst>
                <a:ext uri="{FF2B5EF4-FFF2-40B4-BE49-F238E27FC236}">
                  <a16:creationId xmlns:a16="http://schemas.microsoft.com/office/drawing/2014/main" id="{82C91A16-52B4-49DA-8D44-576971F3BA83}"/>
                </a:ext>
              </a:extLst>
            </p:cNvPr>
            <p:cNvSpPr/>
            <p:nvPr/>
          </p:nvSpPr>
          <p:spPr>
            <a:xfrm>
              <a:off x="4735829" y="566623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1143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bg object 536">
              <a:extLst>
                <a:ext uri="{FF2B5EF4-FFF2-40B4-BE49-F238E27FC236}">
                  <a16:creationId xmlns:a16="http://schemas.microsoft.com/office/drawing/2014/main" id="{D4597481-40B5-4A40-BF8B-958B951458F6}"/>
                </a:ext>
              </a:extLst>
            </p:cNvPr>
            <p:cNvSpPr/>
            <p:nvPr/>
          </p:nvSpPr>
          <p:spPr>
            <a:xfrm>
              <a:off x="4748021" y="5677661"/>
              <a:ext cx="125095" cy="1270"/>
            </a:xfrm>
            <a:custGeom>
              <a:avLst/>
              <a:gdLst/>
              <a:ahLst/>
              <a:cxnLst/>
              <a:rect l="l" t="t" r="r" b="b"/>
              <a:pathLst>
                <a:path w="125095" h="1270">
                  <a:moveTo>
                    <a:pt x="124967" y="76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bg object 537">
              <a:extLst>
                <a:ext uri="{FF2B5EF4-FFF2-40B4-BE49-F238E27FC236}">
                  <a16:creationId xmlns:a16="http://schemas.microsoft.com/office/drawing/2014/main" id="{41E0FF1F-A6B3-43F9-96A5-BD7036B0B4F3}"/>
                </a:ext>
              </a:extLst>
            </p:cNvPr>
            <p:cNvSpPr/>
            <p:nvPr/>
          </p:nvSpPr>
          <p:spPr>
            <a:xfrm>
              <a:off x="4872989" y="56662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bg object 538">
              <a:extLst>
                <a:ext uri="{FF2B5EF4-FFF2-40B4-BE49-F238E27FC236}">
                  <a16:creationId xmlns:a16="http://schemas.microsoft.com/office/drawing/2014/main" id="{4CA30413-7A35-435E-BB17-AB7F72F19FD9}"/>
                </a:ext>
              </a:extLst>
            </p:cNvPr>
            <p:cNvSpPr/>
            <p:nvPr/>
          </p:nvSpPr>
          <p:spPr>
            <a:xfrm>
              <a:off x="4733543" y="5542025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32004"/>
                  </a:lnTo>
                  <a:lnTo>
                    <a:pt x="1524" y="48006"/>
                  </a:lnTo>
                  <a:lnTo>
                    <a:pt x="762" y="63246"/>
                  </a:lnTo>
                  <a:lnTo>
                    <a:pt x="762" y="93726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bg object 539">
              <a:extLst>
                <a:ext uri="{FF2B5EF4-FFF2-40B4-BE49-F238E27FC236}">
                  <a16:creationId xmlns:a16="http://schemas.microsoft.com/office/drawing/2014/main" id="{8F5CDA0E-DE4D-4186-A579-968102A592DB}"/>
                </a:ext>
              </a:extLst>
            </p:cNvPr>
            <p:cNvSpPr/>
            <p:nvPr/>
          </p:nvSpPr>
          <p:spPr>
            <a:xfrm>
              <a:off x="4724399" y="5529833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bg object 540">
              <a:extLst>
                <a:ext uri="{FF2B5EF4-FFF2-40B4-BE49-F238E27FC236}">
                  <a16:creationId xmlns:a16="http://schemas.microsoft.com/office/drawing/2014/main" id="{4079D1BC-5934-4EA7-99DC-BB034709557D}"/>
                </a:ext>
              </a:extLst>
            </p:cNvPr>
            <p:cNvSpPr/>
            <p:nvPr/>
          </p:nvSpPr>
          <p:spPr>
            <a:xfrm>
              <a:off x="4598669" y="5529833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bg object 541">
              <a:extLst>
                <a:ext uri="{FF2B5EF4-FFF2-40B4-BE49-F238E27FC236}">
                  <a16:creationId xmlns:a16="http://schemas.microsoft.com/office/drawing/2014/main" id="{B421F935-38BA-4088-AC7C-1150B7501EB0}"/>
                </a:ext>
              </a:extLst>
            </p:cNvPr>
            <p:cNvSpPr/>
            <p:nvPr/>
          </p:nvSpPr>
          <p:spPr>
            <a:xfrm>
              <a:off x="4586477" y="5529833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bg object 542">
              <a:extLst>
                <a:ext uri="{FF2B5EF4-FFF2-40B4-BE49-F238E27FC236}">
                  <a16:creationId xmlns:a16="http://schemas.microsoft.com/office/drawing/2014/main" id="{FD2993E3-607E-4765-835E-3F97BD190798}"/>
                </a:ext>
              </a:extLst>
            </p:cNvPr>
            <p:cNvSpPr/>
            <p:nvPr/>
          </p:nvSpPr>
          <p:spPr>
            <a:xfrm>
              <a:off x="4584191" y="5541263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5"/>
                  </a:moveTo>
                  <a:lnTo>
                    <a:pt x="761" y="64769"/>
                  </a:lnTo>
                  <a:lnTo>
                    <a:pt x="1523" y="48767"/>
                  </a:lnTo>
                  <a:lnTo>
                    <a:pt x="1523" y="32765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bg object 543">
              <a:extLst>
                <a:ext uri="{FF2B5EF4-FFF2-40B4-BE49-F238E27FC236}">
                  <a16:creationId xmlns:a16="http://schemas.microsoft.com/office/drawing/2014/main" id="{103822E4-213F-4AFF-ADC0-A9D635AEC34F}"/>
                </a:ext>
              </a:extLst>
            </p:cNvPr>
            <p:cNvSpPr/>
            <p:nvPr/>
          </p:nvSpPr>
          <p:spPr>
            <a:xfrm>
              <a:off x="4584191" y="56654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bg object 544">
              <a:extLst>
                <a:ext uri="{FF2B5EF4-FFF2-40B4-BE49-F238E27FC236}">
                  <a16:creationId xmlns:a16="http://schemas.microsoft.com/office/drawing/2014/main" id="{3111DF84-ED1F-4305-9796-7CAE628BD75B}"/>
                </a:ext>
              </a:extLst>
            </p:cNvPr>
            <p:cNvSpPr/>
            <p:nvPr/>
          </p:nvSpPr>
          <p:spPr>
            <a:xfrm>
              <a:off x="4595621" y="56776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bg object 545">
              <a:extLst>
                <a:ext uri="{FF2B5EF4-FFF2-40B4-BE49-F238E27FC236}">
                  <a16:creationId xmlns:a16="http://schemas.microsoft.com/office/drawing/2014/main" id="{3E44118D-90BE-4A57-BA03-C71B2AE7EF26}"/>
                </a:ext>
              </a:extLst>
            </p:cNvPr>
            <p:cNvSpPr/>
            <p:nvPr/>
          </p:nvSpPr>
          <p:spPr>
            <a:xfrm>
              <a:off x="4721351" y="566623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bg object 546">
              <a:extLst>
                <a:ext uri="{FF2B5EF4-FFF2-40B4-BE49-F238E27FC236}">
                  <a16:creationId xmlns:a16="http://schemas.microsoft.com/office/drawing/2014/main" id="{22A9EA7E-9F9C-4DB6-A8FE-95F9FA8644DF}"/>
                </a:ext>
              </a:extLst>
            </p:cNvPr>
            <p:cNvSpPr/>
            <p:nvPr/>
          </p:nvSpPr>
          <p:spPr>
            <a:xfrm>
              <a:off x="4581905" y="5541263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32004"/>
                  </a:lnTo>
                  <a:lnTo>
                    <a:pt x="1524" y="48006"/>
                  </a:lnTo>
                  <a:lnTo>
                    <a:pt x="762" y="64008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bg object 547">
              <a:extLst>
                <a:ext uri="{FF2B5EF4-FFF2-40B4-BE49-F238E27FC236}">
                  <a16:creationId xmlns:a16="http://schemas.microsoft.com/office/drawing/2014/main" id="{562DA34E-905A-48F1-9FAC-869B6EA3C27F}"/>
                </a:ext>
              </a:extLst>
            </p:cNvPr>
            <p:cNvSpPr/>
            <p:nvPr/>
          </p:nvSpPr>
          <p:spPr>
            <a:xfrm>
              <a:off x="4572761" y="5529833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bg object 548">
              <a:extLst>
                <a:ext uri="{FF2B5EF4-FFF2-40B4-BE49-F238E27FC236}">
                  <a16:creationId xmlns:a16="http://schemas.microsoft.com/office/drawing/2014/main" id="{1035381A-08B7-4783-8C42-8E52F7B0E140}"/>
                </a:ext>
              </a:extLst>
            </p:cNvPr>
            <p:cNvSpPr/>
            <p:nvPr/>
          </p:nvSpPr>
          <p:spPr>
            <a:xfrm>
              <a:off x="4447031" y="5529833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bg object 549">
              <a:extLst>
                <a:ext uri="{FF2B5EF4-FFF2-40B4-BE49-F238E27FC236}">
                  <a16:creationId xmlns:a16="http://schemas.microsoft.com/office/drawing/2014/main" id="{323BB464-4CE8-408A-8BC4-1D2963434848}"/>
                </a:ext>
              </a:extLst>
            </p:cNvPr>
            <p:cNvSpPr/>
            <p:nvPr/>
          </p:nvSpPr>
          <p:spPr>
            <a:xfrm>
              <a:off x="4434839" y="5529833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bg object 550">
              <a:extLst>
                <a:ext uri="{FF2B5EF4-FFF2-40B4-BE49-F238E27FC236}">
                  <a16:creationId xmlns:a16="http://schemas.microsoft.com/office/drawing/2014/main" id="{F3E57344-F651-409E-AFB2-A85C0C4714D9}"/>
                </a:ext>
              </a:extLst>
            </p:cNvPr>
            <p:cNvSpPr/>
            <p:nvPr/>
          </p:nvSpPr>
          <p:spPr>
            <a:xfrm>
              <a:off x="4432553" y="5541263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5"/>
                  </a:moveTo>
                  <a:lnTo>
                    <a:pt x="761" y="64769"/>
                  </a:lnTo>
                  <a:lnTo>
                    <a:pt x="1523" y="48767"/>
                  </a:lnTo>
                  <a:lnTo>
                    <a:pt x="1523" y="32003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bg object 551">
              <a:extLst>
                <a:ext uri="{FF2B5EF4-FFF2-40B4-BE49-F238E27FC236}">
                  <a16:creationId xmlns:a16="http://schemas.microsoft.com/office/drawing/2014/main" id="{B62B6FB2-1B33-4458-ACE7-A998352EA5CA}"/>
                </a:ext>
              </a:extLst>
            </p:cNvPr>
            <p:cNvSpPr/>
            <p:nvPr/>
          </p:nvSpPr>
          <p:spPr>
            <a:xfrm>
              <a:off x="4432553" y="56654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bg object 552">
              <a:extLst>
                <a:ext uri="{FF2B5EF4-FFF2-40B4-BE49-F238E27FC236}">
                  <a16:creationId xmlns:a16="http://schemas.microsoft.com/office/drawing/2014/main" id="{DAAF0C4F-F0E0-4C45-876B-8813F68D3DB0}"/>
                </a:ext>
              </a:extLst>
            </p:cNvPr>
            <p:cNvSpPr/>
            <p:nvPr/>
          </p:nvSpPr>
          <p:spPr>
            <a:xfrm>
              <a:off x="4443983" y="56776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bg object 553">
              <a:extLst>
                <a:ext uri="{FF2B5EF4-FFF2-40B4-BE49-F238E27FC236}">
                  <a16:creationId xmlns:a16="http://schemas.microsoft.com/office/drawing/2014/main" id="{19E2AEAF-3A3E-46D1-9849-0A7574D3538D}"/>
                </a:ext>
              </a:extLst>
            </p:cNvPr>
            <p:cNvSpPr/>
            <p:nvPr/>
          </p:nvSpPr>
          <p:spPr>
            <a:xfrm>
              <a:off x="4569713" y="56654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bg object 554">
              <a:extLst>
                <a:ext uri="{FF2B5EF4-FFF2-40B4-BE49-F238E27FC236}">
                  <a16:creationId xmlns:a16="http://schemas.microsoft.com/office/drawing/2014/main" id="{A3F60C1F-8892-4258-A625-6B59B81F52C0}"/>
                </a:ext>
              </a:extLst>
            </p:cNvPr>
            <p:cNvSpPr/>
            <p:nvPr/>
          </p:nvSpPr>
          <p:spPr>
            <a:xfrm>
              <a:off x="4430267" y="5541263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32004"/>
                  </a:lnTo>
                  <a:lnTo>
                    <a:pt x="762" y="48006"/>
                  </a:lnTo>
                  <a:lnTo>
                    <a:pt x="762" y="64769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bg object 555">
              <a:extLst>
                <a:ext uri="{FF2B5EF4-FFF2-40B4-BE49-F238E27FC236}">
                  <a16:creationId xmlns:a16="http://schemas.microsoft.com/office/drawing/2014/main" id="{1868D8F3-E3A8-440F-8B52-9CF8743999B5}"/>
                </a:ext>
              </a:extLst>
            </p:cNvPr>
            <p:cNvSpPr/>
            <p:nvPr/>
          </p:nvSpPr>
          <p:spPr>
            <a:xfrm>
              <a:off x="4421123" y="5529833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bg object 556">
              <a:extLst>
                <a:ext uri="{FF2B5EF4-FFF2-40B4-BE49-F238E27FC236}">
                  <a16:creationId xmlns:a16="http://schemas.microsoft.com/office/drawing/2014/main" id="{5A262721-4A27-47A6-8028-46E72DDF978F}"/>
                </a:ext>
              </a:extLst>
            </p:cNvPr>
            <p:cNvSpPr/>
            <p:nvPr/>
          </p:nvSpPr>
          <p:spPr>
            <a:xfrm>
              <a:off x="4295393" y="5529071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0" y="0"/>
                  </a:moveTo>
                  <a:lnTo>
                    <a:pt x="64769" y="0"/>
                  </a:lnTo>
                  <a:lnTo>
                    <a:pt x="125730" y="761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bg object 557">
              <a:extLst>
                <a:ext uri="{FF2B5EF4-FFF2-40B4-BE49-F238E27FC236}">
                  <a16:creationId xmlns:a16="http://schemas.microsoft.com/office/drawing/2014/main" id="{412D9FFF-CB6C-458A-A8EB-D86B4793E5DC}"/>
                </a:ext>
              </a:extLst>
            </p:cNvPr>
            <p:cNvSpPr/>
            <p:nvPr/>
          </p:nvSpPr>
          <p:spPr>
            <a:xfrm>
              <a:off x="4283201" y="552907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bg object 558">
              <a:extLst>
                <a:ext uri="{FF2B5EF4-FFF2-40B4-BE49-F238E27FC236}">
                  <a16:creationId xmlns:a16="http://schemas.microsoft.com/office/drawing/2014/main" id="{302138AE-E071-4DB4-BC40-C1248247A4DA}"/>
                </a:ext>
              </a:extLst>
            </p:cNvPr>
            <p:cNvSpPr/>
            <p:nvPr/>
          </p:nvSpPr>
          <p:spPr>
            <a:xfrm>
              <a:off x="4280915" y="5541263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5"/>
                  </a:moveTo>
                  <a:lnTo>
                    <a:pt x="761" y="64769"/>
                  </a:lnTo>
                  <a:lnTo>
                    <a:pt x="761" y="48005"/>
                  </a:lnTo>
                  <a:lnTo>
                    <a:pt x="1523" y="32003"/>
                  </a:lnTo>
                  <a:lnTo>
                    <a:pt x="1523" y="16001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bg object 559">
              <a:extLst>
                <a:ext uri="{FF2B5EF4-FFF2-40B4-BE49-F238E27FC236}">
                  <a16:creationId xmlns:a16="http://schemas.microsoft.com/office/drawing/2014/main" id="{F5C75810-48C8-4FD8-8E9C-9D05D4BEB7EC}"/>
                </a:ext>
              </a:extLst>
            </p:cNvPr>
            <p:cNvSpPr/>
            <p:nvPr/>
          </p:nvSpPr>
          <p:spPr>
            <a:xfrm>
              <a:off x="4280915" y="5665469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11429" y="11429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bg object 560">
              <a:extLst>
                <a:ext uri="{FF2B5EF4-FFF2-40B4-BE49-F238E27FC236}">
                  <a16:creationId xmlns:a16="http://schemas.microsoft.com/office/drawing/2014/main" id="{57F7E7C0-8CFC-4C1F-ABB7-A0B21A48A7B2}"/>
                </a:ext>
              </a:extLst>
            </p:cNvPr>
            <p:cNvSpPr/>
            <p:nvPr/>
          </p:nvSpPr>
          <p:spPr>
            <a:xfrm>
              <a:off x="4292345" y="5676899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125729" y="762"/>
                  </a:moveTo>
                  <a:lnTo>
                    <a:pt x="66293" y="762"/>
                  </a:ln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bg object 561">
              <a:extLst>
                <a:ext uri="{FF2B5EF4-FFF2-40B4-BE49-F238E27FC236}">
                  <a16:creationId xmlns:a16="http://schemas.microsoft.com/office/drawing/2014/main" id="{30AF5717-AE6B-4427-9BD6-8894662907D8}"/>
                </a:ext>
              </a:extLst>
            </p:cNvPr>
            <p:cNvSpPr/>
            <p:nvPr/>
          </p:nvSpPr>
          <p:spPr>
            <a:xfrm>
              <a:off x="4418075" y="56654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bg object 562">
              <a:extLst>
                <a:ext uri="{FF2B5EF4-FFF2-40B4-BE49-F238E27FC236}">
                  <a16:creationId xmlns:a16="http://schemas.microsoft.com/office/drawing/2014/main" id="{211CAA19-6957-4E0B-A10E-8DC4C25B1188}"/>
                </a:ext>
              </a:extLst>
            </p:cNvPr>
            <p:cNvSpPr/>
            <p:nvPr/>
          </p:nvSpPr>
          <p:spPr>
            <a:xfrm>
              <a:off x="4277867" y="5541263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3048" y="0"/>
                  </a:moveTo>
                  <a:lnTo>
                    <a:pt x="2286" y="16002"/>
                  </a:lnTo>
                  <a:lnTo>
                    <a:pt x="2286" y="32004"/>
                  </a:lnTo>
                  <a:lnTo>
                    <a:pt x="1524" y="48006"/>
                  </a:lnTo>
                  <a:lnTo>
                    <a:pt x="1524" y="64769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bg object 563">
              <a:extLst>
                <a:ext uri="{FF2B5EF4-FFF2-40B4-BE49-F238E27FC236}">
                  <a16:creationId xmlns:a16="http://schemas.microsoft.com/office/drawing/2014/main" id="{601FA2D2-C937-4154-B856-55F07312F538}"/>
                </a:ext>
              </a:extLst>
            </p:cNvPr>
            <p:cNvSpPr/>
            <p:nvPr/>
          </p:nvSpPr>
          <p:spPr>
            <a:xfrm>
              <a:off x="4268723" y="552907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bg object 564">
              <a:extLst>
                <a:ext uri="{FF2B5EF4-FFF2-40B4-BE49-F238E27FC236}">
                  <a16:creationId xmlns:a16="http://schemas.microsoft.com/office/drawing/2014/main" id="{662DBC86-10F0-4E50-AC63-DF80620FF6E2}"/>
                </a:ext>
              </a:extLst>
            </p:cNvPr>
            <p:cNvSpPr/>
            <p:nvPr/>
          </p:nvSpPr>
          <p:spPr>
            <a:xfrm>
              <a:off x="4143755" y="5529071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bg object 565">
              <a:extLst>
                <a:ext uri="{FF2B5EF4-FFF2-40B4-BE49-F238E27FC236}">
                  <a16:creationId xmlns:a16="http://schemas.microsoft.com/office/drawing/2014/main" id="{BCABC08F-0899-4CBD-BB65-55A036C25D5C}"/>
                </a:ext>
              </a:extLst>
            </p:cNvPr>
            <p:cNvSpPr/>
            <p:nvPr/>
          </p:nvSpPr>
          <p:spPr>
            <a:xfrm>
              <a:off x="4131563" y="55290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bg object 566">
              <a:extLst>
                <a:ext uri="{FF2B5EF4-FFF2-40B4-BE49-F238E27FC236}">
                  <a16:creationId xmlns:a16="http://schemas.microsoft.com/office/drawing/2014/main" id="{B1A79536-699E-4358-98E4-34AB17A59FE3}"/>
                </a:ext>
              </a:extLst>
            </p:cNvPr>
            <p:cNvSpPr/>
            <p:nvPr/>
          </p:nvSpPr>
          <p:spPr>
            <a:xfrm>
              <a:off x="4128515" y="5540501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0" y="124206"/>
                  </a:moveTo>
                  <a:lnTo>
                    <a:pt x="761" y="95250"/>
                  </a:lnTo>
                  <a:lnTo>
                    <a:pt x="1523" y="65532"/>
                  </a:lnTo>
                  <a:lnTo>
                    <a:pt x="2285" y="32766"/>
                  </a:lnTo>
                  <a:lnTo>
                    <a:pt x="2285" y="16764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bg object 567">
              <a:extLst>
                <a:ext uri="{FF2B5EF4-FFF2-40B4-BE49-F238E27FC236}">
                  <a16:creationId xmlns:a16="http://schemas.microsoft.com/office/drawing/2014/main" id="{8FC98D82-6010-4C67-B6E0-76F4A33F1B2F}"/>
                </a:ext>
              </a:extLst>
            </p:cNvPr>
            <p:cNvSpPr/>
            <p:nvPr/>
          </p:nvSpPr>
          <p:spPr>
            <a:xfrm>
              <a:off x="4128515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bg object 568">
              <a:extLst>
                <a:ext uri="{FF2B5EF4-FFF2-40B4-BE49-F238E27FC236}">
                  <a16:creationId xmlns:a16="http://schemas.microsoft.com/office/drawing/2014/main" id="{B95AD5E4-B8DF-426F-AC5B-C92E6F159D1C}"/>
                </a:ext>
              </a:extLst>
            </p:cNvPr>
            <p:cNvSpPr/>
            <p:nvPr/>
          </p:nvSpPr>
          <p:spPr>
            <a:xfrm>
              <a:off x="4140707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bg object 569">
              <a:extLst>
                <a:ext uri="{FF2B5EF4-FFF2-40B4-BE49-F238E27FC236}">
                  <a16:creationId xmlns:a16="http://schemas.microsoft.com/office/drawing/2014/main" id="{54693403-B9A5-47AD-81DC-22E280C78001}"/>
                </a:ext>
              </a:extLst>
            </p:cNvPr>
            <p:cNvSpPr/>
            <p:nvPr/>
          </p:nvSpPr>
          <p:spPr>
            <a:xfrm>
              <a:off x="4265675" y="566546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bg object 570">
              <a:extLst>
                <a:ext uri="{FF2B5EF4-FFF2-40B4-BE49-F238E27FC236}">
                  <a16:creationId xmlns:a16="http://schemas.microsoft.com/office/drawing/2014/main" id="{19A48F5D-A75E-4E8D-A270-C3209F12916C}"/>
                </a:ext>
              </a:extLst>
            </p:cNvPr>
            <p:cNvSpPr/>
            <p:nvPr/>
          </p:nvSpPr>
          <p:spPr>
            <a:xfrm>
              <a:off x="4126229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2286" y="16764"/>
                  </a:lnTo>
                  <a:lnTo>
                    <a:pt x="1524" y="32766"/>
                  </a:lnTo>
                  <a:lnTo>
                    <a:pt x="1524" y="65532"/>
                  </a:lnTo>
                  <a:lnTo>
                    <a:pt x="762" y="95250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bg object 571">
              <a:extLst>
                <a:ext uri="{FF2B5EF4-FFF2-40B4-BE49-F238E27FC236}">
                  <a16:creationId xmlns:a16="http://schemas.microsoft.com/office/drawing/2014/main" id="{C64DCF8D-7F2E-4EF4-AFF6-5419F4E5A7A6}"/>
                </a:ext>
              </a:extLst>
            </p:cNvPr>
            <p:cNvSpPr/>
            <p:nvPr/>
          </p:nvSpPr>
          <p:spPr>
            <a:xfrm>
              <a:off x="4117085" y="5529071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bg object 572">
              <a:extLst>
                <a:ext uri="{FF2B5EF4-FFF2-40B4-BE49-F238E27FC236}">
                  <a16:creationId xmlns:a16="http://schemas.microsoft.com/office/drawing/2014/main" id="{06C131FB-99C8-4144-B331-31238F24807D}"/>
                </a:ext>
              </a:extLst>
            </p:cNvPr>
            <p:cNvSpPr/>
            <p:nvPr/>
          </p:nvSpPr>
          <p:spPr>
            <a:xfrm>
              <a:off x="3991355" y="552907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bg object 573">
              <a:extLst>
                <a:ext uri="{FF2B5EF4-FFF2-40B4-BE49-F238E27FC236}">
                  <a16:creationId xmlns:a16="http://schemas.microsoft.com/office/drawing/2014/main" id="{4E0F9826-C2DF-4BE1-B605-374CCC0988C5}"/>
                </a:ext>
              </a:extLst>
            </p:cNvPr>
            <p:cNvSpPr/>
            <p:nvPr/>
          </p:nvSpPr>
          <p:spPr>
            <a:xfrm>
              <a:off x="3979163" y="55290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bg object 574">
              <a:extLst>
                <a:ext uri="{FF2B5EF4-FFF2-40B4-BE49-F238E27FC236}">
                  <a16:creationId xmlns:a16="http://schemas.microsoft.com/office/drawing/2014/main" id="{B080757A-E641-4FBE-BCDB-BA329EE08D48}"/>
                </a:ext>
              </a:extLst>
            </p:cNvPr>
            <p:cNvSpPr/>
            <p:nvPr/>
          </p:nvSpPr>
          <p:spPr>
            <a:xfrm>
              <a:off x="3976877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6"/>
                  </a:moveTo>
                  <a:lnTo>
                    <a:pt x="761" y="95250"/>
                  </a:lnTo>
                  <a:lnTo>
                    <a:pt x="1523" y="65532"/>
                  </a:lnTo>
                  <a:lnTo>
                    <a:pt x="1523" y="32766"/>
                  </a:lnTo>
                  <a:lnTo>
                    <a:pt x="2285" y="16002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bg object 575">
              <a:extLst>
                <a:ext uri="{FF2B5EF4-FFF2-40B4-BE49-F238E27FC236}">
                  <a16:creationId xmlns:a16="http://schemas.microsoft.com/office/drawing/2014/main" id="{9BE293F1-BC67-4494-A972-2F47B7B4EA04}"/>
                </a:ext>
              </a:extLst>
            </p:cNvPr>
            <p:cNvSpPr/>
            <p:nvPr/>
          </p:nvSpPr>
          <p:spPr>
            <a:xfrm>
              <a:off x="3976877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bg object 576">
              <a:extLst>
                <a:ext uri="{FF2B5EF4-FFF2-40B4-BE49-F238E27FC236}">
                  <a16:creationId xmlns:a16="http://schemas.microsoft.com/office/drawing/2014/main" id="{4E915691-5C80-4567-BF47-AD76C08962BE}"/>
                </a:ext>
              </a:extLst>
            </p:cNvPr>
            <p:cNvSpPr/>
            <p:nvPr/>
          </p:nvSpPr>
          <p:spPr>
            <a:xfrm>
              <a:off x="3989069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bg object 577">
              <a:extLst>
                <a:ext uri="{FF2B5EF4-FFF2-40B4-BE49-F238E27FC236}">
                  <a16:creationId xmlns:a16="http://schemas.microsoft.com/office/drawing/2014/main" id="{9942C69A-3457-4BA1-A8E0-49BC64B9BADA}"/>
                </a:ext>
              </a:extLst>
            </p:cNvPr>
            <p:cNvSpPr/>
            <p:nvPr/>
          </p:nvSpPr>
          <p:spPr>
            <a:xfrm>
              <a:off x="4114037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bg object 578">
              <a:extLst>
                <a:ext uri="{FF2B5EF4-FFF2-40B4-BE49-F238E27FC236}">
                  <a16:creationId xmlns:a16="http://schemas.microsoft.com/office/drawing/2014/main" id="{FEB9FF2C-9C33-46AB-BA59-542F48D9CEDA}"/>
                </a:ext>
              </a:extLst>
            </p:cNvPr>
            <p:cNvSpPr/>
            <p:nvPr/>
          </p:nvSpPr>
          <p:spPr>
            <a:xfrm>
              <a:off x="4125467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0" y="22860"/>
                  </a:lnTo>
                  <a:lnTo>
                    <a:pt x="0" y="48387"/>
                  </a:lnTo>
                  <a:lnTo>
                    <a:pt x="0" y="73914"/>
                  </a:lnTo>
                  <a:lnTo>
                    <a:pt x="0" y="99441"/>
                  </a:lnTo>
                  <a:lnTo>
                    <a:pt x="0" y="124968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bg object 579">
              <a:extLst>
                <a:ext uri="{FF2B5EF4-FFF2-40B4-BE49-F238E27FC236}">
                  <a16:creationId xmlns:a16="http://schemas.microsoft.com/office/drawing/2014/main" id="{127E9169-1D38-41EC-984E-1890AF0297C2}"/>
                </a:ext>
              </a:extLst>
            </p:cNvPr>
            <p:cNvSpPr/>
            <p:nvPr/>
          </p:nvSpPr>
          <p:spPr>
            <a:xfrm>
              <a:off x="4114037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bg object 580">
              <a:extLst>
                <a:ext uri="{FF2B5EF4-FFF2-40B4-BE49-F238E27FC236}">
                  <a16:creationId xmlns:a16="http://schemas.microsoft.com/office/drawing/2014/main" id="{856D6C46-60EF-4A04-A2CC-4B9FFE7CDF25}"/>
                </a:ext>
              </a:extLst>
            </p:cNvPr>
            <p:cNvSpPr/>
            <p:nvPr/>
          </p:nvSpPr>
          <p:spPr>
            <a:xfrm>
              <a:off x="3989069" y="56791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bg object 581">
              <a:extLst>
                <a:ext uri="{FF2B5EF4-FFF2-40B4-BE49-F238E27FC236}">
                  <a16:creationId xmlns:a16="http://schemas.microsoft.com/office/drawing/2014/main" id="{E9ADE87B-674C-4F7D-AAC2-50984ED1838A}"/>
                </a:ext>
              </a:extLst>
            </p:cNvPr>
            <p:cNvSpPr/>
            <p:nvPr/>
          </p:nvSpPr>
          <p:spPr>
            <a:xfrm>
              <a:off x="3976877" y="567918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bg object 582">
              <a:extLst>
                <a:ext uri="{FF2B5EF4-FFF2-40B4-BE49-F238E27FC236}">
                  <a16:creationId xmlns:a16="http://schemas.microsoft.com/office/drawing/2014/main" id="{9236E773-0666-4BFA-982C-DD5B2FF3D899}"/>
                </a:ext>
              </a:extLst>
            </p:cNvPr>
            <p:cNvSpPr/>
            <p:nvPr/>
          </p:nvSpPr>
          <p:spPr>
            <a:xfrm>
              <a:off x="3976115" y="5690615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0" y="126491"/>
                  </a:moveTo>
                  <a:lnTo>
                    <a:pt x="0" y="114299"/>
                  </a:lnTo>
                  <a:lnTo>
                    <a:pt x="0" y="94487"/>
                  </a:lnTo>
                  <a:lnTo>
                    <a:pt x="0" y="74675"/>
                  </a:lnTo>
                  <a:lnTo>
                    <a:pt x="0" y="54863"/>
                  </a:lnTo>
                  <a:lnTo>
                    <a:pt x="0" y="35051"/>
                  </a:lnTo>
                  <a:lnTo>
                    <a:pt x="76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bg object 583">
              <a:extLst>
                <a:ext uri="{FF2B5EF4-FFF2-40B4-BE49-F238E27FC236}">
                  <a16:creationId xmlns:a16="http://schemas.microsoft.com/office/drawing/2014/main" id="{8B29E28F-499D-488F-A604-59223522D94A}"/>
                </a:ext>
              </a:extLst>
            </p:cNvPr>
            <p:cNvSpPr/>
            <p:nvPr/>
          </p:nvSpPr>
          <p:spPr>
            <a:xfrm>
              <a:off x="3976115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bg object 584">
              <a:extLst>
                <a:ext uri="{FF2B5EF4-FFF2-40B4-BE49-F238E27FC236}">
                  <a16:creationId xmlns:a16="http://schemas.microsoft.com/office/drawing/2014/main" id="{32465463-33DF-4FF4-89C5-1D5B6BB4C709}"/>
                </a:ext>
              </a:extLst>
            </p:cNvPr>
            <p:cNvSpPr/>
            <p:nvPr/>
          </p:nvSpPr>
          <p:spPr>
            <a:xfrm>
              <a:off x="3988307" y="58292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bg object 585">
              <a:extLst>
                <a:ext uri="{FF2B5EF4-FFF2-40B4-BE49-F238E27FC236}">
                  <a16:creationId xmlns:a16="http://schemas.microsoft.com/office/drawing/2014/main" id="{C5664220-41F2-4DF1-B953-9274A33FC7A8}"/>
                </a:ext>
              </a:extLst>
            </p:cNvPr>
            <p:cNvSpPr/>
            <p:nvPr/>
          </p:nvSpPr>
          <p:spPr>
            <a:xfrm>
              <a:off x="4113275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bg object 586">
              <a:extLst>
                <a:ext uri="{FF2B5EF4-FFF2-40B4-BE49-F238E27FC236}">
                  <a16:creationId xmlns:a16="http://schemas.microsoft.com/office/drawing/2014/main" id="{77A56108-A4BB-4DCD-AB3E-F5CDAA287AF8}"/>
                </a:ext>
              </a:extLst>
            </p:cNvPr>
            <p:cNvSpPr/>
            <p:nvPr/>
          </p:nvSpPr>
          <p:spPr>
            <a:xfrm>
              <a:off x="4277105" y="5691377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762" y="0"/>
                  </a:moveTo>
                  <a:lnTo>
                    <a:pt x="0" y="22860"/>
                  </a:lnTo>
                  <a:lnTo>
                    <a:pt x="0" y="48577"/>
                  </a:lnTo>
                  <a:lnTo>
                    <a:pt x="0" y="74295"/>
                  </a:lnTo>
                  <a:lnTo>
                    <a:pt x="0" y="100012"/>
                  </a:lnTo>
                  <a:lnTo>
                    <a:pt x="0" y="125730"/>
                  </a:lnTo>
                  <a:lnTo>
                    <a:pt x="0" y="1264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bg object 587">
              <a:extLst>
                <a:ext uri="{FF2B5EF4-FFF2-40B4-BE49-F238E27FC236}">
                  <a16:creationId xmlns:a16="http://schemas.microsoft.com/office/drawing/2014/main" id="{88D22FBA-A0A8-43BF-86A7-F33F9E7CF012}"/>
                </a:ext>
              </a:extLst>
            </p:cNvPr>
            <p:cNvSpPr/>
            <p:nvPr/>
          </p:nvSpPr>
          <p:spPr>
            <a:xfrm>
              <a:off x="4265675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bg object 588">
              <a:extLst>
                <a:ext uri="{FF2B5EF4-FFF2-40B4-BE49-F238E27FC236}">
                  <a16:creationId xmlns:a16="http://schemas.microsoft.com/office/drawing/2014/main" id="{F9498E20-E329-4F19-B093-DD668F18422D}"/>
                </a:ext>
              </a:extLst>
            </p:cNvPr>
            <p:cNvSpPr/>
            <p:nvPr/>
          </p:nvSpPr>
          <p:spPr>
            <a:xfrm>
              <a:off x="4140707" y="56791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bg object 589">
              <a:extLst>
                <a:ext uri="{FF2B5EF4-FFF2-40B4-BE49-F238E27FC236}">
                  <a16:creationId xmlns:a16="http://schemas.microsoft.com/office/drawing/2014/main" id="{47FE8E62-34CD-43BB-9BF0-0120872D4B3E}"/>
                </a:ext>
              </a:extLst>
            </p:cNvPr>
            <p:cNvSpPr/>
            <p:nvPr/>
          </p:nvSpPr>
          <p:spPr>
            <a:xfrm>
              <a:off x="4128515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bg object 590">
              <a:extLst>
                <a:ext uri="{FF2B5EF4-FFF2-40B4-BE49-F238E27FC236}">
                  <a16:creationId xmlns:a16="http://schemas.microsoft.com/office/drawing/2014/main" id="{0707133C-69E6-4960-970F-A8AAAF7DDCC0}"/>
                </a:ext>
              </a:extLst>
            </p:cNvPr>
            <p:cNvSpPr/>
            <p:nvPr/>
          </p:nvSpPr>
          <p:spPr>
            <a:xfrm>
              <a:off x="4127753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34290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bg object 591">
              <a:extLst>
                <a:ext uri="{FF2B5EF4-FFF2-40B4-BE49-F238E27FC236}">
                  <a16:creationId xmlns:a16="http://schemas.microsoft.com/office/drawing/2014/main" id="{1741B09C-8FB2-4E86-BF0B-C8C0C2A4BA5E}"/>
                </a:ext>
              </a:extLst>
            </p:cNvPr>
            <p:cNvSpPr/>
            <p:nvPr/>
          </p:nvSpPr>
          <p:spPr>
            <a:xfrm>
              <a:off x="4127753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bg object 592">
              <a:extLst>
                <a:ext uri="{FF2B5EF4-FFF2-40B4-BE49-F238E27FC236}">
                  <a16:creationId xmlns:a16="http://schemas.microsoft.com/office/drawing/2014/main" id="{5BCD4CA2-2748-4687-A33C-E83491A8B546}"/>
                </a:ext>
              </a:extLst>
            </p:cNvPr>
            <p:cNvSpPr/>
            <p:nvPr/>
          </p:nvSpPr>
          <p:spPr>
            <a:xfrm>
              <a:off x="4139945" y="58292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bg object 593">
              <a:extLst>
                <a:ext uri="{FF2B5EF4-FFF2-40B4-BE49-F238E27FC236}">
                  <a16:creationId xmlns:a16="http://schemas.microsoft.com/office/drawing/2014/main" id="{504CC25D-7E38-4EF8-B4DD-3C3645F4A505}"/>
                </a:ext>
              </a:extLst>
            </p:cNvPr>
            <p:cNvSpPr/>
            <p:nvPr/>
          </p:nvSpPr>
          <p:spPr>
            <a:xfrm>
              <a:off x="4264913" y="581786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bg object 594">
              <a:extLst>
                <a:ext uri="{FF2B5EF4-FFF2-40B4-BE49-F238E27FC236}">
                  <a16:creationId xmlns:a16="http://schemas.microsoft.com/office/drawing/2014/main" id="{88D13BD0-5F94-4B02-AA6C-3FF60D6A6B5F}"/>
                </a:ext>
              </a:extLst>
            </p:cNvPr>
            <p:cNvSpPr/>
            <p:nvPr/>
          </p:nvSpPr>
          <p:spPr>
            <a:xfrm>
              <a:off x="4428743" y="5691377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762" y="0"/>
                  </a:moveTo>
                  <a:lnTo>
                    <a:pt x="762" y="24384"/>
                  </a:lnTo>
                  <a:lnTo>
                    <a:pt x="0" y="48006"/>
                  </a:lnTo>
                  <a:lnTo>
                    <a:pt x="0" y="1264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bg object 595">
              <a:extLst>
                <a:ext uri="{FF2B5EF4-FFF2-40B4-BE49-F238E27FC236}">
                  <a16:creationId xmlns:a16="http://schemas.microsoft.com/office/drawing/2014/main" id="{F5CAF76A-B7D8-4733-B38F-154B502281A9}"/>
                </a:ext>
              </a:extLst>
            </p:cNvPr>
            <p:cNvSpPr/>
            <p:nvPr/>
          </p:nvSpPr>
          <p:spPr>
            <a:xfrm>
              <a:off x="4418075" y="5679947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bg object 596">
              <a:extLst>
                <a:ext uri="{FF2B5EF4-FFF2-40B4-BE49-F238E27FC236}">
                  <a16:creationId xmlns:a16="http://schemas.microsoft.com/office/drawing/2014/main" id="{88B2510D-818B-49F3-860B-0D1FD14F7D15}"/>
                </a:ext>
              </a:extLst>
            </p:cNvPr>
            <p:cNvSpPr/>
            <p:nvPr/>
          </p:nvSpPr>
          <p:spPr>
            <a:xfrm>
              <a:off x="4292345" y="5679185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0" y="0"/>
                  </a:moveTo>
                  <a:lnTo>
                    <a:pt x="66294" y="761"/>
                  </a:lnTo>
                  <a:lnTo>
                    <a:pt x="125730" y="761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9" name="bg object 597">
              <a:extLst>
                <a:ext uri="{FF2B5EF4-FFF2-40B4-BE49-F238E27FC236}">
                  <a16:creationId xmlns:a16="http://schemas.microsoft.com/office/drawing/2014/main" id="{34243226-BB37-4454-B967-51BC8AD4C6CB}"/>
                </a:ext>
              </a:extLst>
            </p:cNvPr>
            <p:cNvSpPr/>
            <p:nvPr/>
          </p:nvSpPr>
          <p:spPr>
            <a:xfrm>
              <a:off x="4280153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0" name="bg object 598">
              <a:extLst>
                <a:ext uri="{FF2B5EF4-FFF2-40B4-BE49-F238E27FC236}">
                  <a16:creationId xmlns:a16="http://schemas.microsoft.com/office/drawing/2014/main" id="{152EBF6D-F9A1-4F95-8237-26D7B8E90FC8}"/>
                </a:ext>
              </a:extLst>
            </p:cNvPr>
            <p:cNvSpPr/>
            <p:nvPr/>
          </p:nvSpPr>
          <p:spPr>
            <a:xfrm>
              <a:off x="4279391" y="5691377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0" y="126492"/>
                  </a:moveTo>
                  <a:lnTo>
                    <a:pt x="0" y="33528"/>
                  </a:lnTo>
                  <a:lnTo>
                    <a:pt x="76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1" name="bg object 599">
              <a:extLst>
                <a:ext uri="{FF2B5EF4-FFF2-40B4-BE49-F238E27FC236}">
                  <a16:creationId xmlns:a16="http://schemas.microsoft.com/office/drawing/2014/main" id="{4B9DD104-4668-4DEA-9BB0-C09DB6953678}"/>
                </a:ext>
              </a:extLst>
            </p:cNvPr>
            <p:cNvSpPr/>
            <p:nvPr/>
          </p:nvSpPr>
          <p:spPr>
            <a:xfrm>
              <a:off x="4279391" y="58178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bg object 600">
              <a:extLst>
                <a:ext uri="{FF2B5EF4-FFF2-40B4-BE49-F238E27FC236}">
                  <a16:creationId xmlns:a16="http://schemas.microsoft.com/office/drawing/2014/main" id="{61D379BB-6C6F-401B-8230-60E8048C438D}"/>
                </a:ext>
              </a:extLst>
            </p:cNvPr>
            <p:cNvSpPr/>
            <p:nvPr/>
          </p:nvSpPr>
          <p:spPr>
            <a:xfrm>
              <a:off x="4291583" y="58300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bg object 601">
              <a:extLst>
                <a:ext uri="{FF2B5EF4-FFF2-40B4-BE49-F238E27FC236}">
                  <a16:creationId xmlns:a16="http://schemas.microsoft.com/office/drawing/2014/main" id="{4010980C-586D-42FD-A05D-0850A50D7FED}"/>
                </a:ext>
              </a:extLst>
            </p:cNvPr>
            <p:cNvSpPr/>
            <p:nvPr/>
          </p:nvSpPr>
          <p:spPr>
            <a:xfrm>
              <a:off x="4417313" y="58178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bg object 602">
              <a:extLst>
                <a:ext uri="{FF2B5EF4-FFF2-40B4-BE49-F238E27FC236}">
                  <a16:creationId xmlns:a16="http://schemas.microsoft.com/office/drawing/2014/main" id="{C9F3B90B-C701-40F3-9A95-AF6D30DA1736}"/>
                </a:ext>
              </a:extLst>
            </p:cNvPr>
            <p:cNvSpPr/>
            <p:nvPr/>
          </p:nvSpPr>
          <p:spPr>
            <a:xfrm>
              <a:off x="4580381" y="5692139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762" y="32004"/>
                  </a:lnTo>
                  <a:lnTo>
                    <a:pt x="0" y="64008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bg object 603">
              <a:extLst>
                <a:ext uri="{FF2B5EF4-FFF2-40B4-BE49-F238E27FC236}">
                  <a16:creationId xmlns:a16="http://schemas.microsoft.com/office/drawing/2014/main" id="{673B7A11-28F9-47BA-9759-CC833911ED5D}"/>
                </a:ext>
              </a:extLst>
            </p:cNvPr>
            <p:cNvSpPr/>
            <p:nvPr/>
          </p:nvSpPr>
          <p:spPr>
            <a:xfrm>
              <a:off x="4569713" y="567994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6" name="bg object 604">
              <a:extLst>
                <a:ext uri="{FF2B5EF4-FFF2-40B4-BE49-F238E27FC236}">
                  <a16:creationId xmlns:a16="http://schemas.microsoft.com/office/drawing/2014/main" id="{C5B6FC92-FA0B-421B-93A8-70983808C672}"/>
                </a:ext>
              </a:extLst>
            </p:cNvPr>
            <p:cNvSpPr/>
            <p:nvPr/>
          </p:nvSpPr>
          <p:spPr>
            <a:xfrm>
              <a:off x="4443983" y="5679947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7" name="bg object 605">
              <a:extLst>
                <a:ext uri="{FF2B5EF4-FFF2-40B4-BE49-F238E27FC236}">
                  <a16:creationId xmlns:a16="http://schemas.microsoft.com/office/drawing/2014/main" id="{847A6241-9421-4E96-935A-6FC738B2B79A}"/>
                </a:ext>
              </a:extLst>
            </p:cNvPr>
            <p:cNvSpPr/>
            <p:nvPr/>
          </p:nvSpPr>
          <p:spPr>
            <a:xfrm>
              <a:off x="4431791" y="5679947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bg object 606">
              <a:extLst>
                <a:ext uri="{FF2B5EF4-FFF2-40B4-BE49-F238E27FC236}">
                  <a16:creationId xmlns:a16="http://schemas.microsoft.com/office/drawing/2014/main" id="{0CD5A581-B7B1-44BC-A9D2-0D2812BAE475}"/>
                </a:ext>
              </a:extLst>
            </p:cNvPr>
            <p:cNvSpPr/>
            <p:nvPr/>
          </p:nvSpPr>
          <p:spPr>
            <a:xfrm>
              <a:off x="4431029" y="5691377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0" y="126492"/>
                  </a:moveTo>
                  <a:lnTo>
                    <a:pt x="0" y="66294"/>
                  </a:lnTo>
                  <a:lnTo>
                    <a:pt x="761" y="33528"/>
                  </a:lnTo>
                  <a:lnTo>
                    <a:pt x="76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bg object 607">
              <a:extLst>
                <a:ext uri="{FF2B5EF4-FFF2-40B4-BE49-F238E27FC236}">
                  <a16:creationId xmlns:a16="http://schemas.microsoft.com/office/drawing/2014/main" id="{8C964682-EC19-48ED-8C33-869C2B82F4CA}"/>
                </a:ext>
              </a:extLst>
            </p:cNvPr>
            <p:cNvSpPr/>
            <p:nvPr/>
          </p:nvSpPr>
          <p:spPr>
            <a:xfrm>
              <a:off x="4431029" y="58178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bg object 608">
              <a:extLst>
                <a:ext uri="{FF2B5EF4-FFF2-40B4-BE49-F238E27FC236}">
                  <a16:creationId xmlns:a16="http://schemas.microsoft.com/office/drawing/2014/main" id="{1A22EEDF-38CC-47DA-A47F-E26D20A2E3C1}"/>
                </a:ext>
              </a:extLst>
            </p:cNvPr>
            <p:cNvSpPr/>
            <p:nvPr/>
          </p:nvSpPr>
          <p:spPr>
            <a:xfrm>
              <a:off x="4443221" y="58300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bg object 609">
              <a:extLst>
                <a:ext uri="{FF2B5EF4-FFF2-40B4-BE49-F238E27FC236}">
                  <a16:creationId xmlns:a16="http://schemas.microsoft.com/office/drawing/2014/main" id="{5BDEE2D2-48AE-43E7-8B75-64DEB3E10A89}"/>
                </a:ext>
              </a:extLst>
            </p:cNvPr>
            <p:cNvSpPr/>
            <p:nvPr/>
          </p:nvSpPr>
          <p:spPr>
            <a:xfrm>
              <a:off x="4568951" y="58178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bg object 610">
              <a:extLst>
                <a:ext uri="{FF2B5EF4-FFF2-40B4-BE49-F238E27FC236}">
                  <a16:creationId xmlns:a16="http://schemas.microsoft.com/office/drawing/2014/main" id="{3A1B2335-B77F-4E34-9B6C-7BBFA931272F}"/>
                </a:ext>
              </a:extLst>
            </p:cNvPr>
            <p:cNvSpPr/>
            <p:nvPr/>
          </p:nvSpPr>
          <p:spPr>
            <a:xfrm>
              <a:off x="4732019" y="5692139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762" y="32004"/>
                  </a:lnTo>
                  <a:lnTo>
                    <a:pt x="0" y="64008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bg object 611">
              <a:extLst>
                <a:ext uri="{FF2B5EF4-FFF2-40B4-BE49-F238E27FC236}">
                  <a16:creationId xmlns:a16="http://schemas.microsoft.com/office/drawing/2014/main" id="{89CDA57D-5E73-4FDD-8152-7F4C956BA9B6}"/>
                </a:ext>
              </a:extLst>
            </p:cNvPr>
            <p:cNvSpPr/>
            <p:nvPr/>
          </p:nvSpPr>
          <p:spPr>
            <a:xfrm>
              <a:off x="4721351" y="567994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bg object 612">
              <a:extLst>
                <a:ext uri="{FF2B5EF4-FFF2-40B4-BE49-F238E27FC236}">
                  <a16:creationId xmlns:a16="http://schemas.microsoft.com/office/drawing/2014/main" id="{3AF21A00-37AC-4B19-BAE0-53C2ED48F6C1}"/>
                </a:ext>
              </a:extLst>
            </p:cNvPr>
            <p:cNvSpPr/>
            <p:nvPr/>
          </p:nvSpPr>
          <p:spPr>
            <a:xfrm>
              <a:off x="4595621" y="5679947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bg object 613">
              <a:extLst>
                <a:ext uri="{FF2B5EF4-FFF2-40B4-BE49-F238E27FC236}">
                  <a16:creationId xmlns:a16="http://schemas.microsoft.com/office/drawing/2014/main" id="{FEBF609C-66DC-411B-BDC0-9977C1C69F4C}"/>
                </a:ext>
              </a:extLst>
            </p:cNvPr>
            <p:cNvSpPr/>
            <p:nvPr/>
          </p:nvSpPr>
          <p:spPr>
            <a:xfrm>
              <a:off x="4583429" y="567994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bg object 614">
              <a:extLst>
                <a:ext uri="{FF2B5EF4-FFF2-40B4-BE49-F238E27FC236}">
                  <a16:creationId xmlns:a16="http://schemas.microsoft.com/office/drawing/2014/main" id="{9DFB45D4-6A1E-412B-B935-5C81EDE385AD}"/>
                </a:ext>
              </a:extLst>
            </p:cNvPr>
            <p:cNvSpPr/>
            <p:nvPr/>
          </p:nvSpPr>
          <p:spPr>
            <a:xfrm>
              <a:off x="4582667" y="5692139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29"/>
                  </a:moveTo>
                  <a:lnTo>
                    <a:pt x="0" y="73913"/>
                  </a:lnTo>
                  <a:lnTo>
                    <a:pt x="761" y="48767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bg object 615">
              <a:extLst>
                <a:ext uri="{FF2B5EF4-FFF2-40B4-BE49-F238E27FC236}">
                  <a16:creationId xmlns:a16="http://schemas.microsoft.com/office/drawing/2014/main" id="{BFDE470F-6157-4375-B75B-B50A856E430E}"/>
                </a:ext>
              </a:extLst>
            </p:cNvPr>
            <p:cNvSpPr/>
            <p:nvPr/>
          </p:nvSpPr>
          <p:spPr>
            <a:xfrm>
              <a:off x="4582667" y="58178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bg object 616">
              <a:extLst>
                <a:ext uri="{FF2B5EF4-FFF2-40B4-BE49-F238E27FC236}">
                  <a16:creationId xmlns:a16="http://schemas.microsoft.com/office/drawing/2014/main" id="{F7ACB638-D0C2-460E-A6F6-5860575B5A8A}"/>
                </a:ext>
              </a:extLst>
            </p:cNvPr>
            <p:cNvSpPr/>
            <p:nvPr/>
          </p:nvSpPr>
          <p:spPr>
            <a:xfrm>
              <a:off x="4594859" y="58300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bg object 617">
              <a:extLst>
                <a:ext uri="{FF2B5EF4-FFF2-40B4-BE49-F238E27FC236}">
                  <a16:creationId xmlns:a16="http://schemas.microsoft.com/office/drawing/2014/main" id="{09D61043-0389-4B43-A4CC-7C42690CAD8D}"/>
                </a:ext>
              </a:extLst>
            </p:cNvPr>
            <p:cNvSpPr/>
            <p:nvPr/>
          </p:nvSpPr>
          <p:spPr>
            <a:xfrm>
              <a:off x="4720589" y="58178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0" name="bg object 618">
              <a:extLst>
                <a:ext uri="{FF2B5EF4-FFF2-40B4-BE49-F238E27FC236}">
                  <a16:creationId xmlns:a16="http://schemas.microsoft.com/office/drawing/2014/main" id="{D58ABA02-2BD8-4BBC-A181-6ACF27141D47}"/>
                </a:ext>
              </a:extLst>
            </p:cNvPr>
            <p:cNvSpPr/>
            <p:nvPr/>
          </p:nvSpPr>
          <p:spPr>
            <a:xfrm>
              <a:off x="4883657" y="5692139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4" h="125729">
                  <a:moveTo>
                    <a:pt x="1524" y="0"/>
                  </a:moveTo>
                  <a:lnTo>
                    <a:pt x="762" y="32004"/>
                  </a:lnTo>
                  <a:lnTo>
                    <a:pt x="762" y="64008"/>
                  </a:lnTo>
                  <a:lnTo>
                    <a:pt x="0" y="89154"/>
                  </a:lnTo>
                  <a:lnTo>
                    <a:pt x="0" y="1257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1" name="bg object 619">
              <a:extLst>
                <a:ext uri="{FF2B5EF4-FFF2-40B4-BE49-F238E27FC236}">
                  <a16:creationId xmlns:a16="http://schemas.microsoft.com/office/drawing/2014/main" id="{11C9D581-BDE3-4373-B429-4C32D4B34183}"/>
                </a:ext>
              </a:extLst>
            </p:cNvPr>
            <p:cNvSpPr/>
            <p:nvPr/>
          </p:nvSpPr>
          <p:spPr>
            <a:xfrm>
              <a:off x="4872989" y="568070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0"/>
                  </a:moveTo>
                  <a:lnTo>
                    <a:pt x="12192" y="1142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bg object 620">
              <a:extLst>
                <a:ext uri="{FF2B5EF4-FFF2-40B4-BE49-F238E27FC236}">
                  <a16:creationId xmlns:a16="http://schemas.microsoft.com/office/drawing/2014/main" id="{684B812B-3035-4833-A5B9-E95FB0AA2935}"/>
                </a:ext>
              </a:extLst>
            </p:cNvPr>
            <p:cNvSpPr/>
            <p:nvPr/>
          </p:nvSpPr>
          <p:spPr>
            <a:xfrm>
              <a:off x="4748021" y="568070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bg object 621">
              <a:extLst>
                <a:ext uri="{FF2B5EF4-FFF2-40B4-BE49-F238E27FC236}">
                  <a16:creationId xmlns:a16="http://schemas.microsoft.com/office/drawing/2014/main" id="{4128912B-C07C-4ADA-88CA-C2E55CBB9553}"/>
                </a:ext>
              </a:extLst>
            </p:cNvPr>
            <p:cNvSpPr/>
            <p:nvPr/>
          </p:nvSpPr>
          <p:spPr>
            <a:xfrm>
              <a:off x="4735829" y="568070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bg object 622">
              <a:extLst>
                <a:ext uri="{FF2B5EF4-FFF2-40B4-BE49-F238E27FC236}">
                  <a16:creationId xmlns:a16="http://schemas.microsoft.com/office/drawing/2014/main" id="{8252AAC6-7210-445B-BB73-D35E3F78120F}"/>
                </a:ext>
              </a:extLst>
            </p:cNvPr>
            <p:cNvSpPr/>
            <p:nvPr/>
          </p:nvSpPr>
          <p:spPr>
            <a:xfrm>
              <a:off x="4734305" y="5692139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4" h="125729">
                  <a:moveTo>
                    <a:pt x="0" y="125729"/>
                  </a:moveTo>
                  <a:lnTo>
                    <a:pt x="0" y="79247"/>
                  </a:lnTo>
                  <a:lnTo>
                    <a:pt x="761" y="64007"/>
                  </a:lnTo>
                  <a:lnTo>
                    <a:pt x="761" y="32003"/>
                  </a:lnTo>
                  <a:lnTo>
                    <a:pt x="1523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5" name="bg object 623">
              <a:extLst>
                <a:ext uri="{FF2B5EF4-FFF2-40B4-BE49-F238E27FC236}">
                  <a16:creationId xmlns:a16="http://schemas.microsoft.com/office/drawing/2014/main" id="{0EF21F6B-89DC-4853-A45B-CDC56F4372A3}"/>
                </a:ext>
              </a:extLst>
            </p:cNvPr>
            <p:cNvSpPr/>
            <p:nvPr/>
          </p:nvSpPr>
          <p:spPr>
            <a:xfrm>
              <a:off x="4734305" y="58178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6" name="bg object 624">
              <a:extLst>
                <a:ext uri="{FF2B5EF4-FFF2-40B4-BE49-F238E27FC236}">
                  <a16:creationId xmlns:a16="http://schemas.microsoft.com/office/drawing/2014/main" id="{5D9EC459-ED3B-4269-8ACD-D7DF896266A6}"/>
                </a:ext>
              </a:extLst>
            </p:cNvPr>
            <p:cNvSpPr/>
            <p:nvPr/>
          </p:nvSpPr>
          <p:spPr>
            <a:xfrm>
              <a:off x="4746497" y="58300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bg object 625">
              <a:extLst>
                <a:ext uri="{FF2B5EF4-FFF2-40B4-BE49-F238E27FC236}">
                  <a16:creationId xmlns:a16="http://schemas.microsoft.com/office/drawing/2014/main" id="{562652F7-D0CE-4ACD-9178-B362A421B550}"/>
                </a:ext>
              </a:extLst>
            </p:cNvPr>
            <p:cNvSpPr/>
            <p:nvPr/>
          </p:nvSpPr>
          <p:spPr>
            <a:xfrm>
              <a:off x="4872227" y="58178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8" name="bg object 626">
              <a:extLst>
                <a:ext uri="{FF2B5EF4-FFF2-40B4-BE49-F238E27FC236}">
                  <a16:creationId xmlns:a16="http://schemas.microsoft.com/office/drawing/2014/main" id="{7D819758-5795-4D6E-88C0-0C4880CB6176}"/>
                </a:ext>
              </a:extLst>
            </p:cNvPr>
            <p:cNvSpPr/>
            <p:nvPr/>
          </p:nvSpPr>
          <p:spPr>
            <a:xfrm>
              <a:off x="5035295" y="5692901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4" h="125729">
                  <a:moveTo>
                    <a:pt x="1524" y="0"/>
                  </a:moveTo>
                  <a:lnTo>
                    <a:pt x="762" y="31242"/>
                  </a:lnTo>
                  <a:lnTo>
                    <a:pt x="762" y="88392"/>
                  </a:lnTo>
                  <a:lnTo>
                    <a:pt x="0" y="113538"/>
                  </a:lnTo>
                  <a:lnTo>
                    <a:pt x="762" y="1257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9" name="bg object 627">
              <a:extLst>
                <a:ext uri="{FF2B5EF4-FFF2-40B4-BE49-F238E27FC236}">
                  <a16:creationId xmlns:a16="http://schemas.microsoft.com/office/drawing/2014/main" id="{352EB030-E23F-4428-BE51-E81EAF9856D6}"/>
                </a:ext>
              </a:extLst>
            </p:cNvPr>
            <p:cNvSpPr/>
            <p:nvPr/>
          </p:nvSpPr>
          <p:spPr>
            <a:xfrm>
              <a:off x="5024627" y="568070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bg object 628">
              <a:extLst>
                <a:ext uri="{FF2B5EF4-FFF2-40B4-BE49-F238E27FC236}">
                  <a16:creationId xmlns:a16="http://schemas.microsoft.com/office/drawing/2014/main" id="{C1380C90-82C4-4B62-AD03-58DF43315E65}"/>
                </a:ext>
              </a:extLst>
            </p:cNvPr>
            <p:cNvSpPr/>
            <p:nvPr/>
          </p:nvSpPr>
          <p:spPr>
            <a:xfrm>
              <a:off x="4899659" y="568070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bg object 629">
              <a:extLst>
                <a:ext uri="{FF2B5EF4-FFF2-40B4-BE49-F238E27FC236}">
                  <a16:creationId xmlns:a16="http://schemas.microsoft.com/office/drawing/2014/main" id="{101F07D8-607B-48DD-82C6-BFFF83E3351A}"/>
                </a:ext>
              </a:extLst>
            </p:cNvPr>
            <p:cNvSpPr/>
            <p:nvPr/>
          </p:nvSpPr>
          <p:spPr>
            <a:xfrm>
              <a:off x="4887467" y="568070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bg object 630">
              <a:extLst>
                <a:ext uri="{FF2B5EF4-FFF2-40B4-BE49-F238E27FC236}">
                  <a16:creationId xmlns:a16="http://schemas.microsoft.com/office/drawing/2014/main" id="{5860A14C-8A73-40D6-9290-7DE3019B4FAF}"/>
                </a:ext>
              </a:extLst>
            </p:cNvPr>
            <p:cNvSpPr/>
            <p:nvPr/>
          </p:nvSpPr>
          <p:spPr>
            <a:xfrm>
              <a:off x="4885943" y="5692139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4" h="125729">
                  <a:moveTo>
                    <a:pt x="762" y="125729"/>
                  </a:moveTo>
                  <a:lnTo>
                    <a:pt x="0" y="110489"/>
                  </a:lnTo>
                  <a:lnTo>
                    <a:pt x="762" y="94487"/>
                  </a:lnTo>
                  <a:lnTo>
                    <a:pt x="762" y="32003"/>
                  </a:lnTo>
                  <a:lnTo>
                    <a:pt x="152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bg object 631">
              <a:extLst>
                <a:ext uri="{FF2B5EF4-FFF2-40B4-BE49-F238E27FC236}">
                  <a16:creationId xmlns:a16="http://schemas.microsoft.com/office/drawing/2014/main" id="{027323B4-FD96-443E-A036-AC2AE29E9F3C}"/>
                </a:ext>
              </a:extLst>
            </p:cNvPr>
            <p:cNvSpPr/>
            <p:nvPr/>
          </p:nvSpPr>
          <p:spPr>
            <a:xfrm>
              <a:off x="4886705" y="58178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bg object 632">
              <a:extLst>
                <a:ext uri="{FF2B5EF4-FFF2-40B4-BE49-F238E27FC236}">
                  <a16:creationId xmlns:a16="http://schemas.microsoft.com/office/drawing/2014/main" id="{50347B11-EB13-43A1-B129-212F1508A6F2}"/>
                </a:ext>
              </a:extLst>
            </p:cNvPr>
            <p:cNvSpPr/>
            <p:nvPr/>
          </p:nvSpPr>
          <p:spPr>
            <a:xfrm>
              <a:off x="4898135" y="5830061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125729" y="762"/>
                  </a:moveTo>
                  <a:lnTo>
                    <a:pt x="64769" y="762"/>
                  </a:ln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5" name="bg object 633">
              <a:extLst>
                <a:ext uri="{FF2B5EF4-FFF2-40B4-BE49-F238E27FC236}">
                  <a16:creationId xmlns:a16="http://schemas.microsoft.com/office/drawing/2014/main" id="{A6CCEF35-3D8E-4521-A6CA-16E603E33E23}"/>
                </a:ext>
              </a:extLst>
            </p:cNvPr>
            <p:cNvSpPr/>
            <p:nvPr/>
          </p:nvSpPr>
          <p:spPr>
            <a:xfrm>
              <a:off x="5023865" y="58186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6" name="bg object 634">
              <a:extLst>
                <a:ext uri="{FF2B5EF4-FFF2-40B4-BE49-F238E27FC236}">
                  <a16:creationId xmlns:a16="http://schemas.microsoft.com/office/drawing/2014/main" id="{8F66183C-1EA5-46BD-B91E-AC5F64AAF2A8}"/>
                </a:ext>
              </a:extLst>
            </p:cNvPr>
            <p:cNvSpPr/>
            <p:nvPr/>
          </p:nvSpPr>
          <p:spPr>
            <a:xfrm>
              <a:off x="5187695" y="5692901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0" y="32004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7" name="bg object 635">
              <a:extLst>
                <a:ext uri="{FF2B5EF4-FFF2-40B4-BE49-F238E27FC236}">
                  <a16:creationId xmlns:a16="http://schemas.microsoft.com/office/drawing/2014/main" id="{2B2B0D3F-E6B6-4235-B192-094DF41A4740}"/>
                </a:ext>
              </a:extLst>
            </p:cNvPr>
            <p:cNvSpPr/>
            <p:nvPr/>
          </p:nvSpPr>
          <p:spPr>
            <a:xfrm>
              <a:off x="5177027" y="568070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8" name="bg object 636">
              <a:extLst>
                <a:ext uri="{FF2B5EF4-FFF2-40B4-BE49-F238E27FC236}">
                  <a16:creationId xmlns:a16="http://schemas.microsoft.com/office/drawing/2014/main" id="{FCAD8564-8238-4E31-B151-B055A8FFCC10}"/>
                </a:ext>
              </a:extLst>
            </p:cNvPr>
            <p:cNvSpPr/>
            <p:nvPr/>
          </p:nvSpPr>
          <p:spPr>
            <a:xfrm>
              <a:off x="5051297" y="568070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bg object 637">
              <a:extLst>
                <a:ext uri="{FF2B5EF4-FFF2-40B4-BE49-F238E27FC236}">
                  <a16:creationId xmlns:a16="http://schemas.microsoft.com/office/drawing/2014/main" id="{5AF562C5-351F-4B27-98DB-681CDA5B61BA}"/>
                </a:ext>
              </a:extLst>
            </p:cNvPr>
            <p:cNvSpPr/>
            <p:nvPr/>
          </p:nvSpPr>
          <p:spPr>
            <a:xfrm>
              <a:off x="5039105" y="568070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bg object 638">
              <a:extLst>
                <a:ext uri="{FF2B5EF4-FFF2-40B4-BE49-F238E27FC236}">
                  <a16:creationId xmlns:a16="http://schemas.microsoft.com/office/drawing/2014/main" id="{67E58E60-E02A-423A-A827-C529BE09EFAA}"/>
                </a:ext>
              </a:extLst>
            </p:cNvPr>
            <p:cNvSpPr/>
            <p:nvPr/>
          </p:nvSpPr>
          <p:spPr>
            <a:xfrm>
              <a:off x="5038343" y="5692901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30480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bg object 639">
              <a:extLst>
                <a:ext uri="{FF2B5EF4-FFF2-40B4-BE49-F238E27FC236}">
                  <a16:creationId xmlns:a16="http://schemas.microsoft.com/office/drawing/2014/main" id="{21186C6A-F222-41BA-8846-F89805F9F51D}"/>
                </a:ext>
              </a:extLst>
            </p:cNvPr>
            <p:cNvSpPr/>
            <p:nvPr/>
          </p:nvSpPr>
          <p:spPr>
            <a:xfrm>
              <a:off x="5038343" y="5818631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bg object 640">
              <a:extLst>
                <a:ext uri="{FF2B5EF4-FFF2-40B4-BE49-F238E27FC236}">
                  <a16:creationId xmlns:a16="http://schemas.microsoft.com/office/drawing/2014/main" id="{A97493EB-246A-4B23-BEF4-785C62581D6A}"/>
                </a:ext>
              </a:extLst>
            </p:cNvPr>
            <p:cNvSpPr/>
            <p:nvPr/>
          </p:nvSpPr>
          <p:spPr>
            <a:xfrm>
              <a:off x="5049773" y="5830823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3" name="bg object 641">
              <a:extLst>
                <a:ext uri="{FF2B5EF4-FFF2-40B4-BE49-F238E27FC236}">
                  <a16:creationId xmlns:a16="http://schemas.microsoft.com/office/drawing/2014/main" id="{D339F143-3AF1-4058-8D1B-5452B29B26B0}"/>
                </a:ext>
              </a:extLst>
            </p:cNvPr>
            <p:cNvSpPr/>
            <p:nvPr/>
          </p:nvSpPr>
          <p:spPr>
            <a:xfrm>
              <a:off x="5175503" y="58186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4" name="bg object 642">
              <a:extLst>
                <a:ext uri="{FF2B5EF4-FFF2-40B4-BE49-F238E27FC236}">
                  <a16:creationId xmlns:a16="http://schemas.microsoft.com/office/drawing/2014/main" id="{863B6952-5CEA-40D9-A23E-30200CB287C9}"/>
                </a:ext>
              </a:extLst>
            </p:cNvPr>
            <p:cNvSpPr/>
            <p:nvPr/>
          </p:nvSpPr>
          <p:spPr>
            <a:xfrm>
              <a:off x="5339333" y="5692901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762" y="32004"/>
                  </a:lnTo>
                  <a:lnTo>
                    <a:pt x="0" y="63246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bg object 643">
              <a:extLst>
                <a:ext uri="{FF2B5EF4-FFF2-40B4-BE49-F238E27FC236}">
                  <a16:creationId xmlns:a16="http://schemas.microsoft.com/office/drawing/2014/main" id="{A01A4218-A55F-4BBC-9636-88738A4BD35B}"/>
                </a:ext>
              </a:extLst>
            </p:cNvPr>
            <p:cNvSpPr/>
            <p:nvPr/>
          </p:nvSpPr>
          <p:spPr>
            <a:xfrm>
              <a:off x="5328665" y="5681471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6" name="bg object 644">
              <a:extLst>
                <a:ext uri="{FF2B5EF4-FFF2-40B4-BE49-F238E27FC236}">
                  <a16:creationId xmlns:a16="http://schemas.microsoft.com/office/drawing/2014/main" id="{F318D49F-0F82-49DC-B122-D7F3A6FE5AF9}"/>
                </a:ext>
              </a:extLst>
            </p:cNvPr>
            <p:cNvSpPr/>
            <p:nvPr/>
          </p:nvSpPr>
          <p:spPr>
            <a:xfrm>
              <a:off x="5202935" y="568147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bg object 645">
              <a:extLst>
                <a:ext uri="{FF2B5EF4-FFF2-40B4-BE49-F238E27FC236}">
                  <a16:creationId xmlns:a16="http://schemas.microsoft.com/office/drawing/2014/main" id="{15D945B1-9243-4307-9C8F-C2FF76A44957}"/>
                </a:ext>
              </a:extLst>
            </p:cNvPr>
            <p:cNvSpPr/>
            <p:nvPr/>
          </p:nvSpPr>
          <p:spPr>
            <a:xfrm>
              <a:off x="5190743" y="56814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bg object 646">
              <a:extLst>
                <a:ext uri="{FF2B5EF4-FFF2-40B4-BE49-F238E27FC236}">
                  <a16:creationId xmlns:a16="http://schemas.microsoft.com/office/drawing/2014/main" id="{271C6E45-DEAC-4300-B94E-BB5183775D6B}"/>
                </a:ext>
              </a:extLst>
            </p:cNvPr>
            <p:cNvSpPr/>
            <p:nvPr/>
          </p:nvSpPr>
          <p:spPr>
            <a:xfrm>
              <a:off x="5189981" y="5692901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57912"/>
                  </a:lnTo>
                  <a:lnTo>
                    <a:pt x="761" y="28956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bg object 647">
              <a:extLst>
                <a:ext uri="{FF2B5EF4-FFF2-40B4-BE49-F238E27FC236}">
                  <a16:creationId xmlns:a16="http://schemas.microsoft.com/office/drawing/2014/main" id="{91C85EF5-03D7-4B6B-B4A9-993D6D3FEE93}"/>
                </a:ext>
              </a:extLst>
            </p:cNvPr>
            <p:cNvSpPr/>
            <p:nvPr/>
          </p:nvSpPr>
          <p:spPr>
            <a:xfrm>
              <a:off x="5189981" y="58186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bg object 648">
              <a:extLst>
                <a:ext uri="{FF2B5EF4-FFF2-40B4-BE49-F238E27FC236}">
                  <a16:creationId xmlns:a16="http://schemas.microsoft.com/office/drawing/2014/main" id="{08D6F7B6-6ABA-48DE-A7AD-D4F73D4051D6}"/>
                </a:ext>
              </a:extLst>
            </p:cNvPr>
            <p:cNvSpPr/>
            <p:nvPr/>
          </p:nvSpPr>
          <p:spPr>
            <a:xfrm>
              <a:off x="5202173" y="5830823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1" name="bg object 649">
              <a:extLst>
                <a:ext uri="{FF2B5EF4-FFF2-40B4-BE49-F238E27FC236}">
                  <a16:creationId xmlns:a16="http://schemas.microsoft.com/office/drawing/2014/main" id="{D34AD350-6E72-454B-AF4B-CB88E221D3FB}"/>
                </a:ext>
              </a:extLst>
            </p:cNvPr>
            <p:cNvSpPr/>
            <p:nvPr/>
          </p:nvSpPr>
          <p:spPr>
            <a:xfrm>
              <a:off x="5327141" y="58186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2" name="bg object 650">
              <a:extLst>
                <a:ext uri="{FF2B5EF4-FFF2-40B4-BE49-F238E27FC236}">
                  <a16:creationId xmlns:a16="http://schemas.microsoft.com/office/drawing/2014/main" id="{E9225626-803D-491C-8EDB-66BE7664FCBE}"/>
                </a:ext>
              </a:extLst>
            </p:cNvPr>
            <p:cNvSpPr/>
            <p:nvPr/>
          </p:nvSpPr>
          <p:spPr>
            <a:xfrm>
              <a:off x="4001262" y="5380481"/>
              <a:ext cx="1061085" cy="130810"/>
            </a:xfrm>
            <a:custGeom>
              <a:avLst/>
              <a:gdLst/>
              <a:ahLst/>
              <a:cxnLst/>
              <a:rect l="l" t="t" r="r" b="b"/>
              <a:pathLst>
                <a:path w="1061085" h="130810">
                  <a:moveTo>
                    <a:pt x="3048" y="0"/>
                  </a:moveTo>
                  <a:lnTo>
                    <a:pt x="3810" y="0"/>
                  </a:lnTo>
                </a:path>
                <a:path w="1061085" h="130810">
                  <a:moveTo>
                    <a:pt x="3048" y="0"/>
                  </a:moveTo>
                  <a:lnTo>
                    <a:pt x="0" y="130302"/>
                  </a:lnTo>
                  <a:lnTo>
                    <a:pt x="105918" y="130302"/>
                  </a:lnTo>
                  <a:lnTo>
                    <a:pt x="157937" y="130302"/>
                  </a:lnTo>
                  <a:lnTo>
                    <a:pt x="209956" y="130301"/>
                  </a:lnTo>
                  <a:lnTo>
                    <a:pt x="261975" y="130301"/>
                  </a:lnTo>
                  <a:lnTo>
                    <a:pt x="313994" y="130301"/>
                  </a:lnTo>
                  <a:lnTo>
                    <a:pt x="366014" y="130301"/>
                  </a:lnTo>
                  <a:lnTo>
                    <a:pt x="418033" y="130301"/>
                  </a:lnTo>
                  <a:lnTo>
                    <a:pt x="470052" y="130301"/>
                  </a:lnTo>
                  <a:lnTo>
                    <a:pt x="522071" y="130301"/>
                  </a:lnTo>
                  <a:lnTo>
                    <a:pt x="574090" y="130301"/>
                  </a:lnTo>
                  <a:lnTo>
                    <a:pt x="886206" y="130301"/>
                  </a:lnTo>
                  <a:lnTo>
                    <a:pt x="1059942" y="130301"/>
                  </a:lnTo>
                  <a:lnTo>
                    <a:pt x="1060704" y="10363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3" name="bg object 651">
              <a:extLst>
                <a:ext uri="{FF2B5EF4-FFF2-40B4-BE49-F238E27FC236}">
                  <a16:creationId xmlns:a16="http://schemas.microsoft.com/office/drawing/2014/main" id="{886779E1-B677-43B7-BC89-23978B28CE6E}"/>
                </a:ext>
              </a:extLst>
            </p:cNvPr>
            <p:cNvSpPr/>
            <p:nvPr/>
          </p:nvSpPr>
          <p:spPr>
            <a:xfrm>
              <a:off x="5061966" y="5484113"/>
              <a:ext cx="295275" cy="29209"/>
            </a:xfrm>
            <a:custGeom>
              <a:avLst/>
              <a:gdLst/>
              <a:ahLst/>
              <a:cxnLst/>
              <a:rect l="l" t="t" r="r" b="b"/>
              <a:pathLst>
                <a:path w="295275" h="29210">
                  <a:moveTo>
                    <a:pt x="294893" y="2895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4" name="bg object 652">
              <a:extLst>
                <a:ext uri="{FF2B5EF4-FFF2-40B4-BE49-F238E27FC236}">
                  <a16:creationId xmlns:a16="http://schemas.microsoft.com/office/drawing/2014/main" id="{9C15799C-7512-4C97-ABB2-1D0CC4994CDA}"/>
                </a:ext>
              </a:extLst>
            </p:cNvPr>
            <p:cNvSpPr/>
            <p:nvPr/>
          </p:nvSpPr>
          <p:spPr>
            <a:xfrm>
              <a:off x="5352248" y="5513069"/>
              <a:ext cx="5080" cy="371475"/>
            </a:xfrm>
            <a:custGeom>
              <a:avLst/>
              <a:gdLst/>
              <a:ahLst/>
              <a:cxnLst/>
              <a:rect l="l" t="t" r="r" b="b"/>
              <a:pathLst>
                <a:path w="5079" h="371475">
                  <a:moveTo>
                    <a:pt x="1563" y="371093"/>
                  </a:moveTo>
                  <a:lnTo>
                    <a:pt x="1563" y="368045"/>
                  </a:lnTo>
                  <a:lnTo>
                    <a:pt x="801" y="364997"/>
                  </a:lnTo>
                  <a:lnTo>
                    <a:pt x="834" y="351715"/>
                  </a:lnTo>
                  <a:lnTo>
                    <a:pt x="416" y="338666"/>
                  </a:lnTo>
                  <a:lnTo>
                    <a:pt x="0" y="325637"/>
                  </a:lnTo>
                  <a:lnTo>
                    <a:pt x="39" y="312419"/>
                  </a:lnTo>
                  <a:lnTo>
                    <a:pt x="39" y="278891"/>
                  </a:lnTo>
                  <a:lnTo>
                    <a:pt x="512" y="230880"/>
                  </a:lnTo>
                  <a:lnTo>
                    <a:pt x="1249" y="182875"/>
                  </a:lnTo>
                  <a:lnTo>
                    <a:pt x="2143" y="134872"/>
                  </a:lnTo>
                  <a:lnTo>
                    <a:pt x="3087" y="86867"/>
                  </a:lnTo>
                  <a:lnTo>
                    <a:pt x="461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bg object 653">
              <a:extLst>
                <a:ext uri="{FF2B5EF4-FFF2-40B4-BE49-F238E27FC236}">
                  <a16:creationId xmlns:a16="http://schemas.microsoft.com/office/drawing/2014/main" id="{2B299047-A6AD-42E5-A792-54E14C96718A}"/>
                </a:ext>
              </a:extLst>
            </p:cNvPr>
            <p:cNvSpPr/>
            <p:nvPr/>
          </p:nvSpPr>
          <p:spPr>
            <a:xfrm>
              <a:off x="3973068" y="5817107"/>
              <a:ext cx="1381125" cy="67310"/>
            </a:xfrm>
            <a:custGeom>
              <a:avLst/>
              <a:gdLst/>
              <a:ahLst/>
              <a:cxnLst/>
              <a:rect l="l" t="t" r="r" b="b"/>
              <a:pathLst>
                <a:path w="1381125" h="67310">
                  <a:moveTo>
                    <a:pt x="2286" y="65532"/>
                  </a:moveTo>
                  <a:lnTo>
                    <a:pt x="1380744" y="67056"/>
                  </a:lnTo>
                </a:path>
                <a:path w="1381125" h="67310">
                  <a:moveTo>
                    <a:pt x="2286" y="65532"/>
                  </a:moveTo>
                  <a:lnTo>
                    <a:pt x="2286" y="62484"/>
                  </a:lnTo>
                  <a:lnTo>
                    <a:pt x="1117" y="50356"/>
                  </a:lnTo>
                  <a:lnTo>
                    <a:pt x="828" y="37685"/>
                  </a:lnTo>
                  <a:lnTo>
                    <a:pt x="696" y="25031"/>
                  </a:lnTo>
                  <a:lnTo>
                    <a:pt x="0" y="12954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bg object 654">
              <a:extLst>
                <a:ext uri="{FF2B5EF4-FFF2-40B4-BE49-F238E27FC236}">
                  <a16:creationId xmlns:a16="http://schemas.microsoft.com/office/drawing/2014/main" id="{B5391C24-1092-4830-BB36-68A3F1DE2097}"/>
                </a:ext>
              </a:extLst>
            </p:cNvPr>
            <p:cNvSpPr/>
            <p:nvPr/>
          </p:nvSpPr>
          <p:spPr>
            <a:xfrm>
              <a:off x="3973830" y="5665469"/>
              <a:ext cx="0" cy="151765"/>
            </a:xfrm>
            <a:custGeom>
              <a:avLst/>
              <a:gdLst/>
              <a:ahLst/>
              <a:cxnLst/>
              <a:rect l="l" t="t" r="r" b="b"/>
              <a:pathLst>
                <a:path h="151764">
                  <a:moveTo>
                    <a:pt x="0" y="25145"/>
                  </a:moveTo>
                  <a:lnTo>
                    <a:pt x="0" y="151637"/>
                  </a:lnTo>
                </a:path>
                <a:path h="151764">
                  <a:moveTo>
                    <a:pt x="0" y="2514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bg object 655">
              <a:extLst>
                <a:ext uri="{FF2B5EF4-FFF2-40B4-BE49-F238E27FC236}">
                  <a16:creationId xmlns:a16="http://schemas.microsoft.com/office/drawing/2014/main" id="{A42D1F0E-13CC-4FB2-AFCB-BBB10FE30CD0}"/>
                </a:ext>
              </a:extLst>
            </p:cNvPr>
            <p:cNvSpPr/>
            <p:nvPr/>
          </p:nvSpPr>
          <p:spPr>
            <a:xfrm>
              <a:off x="3974592" y="5540501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2286" y="0"/>
                  </a:moveTo>
                  <a:lnTo>
                    <a:pt x="2286" y="16002"/>
                  </a:lnTo>
                  <a:lnTo>
                    <a:pt x="1524" y="32766"/>
                  </a:lnTo>
                  <a:lnTo>
                    <a:pt x="762" y="65532"/>
                  </a:lnTo>
                  <a:lnTo>
                    <a:pt x="762" y="95250"/>
                  </a:lnTo>
                  <a:lnTo>
                    <a:pt x="0" y="124205"/>
                  </a:lnTo>
                </a:path>
                <a:path w="3175" h="124460">
                  <a:moveTo>
                    <a:pt x="2286" y="0"/>
                  </a:moveTo>
                  <a:lnTo>
                    <a:pt x="304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bg object 656">
              <a:extLst>
                <a:ext uri="{FF2B5EF4-FFF2-40B4-BE49-F238E27FC236}">
                  <a16:creationId xmlns:a16="http://schemas.microsoft.com/office/drawing/2014/main" id="{CF40E31A-9156-4EEF-AC10-8E34A3AE8A6C}"/>
                </a:ext>
              </a:extLst>
            </p:cNvPr>
            <p:cNvSpPr/>
            <p:nvPr/>
          </p:nvSpPr>
          <p:spPr>
            <a:xfrm>
              <a:off x="3976878" y="5514593"/>
              <a:ext cx="0" cy="25400"/>
            </a:xfrm>
            <a:custGeom>
              <a:avLst/>
              <a:gdLst/>
              <a:ahLst/>
              <a:cxnLst/>
              <a:rect l="l" t="t" r="r" b="b"/>
              <a:pathLst>
                <a:path h="25400">
                  <a:moveTo>
                    <a:pt x="0" y="2514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bg object 657">
              <a:extLst>
                <a:ext uri="{FF2B5EF4-FFF2-40B4-BE49-F238E27FC236}">
                  <a16:creationId xmlns:a16="http://schemas.microsoft.com/office/drawing/2014/main" id="{F041EF45-61AB-4C0F-ADE6-50EB62BA7929}"/>
                </a:ext>
              </a:extLst>
            </p:cNvPr>
            <p:cNvSpPr/>
            <p:nvPr/>
          </p:nvSpPr>
          <p:spPr>
            <a:xfrm>
              <a:off x="3977640" y="5514593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bg object 658">
              <a:extLst>
                <a:ext uri="{FF2B5EF4-FFF2-40B4-BE49-F238E27FC236}">
                  <a16:creationId xmlns:a16="http://schemas.microsoft.com/office/drawing/2014/main" id="{0365DE3A-29CF-4D98-A29A-2E09C536E71E}"/>
                </a:ext>
              </a:extLst>
            </p:cNvPr>
            <p:cNvSpPr/>
            <p:nvPr/>
          </p:nvSpPr>
          <p:spPr>
            <a:xfrm>
              <a:off x="3977640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bg object 659">
              <a:extLst>
                <a:ext uri="{FF2B5EF4-FFF2-40B4-BE49-F238E27FC236}">
                  <a16:creationId xmlns:a16="http://schemas.microsoft.com/office/drawing/2014/main" id="{D8807906-3B10-4686-AB07-D25035F71832}"/>
                </a:ext>
              </a:extLst>
            </p:cNvPr>
            <p:cNvSpPr/>
            <p:nvPr/>
          </p:nvSpPr>
          <p:spPr>
            <a:xfrm>
              <a:off x="3980688" y="539038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0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bg object 660">
              <a:extLst>
                <a:ext uri="{FF2B5EF4-FFF2-40B4-BE49-F238E27FC236}">
                  <a16:creationId xmlns:a16="http://schemas.microsoft.com/office/drawing/2014/main" id="{28C7C943-BEBB-49C2-930A-F0E040746FF0}"/>
                </a:ext>
              </a:extLst>
            </p:cNvPr>
            <p:cNvSpPr/>
            <p:nvPr/>
          </p:nvSpPr>
          <p:spPr>
            <a:xfrm>
              <a:off x="3979926" y="5378195"/>
              <a:ext cx="1270" cy="12700"/>
            </a:xfrm>
            <a:custGeom>
              <a:avLst/>
              <a:gdLst/>
              <a:ahLst/>
              <a:cxnLst/>
              <a:rect l="l" t="t" r="r" b="b"/>
              <a:pathLst>
                <a:path w="1270" h="12700">
                  <a:moveTo>
                    <a:pt x="0" y="12191"/>
                  </a:move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3" name="bg object 661">
              <a:extLst>
                <a:ext uri="{FF2B5EF4-FFF2-40B4-BE49-F238E27FC236}">
                  <a16:creationId xmlns:a16="http://schemas.microsoft.com/office/drawing/2014/main" id="{4D20C78E-D16A-4683-8532-BBEE2B52932C}"/>
                </a:ext>
              </a:extLst>
            </p:cNvPr>
            <p:cNvSpPr/>
            <p:nvPr/>
          </p:nvSpPr>
          <p:spPr>
            <a:xfrm>
              <a:off x="3980688" y="5378195"/>
              <a:ext cx="24130" cy="2540"/>
            </a:xfrm>
            <a:custGeom>
              <a:avLst/>
              <a:gdLst/>
              <a:ahLst/>
              <a:cxnLst/>
              <a:rect l="l" t="t" r="r" b="b"/>
              <a:pathLst>
                <a:path w="24129" h="2539">
                  <a:moveTo>
                    <a:pt x="23622" y="2286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4" name="bg object 662">
              <a:extLst>
                <a:ext uri="{FF2B5EF4-FFF2-40B4-BE49-F238E27FC236}">
                  <a16:creationId xmlns:a16="http://schemas.microsoft.com/office/drawing/2014/main" id="{A6BE768A-2FB1-4EAC-A942-E86647D8CEE5}"/>
                </a:ext>
              </a:extLst>
            </p:cNvPr>
            <p:cNvSpPr/>
            <p:nvPr/>
          </p:nvSpPr>
          <p:spPr>
            <a:xfrm>
              <a:off x="5353811" y="5513069"/>
              <a:ext cx="3175" cy="372110"/>
            </a:xfrm>
            <a:custGeom>
              <a:avLst/>
              <a:gdLst/>
              <a:ahLst/>
              <a:cxnLst/>
              <a:rect l="l" t="t" r="r" b="b"/>
              <a:pathLst>
                <a:path w="3175" h="372110">
                  <a:moveTo>
                    <a:pt x="3048" y="0"/>
                  </a:moveTo>
                  <a:lnTo>
                    <a:pt x="1524" y="250697"/>
                  </a:lnTo>
                  <a:lnTo>
                    <a:pt x="1524" y="336042"/>
                  </a:lnTo>
                  <a:lnTo>
                    <a:pt x="762" y="351282"/>
                  </a:lnTo>
                  <a:lnTo>
                    <a:pt x="762" y="370332"/>
                  </a:lnTo>
                  <a:lnTo>
                    <a:pt x="0" y="371094"/>
                  </a:lnTo>
                  <a:lnTo>
                    <a:pt x="0" y="371856"/>
                  </a:lnTo>
                  <a:lnTo>
                    <a:pt x="0" y="37109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5" name="bg object 663">
              <a:extLst>
                <a:ext uri="{FF2B5EF4-FFF2-40B4-BE49-F238E27FC236}">
                  <a16:creationId xmlns:a16="http://schemas.microsoft.com/office/drawing/2014/main" id="{3F1367D5-9BAC-4192-BC64-B52BD0FE61C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22192" y="5526785"/>
              <a:ext cx="156972" cy="304800"/>
            </a:xfrm>
            <a:prstGeom prst="rect">
              <a:avLst/>
            </a:prstGeom>
          </p:spPr>
        </p:pic>
        <p:sp>
          <p:nvSpPr>
            <p:cNvPr id="816" name="bg object 664">
              <a:extLst>
                <a:ext uri="{FF2B5EF4-FFF2-40B4-BE49-F238E27FC236}">
                  <a16:creationId xmlns:a16="http://schemas.microsoft.com/office/drawing/2014/main" id="{23260DA0-F328-4C20-A319-F0EF643FA1E7}"/>
                </a:ext>
              </a:extLst>
            </p:cNvPr>
            <p:cNvSpPr/>
            <p:nvPr/>
          </p:nvSpPr>
          <p:spPr>
            <a:xfrm>
              <a:off x="3058668" y="5881877"/>
              <a:ext cx="916940" cy="1270"/>
            </a:xfrm>
            <a:custGeom>
              <a:avLst/>
              <a:gdLst/>
              <a:ahLst/>
              <a:cxnLst/>
              <a:rect l="l" t="t" r="r" b="b"/>
              <a:pathLst>
                <a:path w="916939" h="1270">
                  <a:moveTo>
                    <a:pt x="0" y="0"/>
                  </a:moveTo>
                  <a:lnTo>
                    <a:pt x="916686" y="76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bg object 665">
              <a:extLst>
                <a:ext uri="{FF2B5EF4-FFF2-40B4-BE49-F238E27FC236}">
                  <a16:creationId xmlns:a16="http://schemas.microsoft.com/office/drawing/2014/main" id="{54E60A3A-1F10-4D34-90C7-442241D857E6}"/>
                </a:ext>
              </a:extLst>
            </p:cNvPr>
            <p:cNvSpPr/>
            <p:nvPr/>
          </p:nvSpPr>
          <p:spPr>
            <a:xfrm>
              <a:off x="3058668" y="5539739"/>
              <a:ext cx="0" cy="342265"/>
            </a:xfrm>
            <a:custGeom>
              <a:avLst/>
              <a:gdLst/>
              <a:ahLst/>
              <a:cxnLst/>
              <a:rect l="l" t="t" r="r" b="b"/>
              <a:pathLst>
                <a:path h="342264">
                  <a:moveTo>
                    <a:pt x="0" y="0"/>
                  </a:moveTo>
                  <a:lnTo>
                    <a:pt x="0" y="0"/>
                  </a:lnTo>
                  <a:lnTo>
                    <a:pt x="0" y="231902"/>
                  </a:lnTo>
                  <a:lnTo>
                    <a:pt x="0" y="285496"/>
                  </a:lnTo>
                  <a:lnTo>
                    <a:pt x="0" y="339090"/>
                  </a:lnTo>
                  <a:lnTo>
                    <a:pt x="0" y="34213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bg object 666">
              <a:extLst>
                <a:ext uri="{FF2B5EF4-FFF2-40B4-BE49-F238E27FC236}">
                  <a16:creationId xmlns:a16="http://schemas.microsoft.com/office/drawing/2014/main" id="{4838902C-7F73-46F0-AC41-E3BADE8A3448}"/>
                </a:ext>
              </a:extLst>
            </p:cNvPr>
            <p:cNvSpPr/>
            <p:nvPr/>
          </p:nvSpPr>
          <p:spPr>
            <a:xfrm>
              <a:off x="3075432" y="5378195"/>
              <a:ext cx="905510" cy="1270"/>
            </a:xfrm>
            <a:custGeom>
              <a:avLst/>
              <a:gdLst/>
              <a:ahLst/>
              <a:cxnLst/>
              <a:rect l="l" t="t" r="r" b="b"/>
              <a:pathLst>
                <a:path w="905510" h="1270">
                  <a:moveTo>
                    <a:pt x="905256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9" name="bg object 667">
              <a:extLst>
                <a:ext uri="{FF2B5EF4-FFF2-40B4-BE49-F238E27FC236}">
                  <a16:creationId xmlns:a16="http://schemas.microsoft.com/office/drawing/2014/main" id="{ABD51550-9825-4AB5-8781-C8D2D7173D1F}"/>
                </a:ext>
              </a:extLst>
            </p:cNvPr>
            <p:cNvSpPr/>
            <p:nvPr/>
          </p:nvSpPr>
          <p:spPr>
            <a:xfrm>
              <a:off x="3969258" y="5378957"/>
              <a:ext cx="10795" cy="11430"/>
            </a:xfrm>
            <a:custGeom>
              <a:avLst/>
              <a:gdLst/>
              <a:ahLst/>
              <a:cxnLst/>
              <a:rect l="l" t="t" r="r" b="b"/>
              <a:pathLst>
                <a:path w="10795" h="11429">
                  <a:moveTo>
                    <a:pt x="0" y="0"/>
                  </a:moveTo>
                  <a:lnTo>
                    <a:pt x="10668" y="114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bg object 668">
              <a:extLst>
                <a:ext uri="{FF2B5EF4-FFF2-40B4-BE49-F238E27FC236}">
                  <a16:creationId xmlns:a16="http://schemas.microsoft.com/office/drawing/2014/main" id="{D5DC858F-AC37-4A00-A324-17D1100F3E2F}"/>
                </a:ext>
              </a:extLst>
            </p:cNvPr>
            <p:cNvSpPr/>
            <p:nvPr/>
          </p:nvSpPr>
          <p:spPr>
            <a:xfrm>
              <a:off x="3844290" y="5378957"/>
              <a:ext cx="125095" cy="1270"/>
            </a:xfrm>
            <a:custGeom>
              <a:avLst/>
              <a:gdLst/>
              <a:ahLst/>
              <a:cxnLst/>
              <a:rect l="l" t="t" r="r" b="b"/>
              <a:pathLst>
                <a:path w="125095" h="1270">
                  <a:moveTo>
                    <a:pt x="0" y="762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1" name="bg object 669">
              <a:extLst>
                <a:ext uri="{FF2B5EF4-FFF2-40B4-BE49-F238E27FC236}">
                  <a16:creationId xmlns:a16="http://schemas.microsoft.com/office/drawing/2014/main" id="{63E68D5F-70E8-4D7E-961D-CFD4C999AF68}"/>
                </a:ext>
              </a:extLst>
            </p:cNvPr>
            <p:cNvSpPr/>
            <p:nvPr/>
          </p:nvSpPr>
          <p:spPr>
            <a:xfrm>
              <a:off x="3831336" y="5379719"/>
              <a:ext cx="13335" cy="11430"/>
            </a:xfrm>
            <a:custGeom>
              <a:avLst/>
              <a:gdLst/>
              <a:ahLst/>
              <a:cxnLst/>
              <a:rect l="l" t="t" r="r" b="b"/>
              <a:pathLst>
                <a:path w="13335" h="11429">
                  <a:moveTo>
                    <a:pt x="0" y="11429"/>
                  </a:moveTo>
                  <a:lnTo>
                    <a:pt x="1295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2" name="bg object 670">
              <a:extLst>
                <a:ext uri="{FF2B5EF4-FFF2-40B4-BE49-F238E27FC236}">
                  <a16:creationId xmlns:a16="http://schemas.microsoft.com/office/drawing/2014/main" id="{D837710E-EE50-4FEE-B7A7-CB49A6F8C36A}"/>
                </a:ext>
              </a:extLst>
            </p:cNvPr>
            <p:cNvSpPr/>
            <p:nvPr/>
          </p:nvSpPr>
          <p:spPr>
            <a:xfrm>
              <a:off x="3828288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4"/>
                  </a:moveTo>
                  <a:lnTo>
                    <a:pt x="761" y="92964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3" name="bg object 671">
              <a:extLst>
                <a:ext uri="{FF2B5EF4-FFF2-40B4-BE49-F238E27FC236}">
                  <a16:creationId xmlns:a16="http://schemas.microsoft.com/office/drawing/2014/main" id="{BB85BE00-6FFE-4EEB-A113-CA6E0ACE2EBB}"/>
                </a:ext>
              </a:extLst>
            </p:cNvPr>
            <p:cNvSpPr/>
            <p:nvPr/>
          </p:nvSpPr>
          <p:spPr>
            <a:xfrm>
              <a:off x="3828288" y="551459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4" name="bg object 672">
              <a:extLst>
                <a:ext uri="{FF2B5EF4-FFF2-40B4-BE49-F238E27FC236}">
                  <a16:creationId xmlns:a16="http://schemas.microsoft.com/office/drawing/2014/main" id="{FF4D95D5-67FC-45FC-9434-54175C9DAB41}"/>
                </a:ext>
              </a:extLst>
            </p:cNvPr>
            <p:cNvSpPr/>
            <p:nvPr/>
          </p:nvSpPr>
          <p:spPr>
            <a:xfrm>
              <a:off x="3840480" y="5526023"/>
              <a:ext cx="125095" cy="1270"/>
            </a:xfrm>
            <a:custGeom>
              <a:avLst/>
              <a:gdLst/>
              <a:ahLst/>
              <a:cxnLst/>
              <a:rect l="l" t="t" r="r" b="b"/>
              <a:pathLst>
                <a:path w="125095" h="1270">
                  <a:moveTo>
                    <a:pt x="124967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bg object 673">
              <a:extLst>
                <a:ext uri="{FF2B5EF4-FFF2-40B4-BE49-F238E27FC236}">
                  <a16:creationId xmlns:a16="http://schemas.microsoft.com/office/drawing/2014/main" id="{B43CFF9D-6042-4ECD-AB87-3DDE340659BE}"/>
                </a:ext>
              </a:extLst>
            </p:cNvPr>
            <p:cNvSpPr/>
            <p:nvPr/>
          </p:nvSpPr>
          <p:spPr>
            <a:xfrm>
              <a:off x="3965448" y="5515355"/>
              <a:ext cx="11430" cy="10795"/>
            </a:xfrm>
            <a:custGeom>
              <a:avLst/>
              <a:gdLst/>
              <a:ahLst/>
              <a:cxnLst/>
              <a:rect l="l" t="t" r="r" b="b"/>
              <a:pathLst>
                <a:path w="11429" h="10795">
                  <a:moveTo>
                    <a:pt x="11429" y="0"/>
                  </a:moveTo>
                  <a:lnTo>
                    <a:pt x="0" y="10668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6" name="bg object 674">
              <a:extLst>
                <a:ext uri="{FF2B5EF4-FFF2-40B4-BE49-F238E27FC236}">
                  <a16:creationId xmlns:a16="http://schemas.microsoft.com/office/drawing/2014/main" id="{A33B15D9-AE8B-4203-A1CC-56CDF217FF74}"/>
                </a:ext>
              </a:extLst>
            </p:cNvPr>
            <p:cNvSpPr/>
            <p:nvPr/>
          </p:nvSpPr>
          <p:spPr>
            <a:xfrm>
              <a:off x="3674364" y="5391149"/>
              <a:ext cx="3810" cy="123825"/>
            </a:xfrm>
            <a:custGeom>
              <a:avLst/>
              <a:gdLst/>
              <a:ahLst/>
              <a:cxnLst/>
              <a:rect l="l" t="t" r="r" b="b"/>
              <a:pathLst>
                <a:path w="3810" h="123825">
                  <a:moveTo>
                    <a:pt x="3810" y="0"/>
                  </a:moveTo>
                  <a:lnTo>
                    <a:pt x="1524" y="92964"/>
                  </a:ln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7" name="bg object 675">
              <a:extLst>
                <a:ext uri="{FF2B5EF4-FFF2-40B4-BE49-F238E27FC236}">
                  <a16:creationId xmlns:a16="http://schemas.microsoft.com/office/drawing/2014/main" id="{12D97DBE-B45A-4BE3-ADC0-181339F32F10}"/>
                </a:ext>
              </a:extLst>
            </p:cNvPr>
            <p:cNvSpPr/>
            <p:nvPr/>
          </p:nvSpPr>
          <p:spPr>
            <a:xfrm>
              <a:off x="3665982" y="537971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0"/>
                  </a:moveTo>
                  <a:lnTo>
                    <a:pt x="12192" y="1142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bg object 676">
              <a:extLst>
                <a:ext uri="{FF2B5EF4-FFF2-40B4-BE49-F238E27FC236}">
                  <a16:creationId xmlns:a16="http://schemas.microsoft.com/office/drawing/2014/main" id="{8F5CEAC0-CA78-4038-9A71-9C8C92D6FD73}"/>
                </a:ext>
              </a:extLst>
            </p:cNvPr>
            <p:cNvSpPr/>
            <p:nvPr/>
          </p:nvSpPr>
          <p:spPr>
            <a:xfrm>
              <a:off x="3541014" y="537971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9" name="bg object 677">
              <a:extLst>
                <a:ext uri="{FF2B5EF4-FFF2-40B4-BE49-F238E27FC236}">
                  <a16:creationId xmlns:a16="http://schemas.microsoft.com/office/drawing/2014/main" id="{3AC1EF63-C193-4E15-82A0-8849964E58B2}"/>
                </a:ext>
              </a:extLst>
            </p:cNvPr>
            <p:cNvSpPr/>
            <p:nvPr/>
          </p:nvSpPr>
          <p:spPr>
            <a:xfrm>
              <a:off x="3528822" y="537971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0" name="bg object 678">
              <a:extLst>
                <a:ext uri="{FF2B5EF4-FFF2-40B4-BE49-F238E27FC236}">
                  <a16:creationId xmlns:a16="http://schemas.microsoft.com/office/drawing/2014/main" id="{9758F7B3-9A20-47DE-8C1A-F7055C8DC8CD}"/>
                </a:ext>
              </a:extLst>
            </p:cNvPr>
            <p:cNvSpPr/>
            <p:nvPr/>
          </p:nvSpPr>
          <p:spPr>
            <a:xfrm>
              <a:off x="3525774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4"/>
                  </a:moveTo>
                  <a:lnTo>
                    <a:pt x="761" y="92964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bg object 679">
              <a:extLst>
                <a:ext uri="{FF2B5EF4-FFF2-40B4-BE49-F238E27FC236}">
                  <a16:creationId xmlns:a16="http://schemas.microsoft.com/office/drawing/2014/main" id="{D576FAF8-3DFB-4B23-965C-B8782EF075F3}"/>
                </a:ext>
              </a:extLst>
            </p:cNvPr>
            <p:cNvSpPr/>
            <p:nvPr/>
          </p:nvSpPr>
          <p:spPr>
            <a:xfrm>
              <a:off x="3525774" y="5514593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bg object 680">
              <a:extLst>
                <a:ext uri="{FF2B5EF4-FFF2-40B4-BE49-F238E27FC236}">
                  <a16:creationId xmlns:a16="http://schemas.microsoft.com/office/drawing/2014/main" id="{C587A1DC-7CCB-4B12-A9B4-ABD51AA06B3B}"/>
                </a:ext>
              </a:extLst>
            </p:cNvPr>
            <p:cNvSpPr/>
            <p:nvPr/>
          </p:nvSpPr>
          <p:spPr>
            <a:xfrm>
              <a:off x="3537204" y="55267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3" name="bg object 681">
              <a:extLst>
                <a:ext uri="{FF2B5EF4-FFF2-40B4-BE49-F238E27FC236}">
                  <a16:creationId xmlns:a16="http://schemas.microsoft.com/office/drawing/2014/main" id="{C6DD5F31-F8C0-4C26-ADA4-57074C94AD1F}"/>
                </a:ext>
              </a:extLst>
            </p:cNvPr>
            <p:cNvSpPr/>
            <p:nvPr/>
          </p:nvSpPr>
          <p:spPr>
            <a:xfrm>
              <a:off x="3662172" y="551459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4" name="bg object 682">
              <a:extLst>
                <a:ext uri="{FF2B5EF4-FFF2-40B4-BE49-F238E27FC236}">
                  <a16:creationId xmlns:a16="http://schemas.microsoft.com/office/drawing/2014/main" id="{C9D94013-0CDC-46EC-9CA3-0BB91DE76C1D}"/>
                </a:ext>
              </a:extLst>
            </p:cNvPr>
            <p:cNvSpPr/>
            <p:nvPr/>
          </p:nvSpPr>
          <p:spPr>
            <a:xfrm>
              <a:off x="3371850" y="5391911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5" name="bg object 683">
              <a:extLst>
                <a:ext uri="{FF2B5EF4-FFF2-40B4-BE49-F238E27FC236}">
                  <a16:creationId xmlns:a16="http://schemas.microsoft.com/office/drawing/2014/main" id="{9B670455-BDD2-41FF-BF21-8E55182932BC}"/>
                </a:ext>
              </a:extLst>
            </p:cNvPr>
            <p:cNvSpPr/>
            <p:nvPr/>
          </p:nvSpPr>
          <p:spPr>
            <a:xfrm>
              <a:off x="3363468" y="537971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bg object 684">
              <a:extLst>
                <a:ext uri="{FF2B5EF4-FFF2-40B4-BE49-F238E27FC236}">
                  <a16:creationId xmlns:a16="http://schemas.microsoft.com/office/drawing/2014/main" id="{727441C0-FA86-4D0C-86E1-AB7BA20AF9F3}"/>
                </a:ext>
              </a:extLst>
            </p:cNvPr>
            <p:cNvSpPr/>
            <p:nvPr/>
          </p:nvSpPr>
          <p:spPr>
            <a:xfrm>
              <a:off x="3238500" y="537971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bg object 685">
              <a:extLst>
                <a:ext uri="{FF2B5EF4-FFF2-40B4-BE49-F238E27FC236}">
                  <a16:creationId xmlns:a16="http://schemas.microsoft.com/office/drawing/2014/main" id="{72C73F2F-962D-4795-984A-6A840F785F56}"/>
                </a:ext>
              </a:extLst>
            </p:cNvPr>
            <p:cNvSpPr/>
            <p:nvPr/>
          </p:nvSpPr>
          <p:spPr>
            <a:xfrm>
              <a:off x="3226308" y="537971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bg object 686">
              <a:extLst>
                <a:ext uri="{FF2B5EF4-FFF2-40B4-BE49-F238E27FC236}">
                  <a16:creationId xmlns:a16="http://schemas.microsoft.com/office/drawing/2014/main" id="{984B3BB5-DFD2-4342-A721-F13C5AF98D37}"/>
                </a:ext>
              </a:extLst>
            </p:cNvPr>
            <p:cNvSpPr/>
            <p:nvPr/>
          </p:nvSpPr>
          <p:spPr>
            <a:xfrm>
              <a:off x="3222498" y="5391911"/>
              <a:ext cx="3810" cy="123825"/>
            </a:xfrm>
            <a:custGeom>
              <a:avLst/>
              <a:gdLst/>
              <a:ahLst/>
              <a:cxnLst/>
              <a:rect l="l" t="t" r="r" b="b"/>
              <a:pathLst>
                <a:path w="3810" h="123825">
                  <a:moveTo>
                    <a:pt x="0" y="123444"/>
                  </a:moveTo>
                  <a:lnTo>
                    <a:pt x="761" y="92202"/>
                  </a:lnTo>
                  <a:lnTo>
                    <a:pt x="2285" y="61722"/>
                  </a:lnTo>
                  <a:lnTo>
                    <a:pt x="3809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9" name="bg object 687">
              <a:extLst>
                <a:ext uri="{FF2B5EF4-FFF2-40B4-BE49-F238E27FC236}">
                  <a16:creationId xmlns:a16="http://schemas.microsoft.com/office/drawing/2014/main" id="{670B4330-60AF-4E70-A76A-5F4B5605E00F}"/>
                </a:ext>
              </a:extLst>
            </p:cNvPr>
            <p:cNvSpPr/>
            <p:nvPr/>
          </p:nvSpPr>
          <p:spPr>
            <a:xfrm>
              <a:off x="3222498" y="551535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2" y="1143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0" name="bg object 688">
              <a:extLst>
                <a:ext uri="{FF2B5EF4-FFF2-40B4-BE49-F238E27FC236}">
                  <a16:creationId xmlns:a16="http://schemas.microsoft.com/office/drawing/2014/main" id="{7A91A959-B54F-4AA7-AEAE-07A0419A0BF0}"/>
                </a:ext>
              </a:extLst>
            </p:cNvPr>
            <p:cNvSpPr/>
            <p:nvPr/>
          </p:nvSpPr>
          <p:spPr>
            <a:xfrm>
              <a:off x="3234690" y="55267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8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1" name="bg object 689">
              <a:extLst>
                <a:ext uri="{FF2B5EF4-FFF2-40B4-BE49-F238E27FC236}">
                  <a16:creationId xmlns:a16="http://schemas.microsoft.com/office/drawing/2014/main" id="{6F556F35-31B1-4FFA-BD6B-1FF0105AE48F}"/>
                </a:ext>
              </a:extLst>
            </p:cNvPr>
            <p:cNvSpPr/>
            <p:nvPr/>
          </p:nvSpPr>
          <p:spPr>
            <a:xfrm>
              <a:off x="3359658" y="551535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2" name="bg object 690">
              <a:extLst>
                <a:ext uri="{FF2B5EF4-FFF2-40B4-BE49-F238E27FC236}">
                  <a16:creationId xmlns:a16="http://schemas.microsoft.com/office/drawing/2014/main" id="{11916D70-B140-42EB-8213-A94FEAD87C77}"/>
                </a:ext>
              </a:extLst>
            </p:cNvPr>
            <p:cNvSpPr/>
            <p:nvPr/>
          </p:nvSpPr>
          <p:spPr>
            <a:xfrm>
              <a:off x="3822954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2286" y="20574"/>
                  </a:lnTo>
                  <a:lnTo>
                    <a:pt x="1524" y="41148"/>
                  </a:lnTo>
                  <a:lnTo>
                    <a:pt x="1524" y="61722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3" name="bg object 691">
              <a:extLst>
                <a:ext uri="{FF2B5EF4-FFF2-40B4-BE49-F238E27FC236}">
                  <a16:creationId xmlns:a16="http://schemas.microsoft.com/office/drawing/2014/main" id="{D0EE11EC-B7A8-4A2F-B3E1-D59C13173A1C}"/>
                </a:ext>
              </a:extLst>
            </p:cNvPr>
            <p:cNvSpPr/>
            <p:nvPr/>
          </p:nvSpPr>
          <p:spPr>
            <a:xfrm>
              <a:off x="3813810" y="5529071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4" name="bg object 692">
              <a:extLst>
                <a:ext uri="{FF2B5EF4-FFF2-40B4-BE49-F238E27FC236}">
                  <a16:creationId xmlns:a16="http://schemas.microsoft.com/office/drawing/2014/main" id="{C1A6C6C7-76FE-4E43-ADC3-D694EC3511C1}"/>
                </a:ext>
              </a:extLst>
            </p:cNvPr>
            <p:cNvSpPr/>
            <p:nvPr/>
          </p:nvSpPr>
          <p:spPr>
            <a:xfrm>
              <a:off x="3688842" y="5529071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5" name="bg object 693">
              <a:extLst>
                <a:ext uri="{FF2B5EF4-FFF2-40B4-BE49-F238E27FC236}">
                  <a16:creationId xmlns:a16="http://schemas.microsoft.com/office/drawing/2014/main" id="{20999F3C-6453-416F-9D4E-235006AFBB5E}"/>
                </a:ext>
              </a:extLst>
            </p:cNvPr>
            <p:cNvSpPr/>
            <p:nvPr/>
          </p:nvSpPr>
          <p:spPr>
            <a:xfrm>
              <a:off x="3676650" y="55290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6" name="bg object 694">
              <a:extLst>
                <a:ext uri="{FF2B5EF4-FFF2-40B4-BE49-F238E27FC236}">
                  <a16:creationId xmlns:a16="http://schemas.microsoft.com/office/drawing/2014/main" id="{B7053F53-FA26-4E98-9B2F-9588EAA92F4C}"/>
                </a:ext>
              </a:extLst>
            </p:cNvPr>
            <p:cNvSpPr/>
            <p:nvPr/>
          </p:nvSpPr>
          <p:spPr>
            <a:xfrm>
              <a:off x="3674364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6"/>
                  </a:moveTo>
                  <a:lnTo>
                    <a:pt x="0" y="92964"/>
                  </a:lnTo>
                  <a:lnTo>
                    <a:pt x="761" y="62484"/>
                  </a:lnTo>
                  <a:lnTo>
                    <a:pt x="1523" y="41148"/>
                  </a:lnTo>
                  <a:lnTo>
                    <a:pt x="1523" y="20574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7" name="bg object 695">
              <a:extLst>
                <a:ext uri="{FF2B5EF4-FFF2-40B4-BE49-F238E27FC236}">
                  <a16:creationId xmlns:a16="http://schemas.microsoft.com/office/drawing/2014/main" id="{91C5091B-2C7A-4EB8-A192-ABA3900FE86E}"/>
                </a:ext>
              </a:extLst>
            </p:cNvPr>
            <p:cNvSpPr/>
            <p:nvPr/>
          </p:nvSpPr>
          <p:spPr>
            <a:xfrm>
              <a:off x="3674364" y="56647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8" name="bg object 696">
              <a:extLst>
                <a:ext uri="{FF2B5EF4-FFF2-40B4-BE49-F238E27FC236}">
                  <a16:creationId xmlns:a16="http://schemas.microsoft.com/office/drawing/2014/main" id="{B9BC93C4-4A66-4F24-AB7E-C0BAC7082107}"/>
                </a:ext>
              </a:extLst>
            </p:cNvPr>
            <p:cNvSpPr/>
            <p:nvPr/>
          </p:nvSpPr>
          <p:spPr>
            <a:xfrm>
              <a:off x="3685794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9" name="bg object 697">
              <a:extLst>
                <a:ext uri="{FF2B5EF4-FFF2-40B4-BE49-F238E27FC236}">
                  <a16:creationId xmlns:a16="http://schemas.microsoft.com/office/drawing/2014/main" id="{556BF2A0-7140-4086-8792-E1099443A19C}"/>
                </a:ext>
              </a:extLst>
            </p:cNvPr>
            <p:cNvSpPr/>
            <p:nvPr/>
          </p:nvSpPr>
          <p:spPr>
            <a:xfrm>
              <a:off x="3810762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bg object 698">
              <a:extLst>
                <a:ext uri="{FF2B5EF4-FFF2-40B4-BE49-F238E27FC236}">
                  <a16:creationId xmlns:a16="http://schemas.microsoft.com/office/drawing/2014/main" id="{2ED9FD21-BC8A-4AB8-85A5-4D9A195A3C84}"/>
                </a:ext>
              </a:extLst>
            </p:cNvPr>
            <p:cNvSpPr/>
            <p:nvPr/>
          </p:nvSpPr>
          <p:spPr>
            <a:xfrm>
              <a:off x="3671316" y="5540501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3048" y="0"/>
                  </a:moveTo>
                  <a:lnTo>
                    <a:pt x="1524" y="41148"/>
                  </a:lnTo>
                  <a:lnTo>
                    <a:pt x="1524" y="62484"/>
                  </a:lnTo>
                  <a:lnTo>
                    <a:pt x="762" y="92964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bg object 699">
              <a:extLst>
                <a:ext uri="{FF2B5EF4-FFF2-40B4-BE49-F238E27FC236}">
                  <a16:creationId xmlns:a16="http://schemas.microsoft.com/office/drawing/2014/main" id="{3B0B823A-0C39-43AD-84A5-6504DCB7904A}"/>
                </a:ext>
              </a:extLst>
            </p:cNvPr>
            <p:cNvSpPr/>
            <p:nvPr/>
          </p:nvSpPr>
          <p:spPr>
            <a:xfrm>
              <a:off x="3662172" y="55290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0"/>
                  </a:moveTo>
                  <a:lnTo>
                    <a:pt x="12192" y="1142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bg object 700">
              <a:extLst>
                <a:ext uri="{FF2B5EF4-FFF2-40B4-BE49-F238E27FC236}">
                  <a16:creationId xmlns:a16="http://schemas.microsoft.com/office/drawing/2014/main" id="{031A14E8-CE1E-4120-A7F8-077BD269AC25}"/>
                </a:ext>
              </a:extLst>
            </p:cNvPr>
            <p:cNvSpPr/>
            <p:nvPr/>
          </p:nvSpPr>
          <p:spPr>
            <a:xfrm>
              <a:off x="3537204" y="5529071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3" name="bg object 701">
              <a:extLst>
                <a:ext uri="{FF2B5EF4-FFF2-40B4-BE49-F238E27FC236}">
                  <a16:creationId xmlns:a16="http://schemas.microsoft.com/office/drawing/2014/main" id="{753F8856-98B4-4B27-B754-2E63D8D975C8}"/>
                </a:ext>
              </a:extLst>
            </p:cNvPr>
            <p:cNvSpPr/>
            <p:nvPr/>
          </p:nvSpPr>
          <p:spPr>
            <a:xfrm>
              <a:off x="3525012" y="55290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4" name="bg object 702">
              <a:extLst>
                <a:ext uri="{FF2B5EF4-FFF2-40B4-BE49-F238E27FC236}">
                  <a16:creationId xmlns:a16="http://schemas.microsoft.com/office/drawing/2014/main" id="{F1D46FAE-3B35-4941-9CEA-EB737254B469}"/>
                </a:ext>
              </a:extLst>
            </p:cNvPr>
            <p:cNvSpPr/>
            <p:nvPr/>
          </p:nvSpPr>
          <p:spPr>
            <a:xfrm>
              <a:off x="3522726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6"/>
                  </a:moveTo>
                  <a:lnTo>
                    <a:pt x="0" y="92964"/>
                  </a:lnTo>
                  <a:lnTo>
                    <a:pt x="761" y="62484"/>
                  </a:lnTo>
                  <a:lnTo>
                    <a:pt x="1523" y="41910"/>
                  </a:lnTo>
                  <a:lnTo>
                    <a:pt x="1523" y="20574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5" name="bg object 703">
              <a:extLst>
                <a:ext uri="{FF2B5EF4-FFF2-40B4-BE49-F238E27FC236}">
                  <a16:creationId xmlns:a16="http://schemas.microsoft.com/office/drawing/2014/main" id="{F3DAC3FB-140F-4B6B-A03F-E002920253A8}"/>
                </a:ext>
              </a:extLst>
            </p:cNvPr>
            <p:cNvSpPr/>
            <p:nvPr/>
          </p:nvSpPr>
          <p:spPr>
            <a:xfrm>
              <a:off x="3522726" y="56647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6" name="bg object 704">
              <a:extLst>
                <a:ext uri="{FF2B5EF4-FFF2-40B4-BE49-F238E27FC236}">
                  <a16:creationId xmlns:a16="http://schemas.microsoft.com/office/drawing/2014/main" id="{4C6912BB-C680-4E4C-BB69-2F181B356819}"/>
                </a:ext>
              </a:extLst>
            </p:cNvPr>
            <p:cNvSpPr/>
            <p:nvPr/>
          </p:nvSpPr>
          <p:spPr>
            <a:xfrm>
              <a:off x="3534156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bg object 705">
              <a:extLst>
                <a:ext uri="{FF2B5EF4-FFF2-40B4-BE49-F238E27FC236}">
                  <a16:creationId xmlns:a16="http://schemas.microsoft.com/office/drawing/2014/main" id="{183D9AF9-7A19-4F68-9246-76BD2333E669}"/>
                </a:ext>
              </a:extLst>
            </p:cNvPr>
            <p:cNvSpPr/>
            <p:nvPr/>
          </p:nvSpPr>
          <p:spPr>
            <a:xfrm>
              <a:off x="3659124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8" name="bg object 706">
              <a:extLst>
                <a:ext uri="{FF2B5EF4-FFF2-40B4-BE49-F238E27FC236}">
                  <a16:creationId xmlns:a16="http://schemas.microsoft.com/office/drawing/2014/main" id="{D045C96E-0EF5-4F1A-9602-FB70285B54BE}"/>
                </a:ext>
              </a:extLst>
            </p:cNvPr>
            <p:cNvSpPr/>
            <p:nvPr/>
          </p:nvSpPr>
          <p:spPr>
            <a:xfrm>
              <a:off x="3520440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20574"/>
                  </a:lnTo>
                  <a:lnTo>
                    <a:pt x="1524" y="41148"/>
                  </a:lnTo>
                  <a:lnTo>
                    <a:pt x="762" y="62484"/>
                  </a:lnTo>
                  <a:lnTo>
                    <a:pt x="0" y="92964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9" name="bg object 707">
              <a:extLst>
                <a:ext uri="{FF2B5EF4-FFF2-40B4-BE49-F238E27FC236}">
                  <a16:creationId xmlns:a16="http://schemas.microsoft.com/office/drawing/2014/main" id="{36E43873-EAC8-4926-80F0-9AADBEAD9AFC}"/>
                </a:ext>
              </a:extLst>
            </p:cNvPr>
            <p:cNvSpPr/>
            <p:nvPr/>
          </p:nvSpPr>
          <p:spPr>
            <a:xfrm>
              <a:off x="3511296" y="5529071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0" name="bg object 708">
              <a:extLst>
                <a:ext uri="{FF2B5EF4-FFF2-40B4-BE49-F238E27FC236}">
                  <a16:creationId xmlns:a16="http://schemas.microsoft.com/office/drawing/2014/main" id="{C1EEDBF8-B80A-4167-BD68-9CAFD1794AA1}"/>
                </a:ext>
              </a:extLst>
            </p:cNvPr>
            <p:cNvSpPr/>
            <p:nvPr/>
          </p:nvSpPr>
          <p:spPr>
            <a:xfrm>
              <a:off x="3385566" y="552907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1" name="bg object 709">
              <a:extLst>
                <a:ext uri="{FF2B5EF4-FFF2-40B4-BE49-F238E27FC236}">
                  <a16:creationId xmlns:a16="http://schemas.microsoft.com/office/drawing/2014/main" id="{07948411-8E8D-4710-B421-02AF2036E7D8}"/>
                </a:ext>
              </a:extLst>
            </p:cNvPr>
            <p:cNvSpPr/>
            <p:nvPr/>
          </p:nvSpPr>
          <p:spPr>
            <a:xfrm>
              <a:off x="3373374" y="552907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bg object 710">
              <a:extLst>
                <a:ext uri="{FF2B5EF4-FFF2-40B4-BE49-F238E27FC236}">
                  <a16:creationId xmlns:a16="http://schemas.microsoft.com/office/drawing/2014/main" id="{DA7AFEA6-B1E5-4436-A365-8B1C213CB630}"/>
                </a:ext>
              </a:extLst>
            </p:cNvPr>
            <p:cNvSpPr/>
            <p:nvPr/>
          </p:nvSpPr>
          <p:spPr>
            <a:xfrm>
              <a:off x="3371088" y="5541263"/>
              <a:ext cx="2540" cy="123825"/>
            </a:xfrm>
            <a:custGeom>
              <a:avLst/>
              <a:gdLst/>
              <a:ahLst/>
              <a:cxnLst/>
              <a:rect l="l" t="t" r="r" b="b"/>
              <a:pathLst>
                <a:path w="2539" h="123825">
                  <a:moveTo>
                    <a:pt x="0" y="123443"/>
                  </a:moveTo>
                  <a:lnTo>
                    <a:pt x="761" y="92963"/>
                  </a:lnTo>
                  <a:lnTo>
                    <a:pt x="1523" y="61721"/>
                  </a:lnTo>
                  <a:lnTo>
                    <a:pt x="1523" y="41147"/>
                  </a:lnTo>
                  <a:lnTo>
                    <a:pt x="2285" y="19811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bg object 711">
              <a:extLst>
                <a:ext uri="{FF2B5EF4-FFF2-40B4-BE49-F238E27FC236}">
                  <a16:creationId xmlns:a16="http://schemas.microsoft.com/office/drawing/2014/main" id="{4D6E7663-471E-4B2A-932B-A57550BC5F51}"/>
                </a:ext>
              </a:extLst>
            </p:cNvPr>
            <p:cNvSpPr/>
            <p:nvPr/>
          </p:nvSpPr>
          <p:spPr>
            <a:xfrm>
              <a:off x="3371088" y="56647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bg object 712">
              <a:extLst>
                <a:ext uri="{FF2B5EF4-FFF2-40B4-BE49-F238E27FC236}">
                  <a16:creationId xmlns:a16="http://schemas.microsoft.com/office/drawing/2014/main" id="{7C662181-2598-4888-9322-5DDAE3D5D561}"/>
                </a:ext>
              </a:extLst>
            </p:cNvPr>
            <p:cNvSpPr/>
            <p:nvPr/>
          </p:nvSpPr>
          <p:spPr>
            <a:xfrm>
              <a:off x="3382518" y="567689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bg object 713">
              <a:extLst>
                <a:ext uri="{FF2B5EF4-FFF2-40B4-BE49-F238E27FC236}">
                  <a16:creationId xmlns:a16="http://schemas.microsoft.com/office/drawing/2014/main" id="{D70FF450-B922-46B1-A483-54E1C94CA353}"/>
                </a:ext>
              </a:extLst>
            </p:cNvPr>
            <p:cNvSpPr/>
            <p:nvPr/>
          </p:nvSpPr>
          <p:spPr>
            <a:xfrm>
              <a:off x="3508248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bg object 714">
              <a:extLst>
                <a:ext uri="{FF2B5EF4-FFF2-40B4-BE49-F238E27FC236}">
                  <a16:creationId xmlns:a16="http://schemas.microsoft.com/office/drawing/2014/main" id="{D4AC9885-DAD6-4AA3-97A5-80DB6FD8F651}"/>
                </a:ext>
              </a:extLst>
            </p:cNvPr>
            <p:cNvSpPr/>
            <p:nvPr/>
          </p:nvSpPr>
          <p:spPr>
            <a:xfrm>
              <a:off x="3368802" y="5541263"/>
              <a:ext cx="2540" cy="123825"/>
            </a:xfrm>
            <a:custGeom>
              <a:avLst/>
              <a:gdLst/>
              <a:ahLst/>
              <a:cxnLst/>
              <a:rect l="l" t="t" r="r" b="b"/>
              <a:pathLst>
                <a:path w="2539" h="123825">
                  <a:moveTo>
                    <a:pt x="2286" y="0"/>
                  </a:moveTo>
                  <a:lnTo>
                    <a:pt x="2286" y="19812"/>
                  </a:lnTo>
                  <a:lnTo>
                    <a:pt x="1524" y="41148"/>
                  </a:lnTo>
                  <a:lnTo>
                    <a:pt x="762" y="61722"/>
                  </a:lnTo>
                  <a:lnTo>
                    <a:pt x="762" y="92964"/>
                  </a:ln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bg object 715">
              <a:extLst>
                <a:ext uri="{FF2B5EF4-FFF2-40B4-BE49-F238E27FC236}">
                  <a16:creationId xmlns:a16="http://schemas.microsoft.com/office/drawing/2014/main" id="{4C13AAD6-E789-4389-BA5E-8F5A51CDBF9A}"/>
                </a:ext>
              </a:extLst>
            </p:cNvPr>
            <p:cNvSpPr/>
            <p:nvPr/>
          </p:nvSpPr>
          <p:spPr>
            <a:xfrm>
              <a:off x="3359658" y="5529071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8" name="bg object 716">
              <a:extLst>
                <a:ext uri="{FF2B5EF4-FFF2-40B4-BE49-F238E27FC236}">
                  <a16:creationId xmlns:a16="http://schemas.microsoft.com/office/drawing/2014/main" id="{84767C63-547E-41EF-B895-BF5E83C0F96C}"/>
                </a:ext>
              </a:extLst>
            </p:cNvPr>
            <p:cNvSpPr/>
            <p:nvPr/>
          </p:nvSpPr>
          <p:spPr>
            <a:xfrm>
              <a:off x="3234690" y="5529071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9" name="bg object 717">
              <a:extLst>
                <a:ext uri="{FF2B5EF4-FFF2-40B4-BE49-F238E27FC236}">
                  <a16:creationId xmlns:a16="http://schemas.microsoft.com/office/drawing/2014/main" id="{18AFE0A4-1452-44D6-AD1F-B61548A17130}"/>
                </a:ext>
              </a:extLst>
            </p:cNvPr>
            <p:cNvSpPr/>
            <p:nvPr/>
          </p:nvSpPr>
          <p:spPr>
            <a:xfrm>
              <a:off x="3222498" y="552907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0" name="bg object 718">
              <a:extLst>
                <a:ext uri="{FF2B5EF4-FFF2-40B4-BE49-F238E27FC236}">
                  <a16:creationId xmlns:a16="http://schemas.microsoft.com/office/drawing/2014/main" id="{17EE6117-0EB6-4EB4-944A-1F8F5D7549F1}"/>
                </a:ext>
              </a:extLst>
            </p:cNvPr>
            <p:cNvSpPr/>
            <p:nvPr/>
          </p:nvSpPr>
          <p:spPr>
            <a:xfrm>
              <a:off x="3219450" y="5541263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3"/>
                  </a:moveTo>
                  <a:lnTo>
                    <a:pt x="761" y="92963"/>
                  </a:lnTo>
                  <a:lnTo>
                    <a:pt x="1523" y="61721"/>
                  </a:lnTo>
                  <a:lnTo>
                    <a:pt x="1523" y="41147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1" name="bg object 719">
              <a:extLst>
                <a:ext uri="{FF2B5EF4-FFF2-40B4-BE49-F238E27FC236}">
                  <a16:creationId xmlns:a16="http://schemas.microsoft.com/office/drawing/2014/main" id="{A1A293AF-89DA-4312-B7F0-454CE9716AE2}"/>
                </a:ext>
              </a:extLst>
            </p:cNvPr>
            <p:cNvSpPr/>
            <p:nvPr/>
          </p:nvSpPr>
          <p:spPr>
            <a:xfrm>
              <a:off x="3219450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2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bg object 720">
              <a:extLst>
                <a:ext uri="{FF2B5EF4-FFF2-40B4-BE49-F238E27FC236}">
                  <a16:creationId xmlns:a16="http://schemas.microsoft.com/office/drawing/2014/main" id="{0C347AA5-525B-491F-B4C6-10DC8CA61754}"/>
                </a:ext>
              </a:extLst>
            </p:cNvPr>
            <p:cNvSpPr/>
            <p:nvPr/>
          </p:nvSpPr>
          <p:spPr>
            <a:xfrm>
              <a:off x="3231642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8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bg object 721">
              <a:extLst>
                <a:ext uri="{FF2B5EF4-FFF2-40B4-BE49-F238E27FC236}">
                  <a16:creationId xmlns:a16="http://schemas.microsoft.com/office/drawing/2014/main" id="{5DF98DE5-54F4-475B-8C6B-FFA4DCADFE23}"/>
                </a:ext>
              </a:extLst>
            </p:cNvPr>
            <p:cNvSpPr/>
            <p:nvPr/>
          </p:nvSpPr>
          <p:spPr>
            <a:xfrm>
              <a:off x="3356610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bg object 722">
              <a:extLst>
                <a:ext uri="{FF2B5EF4-FFF2-40B4-BE49-F238E27FC236}">
                  <a16:creationId xmlns:a16="http://schemas.microsoft.com/office/drawing/2014/main" id="{F38D53CB-2FAE-457A-BC05-37C5C82F79FC}"/>
                </a:ext>
              </a:extLst>
            </p:cNvPr>
            <p:cNvSpPr/>
            <p:nvPr/>
          </p:nvSpPr>
          <p:spPr>
            <a:xfrm>
              <a:off x="3217164" y="5541263"/>
              <a:ext cx="2540" cy="123825"/>
            </a:xfrm>
            <a:custGeom>
              <a:avLst/>
              <a:gdLst/>
              <a:ahLst/>
              <a:cxnLst/>
              <a:rect l="l" t="t" r="r" b="b"/>
              <a:pathLst>
                <a:path w="2539" h="123825">
                  <a:moveTo>
                    <a:pt x="2286" y="0"/>
                  </a:moveTo>
                  <a:lnTo>
                    <a:pt x="2286" y="20574"/>
                  </a:lnTo>
                  <a:lnTo>
                    <a:pt x="1524" y="41148"/>
                  </a:lnTo>
                  <a:lnTo>
                    <a:pt x="1524" y="61722"/>
                  </a:lnTo>
                  <a:lnTo>
                    <a:pt x="762" y="92964"/>
                  </a:ln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bg object 723">
              <a:extLst>
                <a:ext uri="{FF2B5EF4-FFF2-40B4-BE49-F238E27FC236}">
                  <a16:creationId xmlns:a16="http://schemas.microsoft.com/office/drawing/2014/main" id="{43D69DE8-80EE-44A6-88B6-7CF6C7A99F8C}"/>
                </a:ext>
              </a:extLst>
            </p:cNvPr>
            <p:cNvSpPr/>
            <p:nvPr/>
          </p:nvSpPr>
          <p:spPr>
            <a:xfrm>
              <a:off x="3208020" y="5529071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bg object 724">
              <a:extLst>
                <a:ext uri="{FF2B5EF4-FFF2-40B4-BE49-F238E27FC236}">
                  <a16:creationId xmlns:a16="http://schemas.microsoft.com/office/drawing/2014/main" id="{E0DF9744-B049-43BA-B575-0765C44934B3}"/>
                </a:ext>
              </a:extLst>
            </p:cNvPr>
            <p:cNvSpPr/>
            <p:nvPr/>
          </p:nvSpPr>
          <p:spPr>
            <a:xfrm>
              <a:off x="3083052" y="5529071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4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bg object 725">
              <a:extLst>
                <a:ext uri="{FF2B5EF4-FFF2-40B4-BE49-F238E27FC236}">
                  <a16:creationId xmlns:a16="http://schemas.microsoft.com/office/drawing/2014/main" id="{2637CD65-8AC2-4542-97B8-8A8EA1DB7465}"/>
                </a:ext>
              </a:extLst>
            </p:cNvPr>
            <p:cNvSpPr/>
            <p:nvPr/>
          </p:nvSpPr>
          <p:spPr>
            <a:xfrm>
              <a:off x="3070860" y="552907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bg object 726">
              <a:extLst>
                <a:ext uri="{FF2B5EF4-FFF2-40B4-BE49-F238E27FC236}">
                  <a16:creationId xmlns:a16="http://schemas.microsoft.com/office/drawing/2014/main" id="{2E57808D-5BB6-44ED-9150-56A003990561}"/>
                </a:ext>
              </a:extLst>
            </p:cNvPr>
            <p:cNvSpPr/>
            <p:nvPr/>
          </p:nvSpPr>
          <p:spPr>
            <a:xfrm>
              <a:off x="3067812" y="5541263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0" y="124205"/>
                  </a:moveTo>
                  <a:lnTo>
                    <a:pt x="1523" y="61721"/>
                  </a:lnTo>
                  <a:lnTo>
                    <a:pt x="2285" y="41147"/>
                  </a:lnTo>
                  <a:lnTo>
                    <a:pt x="2285" y="20573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bg object 727">
              <a:extLst>
                <a:ext uri="{FF2B5EF4-FFF2-40B4-BE49-F238E27FC236}">
                  <a16:creationId xmlns:a16="http://schemas.microsoft.com/office/drawing/2014/main" id="{628C974A-E87C-4716-96AA-D0DFB068DEB9}"/>
                </a:ext>
              </a:extLst>
            </p:cNvPr>
            <p:cNvSpPr/>
            <p:nvPr/>
          </p:nvSpPr>
          <p:spPr>
            <a:xfrm>
              <a:off x="3067812" y="566546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2" y="11429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bg object 728">
              <a:extLst>
                <a:ext uri="{FF2B5EF4-FFF2-40B4-BE49-F238E27FC236}">
                  <a16:creationId xmlns:a16="http://schemas.microsoft.com/office/drawing/2014/main" id="{BF0A4E8F-F501-4E7C-8825-FBD0C36A05EA}"/>
                </a:ext>
              </a:extLst>
            </p:cNvPr>
            <p:cNvSpPr/>
            <p:nvPr/>
          </p:nvSpPr>
          <p:spPr>
            <a:xfrm>
              <a:off x="3080004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4">
                  <a:moveTo>
                    <a:pt x="124968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bg object 729">
              <a:extLst>
                <a:ext uri="{FF2B5EF4-FFF2-40B4-BE49-F238E27FC236}">
                  <a16:creationId xmlns:a16="http://schemas.microsoft.com/office/drawing/2014/main" id="{060AC18D-C58F-4C5A-8A09-EAF62824DC4D}"/>
                </a:ext>
              </a:extLst>
            </p:cNvPr>
            <p:cNvSpPr/>
            <p:nvPr/>
          </p:nvSpPr>
          <p:spPr>
            <a:xfrm>
              <a:off x="3204972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2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bg object 730">
              <a:extLst>
                <a:ext uri="{FF2B5EF4-FFF2-40B4-BE49-F238E27FC236}">
                  <a16:creationId xmlns:a16="http://schemas.microsoft.com/office/drawing/2014/main" id="{3D3BE6AB-CE0F-479F-B7F9-45A1E4B32B4D}"/>
                </a:ext>
              </a:extLst>
            </p:cNvPr>
            <p:cNvSpPr/>
            <p:nvPr/>
          </p:nvSpPr>
          <p:spPr>
            <a:xfrm>
              <a:off x="3220212" y="5391911"/>
              <a:ext cx="3810" cy="123825"/>
            </a:xfrm>
            <a:custGeom>
              <a:avLst/>
              <a:gdLst/>
              <a:ahLst/>
              <a:cxnLst/>
              <a:rect l="l" t="t" r="r" b="b"/>
              <a:pathLst>
                <a:path w="3810" h="123825">
                  <a:moveTo>
                    <a:pt x="3810" y="0"/>
                  </a:moveTo>
                  <a:lnTo>
                    <a:pt x="1524" y="61722"/>
                  </a:lnTo>
                  <a:lnTo>
                    <a:pt x="762" y="92202"/>
                  </a:ln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bg object 731">
              <a:extLst>
                <a:ext uri="{FF2B5EF4-FFF2-40B4-BE49-F238E27FC236}">
                  <a16:creationId xmlns:a16="http://schemas.microsoft.com/office/drawing/2014/main" id="{CE4A42C7-E911-4053-99C7-097318C2FE10}"/>
                </a:ext>
              </a:extLst>
            </p:cNvPr>
            <p:cNvSpPr/>
            <p:nvPr/>
          </p:nvSpPr>
          <p:spPr>
            <a:xfrm>
              <a:off x="3211830" y="537971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bg object 732">
              <a:extLst>
                <a:ext uri="{FF2B5EF4-FFF2-40B4-BE49-F238E27FC236}">
                  <a16:creationId xmlns:a16="http://schemas.microsoft.com/office/drawing/2014/main" id="{B72B9E04-9D0F-4108-8BBE-C52A0BCDA824}"/>
                </a:ext>
              </a:extLst>
            </p:cNvPr>
            <p:cNvSpPr/>
            <p:nvPr/>
          </p:nvSpPr>
          <p:spPr>
            <a:xfrm>
              <a:off x="3086862" y="5379719"/>
              <a:ext cx="125095" cy="1270"/>
            </a:xfrm>
            <a:custGeom>
              <a:avLst/>
              <a:gdLst/>
              <a:ahLst/>
              <a:cxnLst/>
              <a:rect l="l" t="t" r="r" b="b"/>
              <a:pathLst>
                <a:path w="125094" h="1270">
                  <a:moveTo>
                    <a:pt x="0" y="762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bg object 733">
              <a:extLst>
                <a:ext uri="{FF2B5EF4-FFF2-40B4-BE49-F238E27FC236}">
                  <a16:creationId xmlns:a16="http://schemas.microsoft.com/office/drawing/2014/main" id="{BAF92AB6-B9CD-49A2-8E60-3AFC3DF70CC3}"/>
                </a:ext>
              </a:extLst>
            </p:cNvPr>
            <p:cNvSpPr/>
            <p:nvPr/>
          </p:nvSpPr>
          <p:spPr>
            <a:xfrm>
              <a:off x="3074670" y="538048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bg object 734">
              <a:extLst>
                <a:ext uri="{FF2B5EF4-FFF2-40B4-BE49-F238E27FC236}">
                  <a16:creationId xmlns:a16="http://schemas.microsoft.com/office/drawing/2014/main" id="{AEE20B0B-688D-44DC-8BAF-6179AC2511C4}"/>
                </a:ext>
              </a:extLst>
            </p:cNvPr>
            <p:cNvSpPr/>
            <p:nvPr/>
          </p:nvSpPr>
          <p:spPr>
            <a:xfrm>
              <a:off x="3071622" y="5391911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4"/>
                  </a:moveTo>
                  <a:lnTo>
                    <a:pt x="761" y="92202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7" name="bg object 735">
              <a:extLst>
                <a:ext uri="{FF2B5EF4-FFF2-40B4-BE49-F238E27FC236}">
                  <a16:creationId xmlns:a16="http://schemas.microsoft.com/office/drawing/2014/main" id="{DE9F7DAA-F7EA-4730-AAD0-59A2046D43D3}"/>
                </a:ext>
              </a:extLst>
            </p:cNvPr>
            <p:cNvSpPr/>
            <p:nvPr/>
          </p:nvSpPr>
          <p:spPr>
            <a:xfrm>
              <a:off x="3071622" y="5515355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30" h="11429">
                  <a:moveTo>
                    <a:pt x="11430" y="1143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8" name="bg object 736">
              <a:extLst>
                <a:ext uri="{FF2B5EF4-FFF2-40B4-BE49-F238E27FC236}">
                  <a16:creationId xmlns:a16="http://schemas.microsoft.com/office/drawing/2014/main" id="{6692AD6E-74F6-4EF1-B2F4-D5EE7282EBAA}"/>
                </a:ext>
              </a:extLst>
            </p:cNvPr>
            <p:cNvSpPr/>
            <p:nvPr/>
          </p:nvSpPr>
          <p:spPr>
            <a:xfrm>
              <a:off x="3083052" y="55267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4">
                  <a:moveTo>
                    <a:pt x="124968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9" name="bg object 737">
              <a:extLst>
                <a:ext uri="{FF2B5EF4-FFF2-40B4-BE49-F238E27FC236}">
                  <a16:creationId xmlns:a16="http://schemas.microsoft.com/office/drawing/2014/main" id="{947EEB50-EF13-48ED-88CB-3B684C5FAA04}"/>
                </a:ext>
              </a:extLst>
            </p:cNvPr>
            <p:cNvSpPr/>
            <p:nvPr/>
          </p:nvSpPr>
          <p:spPr>
            <a:xfrm>
              <a:off x="3208020" y="551535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2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0" name="bg object 738">
              <a:extLst>
                <a:ext uri="{FF2B5EF4-FFF2-40B4-BE49-F238E27FC236}">
                  <a16:creationId xmlns:a16="http://schemas.microsoft.com/office/drawing/2014/main" id="{D4E05E47-8360-49BD-AD61-ADC6278496B3}"/>
                </a:ext>
              </a:extLst>
            </p:cNvPr>
            <p:cNvSpPr/>
            <p:nvPr/>
          </p:nvSpPr>
          <p:spPr>
            <a:xfrm>
              <a:off x="3215640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69" h="125729">
                  <a:moveTo>
                    <a:pt x="762" y="0"/>
                  </a:moveTo>
                  <a:lnTo>
                    <a:pt x="762" y="60198"/>
                  </a:lnTo>
                  <a:lnTo>
                    <a:pt x="0" y="80772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1" name="bg object 739">
              <a:extLst>
                <a:ext uri="{FF2B5EF4-FFF2-40B4-BE49-F238E27FC236}">
                  <a16:creationId xmlns:a16="http://schemas.microsoft.com/office/drawing/2014/main" id="{79C9CB38-F908-4144-833D-2CFBC3698698}"/>
                </a:ext>
              </a:extLst>
            </p:cNvPr>
            <p:cNvSpPr/>
            <p:nvPr/>
          </p:nvSpPr>
          <p:spPr>
            <a:xfrm>
              <a:off x="3204972" y="5679185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2" name="bg object 740">
              <a:extLst>
                <a:ext uri="{FF2B5EF4-FFF2-40B4-BE49-F238E27FC236}">
                  <a16:creationId xmlns:a16="http://schemas.microsoft.com/office/drawing/2014/main" id="{BF3601FE-C6C5-45B1-80DB-D4C37872CE03}"/>
                </a:ext>
              </a:extLst>
            </p:cNvPr>
            <p:cNvSpPr/>
            <p:nvPr/>
          </p:nvSpPr>
          <p:spPr>
            <a:xfrm>
              <a:off x="3080004" y="56791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4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3" name="bg object 741">
              <a:extLst>
                <a:ext uri="{FF2B5EF4-FFF2-40B4-BE49-F238E27FC236}">
                  <a16:creationId xmlns:a16="http://schemas.microsoft.com/office/drawing/2014/main" id="{FC6EFE98-F12F-40BD-AF73-32C2F22C49C7}"/>
                </a:ext>
              </a:extLst>
            </p:cNvPr>
            <p:cNvSpPr/>
            <p:nvPr/>
          </p:nvSpPr>
          <p:spPr>
            <a:xfrm>
              <a:off x="3067812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4" name="bg object 742">
              <a:extLst>
                <a:ext uri="{FF2B5EF4-FFF2-40B4-BE49-F238E27FC236}">
                  <a16:creationId xmlns:a16="http://schemas.microsoft.com/office/drawing/2014/main" id="{3B34BCAE-1B5E-4533-9BED-EBF967F5D390}"/>
                </a:ext>
              </a:extLst>
            </p:cNvPr>
            <p:cNvSpPr/>
            <p:nvPr/>
          </p:nvSpPr>
          <p:spPr>
            <a:xfrm>
              <a:off x="3067050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69" h="125729">
                  <a:moveTo>
                    <a:pt x="0" y="125730"/>
                  </a:moveTo>
                  <a:lnTo>
                    <a:pt x="0" y="31242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5" name="bg object 743">
              <a:extLst>
                <a:ext uri="{FF2B5EF4-FFF2-40B4-BE49-F238E27FC236}">
                  <a16:creationId xmlns:a16="http://schemas.microsoft.com/office/drawing/2014/main" id="{3D0AC6B3-87D7-4381-944E-96E033A49DF8}"/>
                </a:ext>
              </a:extLst>
            </p:cNvPr>
            <p:cNvSpPr/>
            <p:nvPr/>
          </p:nvSpPr>
          <p:spPr>
            <a:xfrm>
              <a:off x="3067050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11430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6" name="bg object 744">
              <a:extLst>
                <a:ext uri="{FF2B5EF4-FFF2-40B4-BE49-F238E27FC236}">
                  <a16:creationId xmlns:a16="http://schemas.microsoft.com/office/drawing/2014/main" id="{19F7AE29-6EB6-4FB4-9A62-62308EACFC4B}"/>
                </a:ext>
              </a:extLst>
            </p:cNvPr>
            <p:cNvSpPr/>
            <p:nvPr/>
          </p:nvSpPr>
          <p:spPr>
            <a:xfrm>
              <a:off x="3078480" y="582929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30">
                  <a:moveTo>
                    <a:pt x="125730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7" name="bg object 745">
              <a:extLst>
                <a:ext uri="{FF2B5EF4-FFF2-40B4-BE49-F238E27FC236}">
                  <a16:creationId xmlns:a16="http://schemas.microsoft.com/office/drawing/2014/main" id="{963C4B20-68DB-4E19-A30C-003FC1208137}"/>
                </a:ext>
              </a:extLst>
            </p:cNvPr>
            <p:cNvSpPr/>
            <p:nvPr/>
          </p:nvSpPr>
          <p:spPr>
            <a:xfrm>
              <a:off x="3204210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11430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8" name="bg object 746">
              <a:extLst>
                <a:ext uri="{FF2B5EF4-FFF2-40B4-BE49-F238E27FC236}">
                  <a16:creationId xmlns:a16="http://schemas.microsoft.com/office/drawing/2014/main" id="{84202EE7-AB4D-40A0-BC82-1ACD53B79F4B}"/>
                </a:ext>
              </a:extLst>
            </p:cNvPr>
            <p:cNvSpPr/>
            <p:nvPr/>
          </p:nvSpPr>
          <p:spPr>
            <a:xfrm>
              <a:off x="3367278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762" y="29718"/>
                  </a:lnTo>
                  <a:lnTo>
                    <a:pt x="0" y="60198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9" name="bg object 747">
              <a:extLst>
                <a:ext uri="{FF2B5EF4-FFF2-40B4-BE49-F238E27FC236}">
                  <a16:creationId xmlns:a16="http://schemas.microsoft.com/office/drawing/2014/main" id="{FFEED0DE-5A99-4FDA-8637-CF1604954C33}"/>
                </a:ext>
              </a:extLst>
            </p:cNvPr>
            <p:cNvSpPr/>
            <p:nvPr/>
          </p:nvSpPr>
          <p:spPr>
            <a:xfrm>
              <a:off x="3356610" y="5679185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0" name="bg object 748">
              <a:extLst>
                <a:ext uri="{FF2B5EF4-FFF2-40B4-BE49-F238E27FC236}">
                  <a16:creationId xmlns:a16="http://schemas.microsoft.com/office/drawing/2014/main" id="{FF9B5F7D-1A1D-4699-94F8-8474DB5DA1F6}"/>
                </a:ext>
              </a:extLst>
            </p:cNvPr>
            <p:cNvSpPr/>
            <p:nvPr/>
          </p:nvSpPr>
          <p:spPr>
            <a:xfrm>
              <a:off x="3230880" y="5679185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1" name="bg object 749">
              <a:extLst>
                <a:ext uri="{FF2B5EF4-FFF2-40B4-BE49-F238E27FC236}">
                  <a16:creationId xmlns:a16="http://schemas.microsoft.com/office/drawing/2014/main" id="{DEA80ADD-F959-4E73-AAE0-23B52D704D8A}"/>
                </a:ext>
              </a:extLst>
            </p:cNvPr>
            <p:cNvSpPr/>
            <p:nvPr/>
          </p:nvSpPr>
          <p:spPr>
            <a:xfrm>
              <a:off x="3219450" y="5679185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0" y="12192"/>
                  </a:moveTo>
                  <a:lnTo>
                    <a:pt x="11429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2" name="bg object 750">
              <a:extLst>
                <a:ext uri="{FF2B5EF4-FFF2-40B4-BE49-F238E27FC236}">
                  <a16:creationId xmlns:a16="http://schemas.microsoft.com/office/drawing/2014/main" id="{BA93223F-817A-4A6B-9021-94A873671F4D}"/>
                </a:ext>
              </a:extLst>
            </p:cNvPr>
            <p:cNvSpPr/>
            <p:nvPr/>
          </p:nvSpPr>
          <p:spPr>
            <a:xfrm>
              <a:off x="3217926" y="5691377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5" h="125729">
                  <a:moveTo>
                    <a:pt x="762" y="125730"/>
                  </a:moveTo>
                  <a:lnTo>
                    <a:pt x="0" y="105156"/>
                  </a:lnTo>
                  <a:lnTo>
                    <a:pt x="0" y="83820"/>
                  </a:lnTo>
                  <a:lnTo>
                    <a:pt x="762" y="63246"/>
                  </a:lnTo>
                  <a:lnTo>
                    <a:pt x="762" y="31242"/>
                  </a:lnTo>
                  <a:lnTo>
                    <a:pt x="152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3" name="bg object 751">
              <a:extLst>
                <a:ext uri="{FF2B5EF4-FFF2-40B4-BE49-F238E27FC236}">
                  <a16:creationId xmlns:a16="http://schemas.microsoft.com/office/drawing/2014/main" id="{9180CD1D-E5AD-4353-AF4E-78A0F973AAF4}"/>
                </a:ext>
              </a:extLst>
            </p:cNvPr>
            <p:cNvSpPr/>
            <p:nvPr/>
          </p:nvSpPr>
          <p:spPr>
            <a:xfrm>
              <a:off x="3218688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11430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4" name="bg object 752">
              <a:extLst>
                <a:ext uri="{FF2B5EF4-FFF2-40B4-BE49-F238E27FC236}">
                  <a16:creationId xmlns:a16="http://schemas.microsoft.com/office/drawing/2014/main" id="{25038C4E-7759-414D-AD0E-E2CECAE13587}"/>
                </a:ext>
              </a:extLst>
            </p:cNvPr>
            <p:cNvSpPr/>
            <p:nvPr/>
          </p:nvSpPr>
          <p:spPr>
            <a:xfrm>
              <a:off x="3230118" y="582929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30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5" name="bg object 753">
              <a:extLst>
                <a:ext uri="{FF2B5EF4-FFF2-40B4-BE49-F238E27FC236}">
                  <a16:creationId xmlns:a16="http://schemas.microsoft.com/office/drawing/2014/main" id="{89393C5E-FAC7-4058-B738-E99C03650CC0}"/>
                </a:ext>
              </a:extLst>
            </p:cNvPr>
            <p:cNvSpPr/>
            <p:nvPr/>
          </p:nvSpPr>
          <p:spPr>
            <a:xfrm>
              <a:off x="3355848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6" name="bg object 754">
              <a:extLst>
                <a:ext uri="{FF2B5EF4-FFF2-40B4-BE49-F238E27FC236}">
                  <a16:creationId xmlns:a16="http://schemas.microsoft.com/office/drawing/2014/main" id="{5D215092-02F5-44DD-B899-0BD38A1C543B}"/>
                </a:ext>
              </a:extLst>
            </p:cNvPr>
            <p:cNvSpPr/>
            <p:nvPr/>
          </p:nvSpPr>
          <p:spPr>
            <a:xfrm>
              <a:off x="3518916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762" y="29718"/>
                  </a:lnTo>
                  <a:lnTo>
                    <a:pt x="0" y="60198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7" name="bg object 755">
              <a:extLst>
                <a:ext uri="{FF2B5EF4-FFF2-40B4-BE49-F238E27FC236}">
                  <a16:creationId xmlns:a16="http://schemas.microsoft.com/office/drawing/2014/main" id="{713B3DA9-7A47-4B7C-A972-C1C06DF4B05C}"/>
                </a:ext>
              </a:extLst>
            </p:cNvPr>
            <p:cNvSpPr/>
            <p:nvPr/>
          </p:nvSpPr>
          <p:spPr>
            <a:xfrm>
              <a:off x="3508248" y="5679185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8" name="bg object 756">
              <a:extLst>
                <a:ext uri="{FF2B5EF4-FFF2-40B4-BE49-F238E27FC236}">
                  <a16:creationId xmlns:a16="http://schemas.microsoft.com/office/drawing/2014/main" id="{89CF759B-9470-4973-910B-C10D86CFC2CF}"/>
                </a:ext>
              </a:extLst>
            </p:cNvPr>
            <p:cNvSpPr/>
            <p:nvPr/>
          </p:nvSpPr>
          <p:spPr>
            <a:xfrm>
              <a:off x="3382518" y="5679185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9" name="bg object 757">
              <a:extLst>
                <a:ext uri="{FF2B5EF4-FFF2-40B4-BE49-F238E27FC236}">
                  <a16:creationId xmlns:a16="http://schemas.microsoft.com/office/drawing/2014/main" id="{E6537A97-757F-40D5-8482-BA64F6B88F3A}"/>
                </a:ext>
              </a:extLst>
            </p:cNvPr>
            <p:cNvSpPr/>
            <p:nvPr/>
          </p:nvSpPr>
          <p:spPr>
            <a:xfrm>
              <a:off x="3370326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0" name="bg object 758">
              <a:extLst>
                <a:ext uri="{FF2B5EF4-FFF2-40B4-BE49-F238E27FC236}">
                  <a16:creationId xmlns:a16="http://schemas.microsoft.com/office/drawing/2014/main" id="{D60D29A2-1474-4443-8463-C511D1E8A335}"/>
                </a:ext>
              </a:extLst>
            </p:cNvPr>
            <p:cNvSpPr/>
            <p:nvPr/>
          </p:nvSpPr>
          <p:spPr>
            <a:xfrm>
              <a:off x="3369564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63246"/>
                  </a:lnTo>
                  <a:lnTo>
                    <a:pt x="761" y="31242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1" name="bg object 759">
              <a:extLst>
                <a:ext uri="{FF2B5EF4-FFF2-40B4-BE49-F238E27FC236}">
                  <a16:creationId xmlns:a16="http://schemas.microsoft.com/office/drawing/2014/main" id="{4B3CFAD5-B3FB-42EF-B241-8DC3ED2EDAFF}"/>
                </a:ext>
              </a:extLst>
            </p:cNvPr>
            <p:cNvSpPr/>
            <p:nvPr/>
          </p:nvSpPr>
          <p:spPr>
            <a:xfrm>
              <a:off x="3369564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2" name="bg object 760">
              <a:extLst>
                <a:ext uri="{FF2B5EF4-FFF2-40B4-BE49-F238E27FC236}">
                  <a16:creationId xmlns:a16="http://schemas.microsoft.com/office/drawing/2014/main" id="{2B34B399-6DB2-49B8-8B46-C03DC5D58A10}"/>
                </a:ext>
              </a:extLst>
            </p:cNvPr>
            <p:cNvSpPr/>
            <p:nvPr/>
          </p:nvSpPr>
          <p:spPr>
            <a:xfrm>
              <a:off x="3381756" y="582929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3" name="bg object 761">
              <a:extLst>
                <a:ext uri="{FF2B5EF4-FFF2-40B4-BE49-F238E27FC236}">
                  <a16:creationId xmlns:a16="http://schemas.microsoft.com/office/drawing/2014/main" id="{26C48487-C4E7-4C50-BDF1-28AE52D87AE5}"/>
                </a:ext>
              </a:extLst>
            </p:cNvPr>
            <p:cNvSpPr/>
            <p:nvPr/>
          </p:nvSpPr>
          <p:spPr>
            <a:xfrm>
              <a:off x="3507486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4" name="bg object 762">
              <a:extLst>
                <a:ext uri="{FF2B5EF4-FFF2-40B4-BE49-F238E27FC236}">
                  <a16:creationId xmlns:a16="http://schemas.microsoft.com/office/drawing/2014/main" id="{931D3400-E1DD-459D-A494-6C43AA3D289A}"/>
                </a:ext>
              </a:extLst>
            </p:cNvPr>
            <p:cNvSpPr/>
            <p:nvPr/>
          </p:nvSpPr>
          <p:spPr>
            <a:xfrm>
              <a:off x="3670554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0" y="30480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5" name="bg object 763">
              <a:extLst>
                <a:ext uri="{FF2B5EF4-FFF2-40B4-BE49-F238E27FC236}">
                  <a16:creationId xmlns:a16="http://schemas.microsoft.com/office/drawing/2014/main" id="{662195B8-ED12-4F36-812D-C36D4AFD6A10}"/>
                </a:ext>
              </a:extLst>
            </p:cNvPr>
            <p:cNvSpPr/>
            <p:nvPr/>
          </p:nvSpPr>
          <p:spPr>
            <a:xfrm>
              <a:off x="3659124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6" name="bg object 764">
              <a:extLst>
                <a:ext uri="{FF2B5EF4-FFF2-40B4-BE49-F238E27FC236}">
                  <a16:creationId xmlns:a16="http://schemas.microsoft.com/office/drawing/2014/main" id="{CD521CD9-4F99-46F0-A5FD-31B4CC83E5E9}"/>
                </a:ext>
              </a:extLst>
            </p:cNvPr>
            <p:cNvSpPr/>
            <p:nvPr/>
          </p:nvSpPr>
          <p:spPr>
            <a:xfrm>
              <a:off x="3534156" y="56791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7" name="bg object 765">
              <a:extLst>
                <a:ext uri="{FF2B5EF4-FFF2-40B4-BE49-F238E27FC236}">
                  <a16:creationId xmlns:a16="http://schemas.microsoft.com/office/drawing/2014/main" id="{C81C4DEB-42D5-4601-914A-4A35135F8BF3}"/>
                </a:ext>
              </a:extLst>
            </p:cNvPr>
            <p:cNvSpPr/>
            <p:nvPr/>
          </p:nvSpPr>
          <p:spPr>
            <a:xfrm>
              <a:off x="3521964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8" name="bg object 766">
              <a:extLst>
                <a:ext uri="{FF2B5EF4-FFF2-40B4-BE49-F238E27FC236}">
                  <a16:creationId xmlns:a16="http://schemas.microsoft.com/office/drawing/2014/main" id="{501FC757-0A95-44C3-9428-28959F108AB0}"/>
                </a:ext>
              </a:extLst>
            </p:cNvPr>
            <p:cNvSpPr/>
            <p:nvPr/>
          </p:nvSpPr>
          <p:spPr>
            <a:xfrm>
              <a:off x="3521202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63246"/>
                  </a:lnTo>
                  <a:lnTo>
                    <a:pt x="761" y="31242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9" name="bg object 767">
              <a:extLst>
                <a:ext uri="{FF2B5EF4-FFF2-40B4-BE49-F238E27FC236}">
                  <a16:creationId xmlns:a16="http://schemas.microsoft.com/office/drawing/2014/main" id="{973189C3-C3DF-496E-8E37-2D41B6D2A7AD}"/>
                </a:ext>
              </a:extLst>
            </p:cNvPr>
            <p:cNvSpPr/>
            <p:nvPr/>
          </p:nvSpPr>
          <p:spPr>
            <a:xfrm>
              <a:off x="3521202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0" name="bg object 768">
              <a:extLst>
                <a:ext uri="{FF2B5EF4-FFF2-40B4-BE49-F238E27FC236}">
                  <a16:creationId xmlns:a16="http://schemas.microsoft.com/office/drawing/2014/main" id="{74918E9B-E83C-41E1-9988-7E2E9FC65848}"/>
                </a:ext>
              </a:extLst>
            </p:cNvPr>
            <p:cNvSpPr/>
            <p:nvPr/>
          </p:nvSpPr>
          <p:spPr>
            <a:xfrm>
              <a:off x="3533394" y="582929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1" name="bg object 769">
              <a:extLst>
                <a:ext uri="{FF2B5EF4-FFF2-40B4-BE49-F238E27FC236}">
                  <a16:creationId xmlns:a16="http://schemas.microsoft.com/office/drawing/2014/main" id="{52F8B68D-8AB8-4824-9AAF-A42CE5C3DA8A}"/>
                </a:ext>
              </a:extLst>
            </p:cNvPr>
            <p:cNvSpPr/>
            <p:nvPr/>
          </p:nvSpPr>
          <p:spPr>
            <a:xfrm>
              <a:off x="3659124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2" name="bg object 770">
              <a:extLst>
                <a:ext uri="{FF2B5EF4-FFF2-40B4-BE49-F238E27FC236}">
                  <a16:creationId xmlns:a16="http://schemas.microsoft.com/office/drawing/2014/main" id="{37FA6AA1-2523-4DC7-8F69-B60A08227ED4}"/>
                </a:ext>
              </a:extLst>
            </p:cNvPr>
            <p:cNvSpPr/>
            <p:nvPr/>
          </p:nvSpPr>
          <p:spPr>
            <a:xfrm>
              <a:off x="3822192" y="5690615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762" y="0"/>
                  </a:moveTo>
                  <a:lnTo>
                    <a:pt x="0" y="31242"/>
                  </a:lnTo>
                  <a:lnTo>
                    <a:pt x="0" y="1264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3" name="bg object 771">
              <a:extLst>
                <a:ext uri="{FF2B5EF4-FFF2-40B4-BE49-F238E27FC236}">
                  <a16:creationId xmlns:a16="http://schemas.microsoft.com/office/drawing/2014/main" id="{8DDD96A9-027F-484A-8326-5D68CB3FD23D}"/>
                </a:ext>
              </a:extLst>
            </p:cNvPr>
            <p:cNvSpPr/>
            <p:nvPr/>
          </p:nvSpPr>
          <p:spPr>
            <a:xfrm>
              <a:off x="3810762" y="567918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0"/>
                  </a:moveTo>
                  <a:lnTo>
                    <a:pt x="12192" y="1142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4" name="bg object 772">
              <a:extLst>
                <a:ext uri="{FF2B5EF4-FFF2-40B4-BE49-F238E27FC236}">
                  <a16:creationId xmlns:a16="http://schemas.microsoft.com/office/drawing/2014/main" id="{5A2BD626-C6D6-4D26-AA08-AD65EA14708B}"/>
                </a:ext>
              </a:extLst>
            </p:cNvPr>
            <p:cNvSpPr/>
            <p:nvPr/>
          </p:nvSpPr>
          <p:spPr>
            <a:xfrm>
              <a:off x="3685794" y="56791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5" name="bg object 773">
              <a:extLst>
                <a:ext uri="{FF2B5EF4-FFF2-40B4-BE49-F238E27FC236}">
                  <a16:creationId xmlns:a16="http://schemas.microsoft.com/office/drawing/2014/main" id="{34FDDCF8-EEC5-48A6-AD0A-10189F2B116D}"/>
                </a:ext>
              </a:extLst>
            </p:cNvPr>
            <p:cNvSpPr/>
            <p:nvPr/>
          </p:nvSpPr>
          <p:spPr>
            <a:xfrm>
              <a:off x="3673602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6" name="bg object 774">
              <a:extLst>
                <a:ext uri="{FF2B5EF4-FFF2-40B4-BE49-F238E27FC236}">
                  <a16:creationId xmlns:a16="http://schemas.microsoft.com/office/drawing/2014/main" id="{3FEFFFEA-8342-4D31-A60C-FF90E0938ADB}"/>
                </a:ext>
              </a:extLst>
            </p:cNvPr>
            <p:cNvSpPr/>
            <p:nvPr/>
          </p:nvSpPr>
          <p:spPr>
            <a:xfrm>
              <a:off x="3672840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31242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7" name="bg object 775">
              <a:extLst>
                <a:ext uri="{FF2B5EF4-FFF2-40B4-BE49-F238E27FC236}">
                  <a16:creationId xmlns:a16="http://schemas.microsoft.com/office/drawing/2014/main" id="{635827FB-398D-4C25-8A02-102AA17238C0}"/>
                </a:ext>
              </a:extLst>
            </p:cNvPr>
            <p:cNvSpPr/>
            <p:nvPr/>
          </p:nvSpPr>
          <p:spPr>
            <a:xfrm>
              <a:off x="3672840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8" name="bg object 776">
              <a:extLst>
                <a:ext uri="{FF2B5EF4-FFF2-40B4-BE49-F238E27FC236}">
                  <a16:creationId xmlns:a16="http://schemas.microsoft.com/office/drawing/2014/main" id="{60C60919-2964-412E-B658-5CA49D87A798}"/>
                </a:ext>
              </a:extLst>
            </p:cNvPr>
            <p:cNvSpPr/>
            <p:nvPr/>
          </p:nvSpPr>
          <p:spPr>
            <a:xfrm>
              <a:off x="3685032" y="58292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9" name="bg object 777">
              <a:extLst>
                <a:ext uri="{FF2B5EF4-FFF2-40B4-BE49-F238E27FC236}">
                  <a16:creationId xmlns:a16="http://schemas.microsoft.com/office/drawing/2014/main" id="{2C5943D5-DAFA-46D8-A302-267E4EB61F9E}"/>
                </a:ext>
              </a:extLst>
            </p:cNvPr>
            <p:cNvSpPr/>
            <p:nvPr/>
          </p:nvSpPr>
          <p:spPr>
            <a:xfrm>
              <a:off x="3810000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0" name="bg object 778">
              <a:extLst>
                <a:ext uri="{FF2B5EF4-FFF2-40B4-BE49-F238E27FC236}">
                  <a16:creationId xmlns:a16="http://schemas.microsoft.com/office/drawing/2014/main" id="{173276BA-205F-4CF4-B194-D94BA04B1C39}"/>
                </a:ext>
              </a:extLst>
            </p:cNvPr>
            <p:cNvSpPr/>
            <p:nvPr/>
          </p:nvSpPr>
          <p:spPr>
            <a:xfrm>
              <a:off x="3523488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1" name="bg object 779">
              <a:extLst>
                <a:ext uri="{FF2B5EF4-FFF2-40B4-BE49-F238E27FC236}">
                  <a16:creationId xmlns:a16="http://schemas.microsoft.com/office/drawing/2014/main" id="{CF1B8F2B-5FD2-4717-B0CE-F139ED1E9629}"/>
                </a:ext>
              </a:extLst>
            </p:cNvPr>
            <p:cNvSpPr/>
            <p:nvPr/>
          </p:nvSpPr>
          <p:spPr>
            <a:xfrm>
              <a:off x="3515106" y="5379719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2" name="bg object 780">
              <a:extLst>
                <a:ext uri="{FF2B5EF4-FFF2-40B4-BE49-F238E27FC236}">
                  <a16:creationId xmlns:a16="http://schemas.microsoft.com/office/drawing/2014/main" id="{E9C0FB4C-1796-4798-B0FE-2945B283DF56}"/>
                </a:ext>
              </a:extLst>
            </p:cNvPr>
            <p:cNvSpPr/>
            <p:nvPr/>
          </p:nvSpPr>
          <p:spPr>
            <a:xfrm>
              <a:off x="3390138" y="537971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3" name="bg object 781">
              <a:extLst>
                <a:ext uri="{FF2B5EF4-FFF2-40B4-BE49-F238E27FC236}">
                  <a16:creationId xmlns:a16="http://schemas.microsoft.com/office/drawing/2014/main" id="{02A0B523-6756-4618-9DE2-55CD8AEE9897}"/>
                </a:ext>
              </a:extLst>
            </p:cNvPr>
            <p:cNvSpPr/>
            <p:nvPr/>
          </p:nvSpPr>
          <p:spPr>
            <a:xfrm>
              <a:off x="3377184" y="5379719"/>
              <a:ext cx="13335" cy="12700"/>
            </a:xfrm>
            <a:custGeom>
              <a:avLst/>
              <a:gdLst/>
              <a:ahLst/>
              <a:cxnLst/>
              <a:rect l="l" t="t" r="r" b="b"/>
              <a:pathLst>
                <a:path w="13335" h="12700">
                  <a:moveTo>
                    <a:pt x="0" y="12191"/>
                  </a:moveTo>
                  <a:lnTo>
                    <a:pt x="1295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4" name="bg object 782">
              <a:extLst>
                <a:ext uri="{FF2B5EF4-FFF2-40B4-BE49-F238E27FC236}">
                  <a16:creationId xmlns:a16="http://schemas.microsoft.com/office/drawing/2014/main" id="{01D1F14F-A90F-4791-8F10-818BF536D89C}"/>
                </a:ext>
              </a:extLst>
            </p:cNvPr>
            <p:cNvSpPr/>
            <p:nvPr/>
          </p:nvSpPr>
          <p:spPr>
            <a:xfrm>
              <a:off x="3374136" y="5391911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4"/>
                  </a:moveTo>
                  <a:lnTo>
                    <a:pt x="761" y="92202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5" name="bg object 783">
              <a:extLst>
                <a:ext uri="{FF2B5EF4-FFF2-40B4-BE49-F238E27FC236}">
                  <a16:creationId xmlns:a16="http://schemas.microsoft.com/office/drawing/2014/main" id="{0D03403B-DBC6-48ED-8114-E61D7E067621}"/>
                </a:ext>
              </a:extLst>
            </p:cNvPr>
            <p:cNvSpPr/>
            <p:nvPr/>
          </p:nvSpPr>
          <p:spPr>
            <a:xfrm>
              <a:off x="3374136" y="5515355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11429" y="1143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6" name="bg object 784">
              <a:extLst>
                <a:ext uri="{FF2B5EF4-FFF2-40B4-BE49-F238E27FC236}">
                  <a16:creationId xmlns:a16="http://schemas.microsoft.com/office/drawing/2014/main" id="{008C0D56-2EF7-45B7-B2AD-709E6CBB79FE}"/>
                </a:ext>
              </a:extLst>
            </p:cNvPr>
            <p:cNvSpPr/>
            <p:nvPr/>
          </p:nvSpPr>
          <p:spPr>
            <a:xfrm>
              <a:off x="3385566" y="5526785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7" name="bg object 785">
              <a:extLst>
                <a:ext uri="{FF2B5EF4-FFF2-40B4-BE49-F238E27FC236}">
                  <a16:creationId xmlns:a16="http://schemas.microsoft.com/office/drawing/2014/main" id="{1A1B8CB6-75E2-4A75-9478-227646466BB9}"/>
                </a:ext>
              </a:extLst>
            </p:cNvPr>
            <p:cNvSpPr/>
            <p:nvPr/>
          </p:nvSpPr>
          <p:spPr>
            <a:xfrm>
              <a:off x="3511296" y="551459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8" name="bg object 786">
              <a:extLst>
                <a:ext uri="{FF2B5EF4-FFF2-40B4-BE49-F238E27FC236}">
                  <a16:creationId xmlns:a16="http://schemas.microsoft.com/office/drawing/2014/main" id="{4434DFC4-3ED6-4A0B-B379-D86A17D61D24}"/>
                </a:ext>
              </a:extLst>
            </p:cNvPr>
            <p:cNvSpPr/>
            <p:nvPr/>
          </p:nvSpPr>
          <p:spPr>
            <a:xfrm>
              <a:off x="3826002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9" name="bg object 787">
              <a:extLst>
                <a:ext uri="{FF2B5EF4-FFF2-40B4-BE49-F238E27FC236}">
                  <a16:creationId xmlns:a16="http://schemas.microsoft.com/office/drawing/2014/main" id="{773F6CDC-CD51-4CB2-8AB2-1807A3D51401}"/>
                </a:ext>
              </a:extLst>
            </p:cNvPr>
            <p:cNvSpPr/>
            <p:nvPr/>
          </p:nvSpPr>
          <p:spPr>
            <a:xfrm>
              <a:off x="3817620" y="5379719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0" name="bg object 788">
              <a:extLst>
                <a:ext uri="{FF2B5EF4-FFF2-40B4-BE49-F238E27FC236}">
                  <a16:creationId xmlns:a16="http://schemas.microsoft.com/office/drawing/2014/main" id="{6EB50729-3E79-414F-94D2-FD7B7AA2B85A}"/>
                </a:ext>
              </a:extLst>
            </p:cNvPr>
            <p:cNvSpPr/>
            <p:nvPr/>
          </p:nvSpPr>
          <p:spPr>
            <a:xfrm>
              <a:off x="3692652" y="537971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1" name="bg object 789">
              <a:extLst>
                <a:ext uri="{FF2B5EF4-FFF2-40B4-BE49-F238E27FC236}">
                  <a16:creationId xmlns:a16="http://schemas.microsoft.com/office/drawing/2014/main" id="{DF7C9870-980D-4BA5-A0EB-43D213BBAA7C}"/>
                </a:ext>
              </a:extLst>
            </p:cNvPr>
            <p:cNvSpPr/>
            <p:nvPr/>
          </p:nvSpPr>
          <p:spPr>
            <a:xfrm>
              <a:off x="3680460" y="537971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2" name="bg object 790">
              <a:extLst>
                <a:ext uri="{FF2B5EF4-FFF2-40B4-BE49-F238E27FC236}">
                  <a16:creationId xmlns:a16="http://schemas.microsoft.com/office/drawing/2014/main" id="{391337F9-847A-4B2E-A63A-30D9409930AF}"/>
                </a:ext>
              </a:extLst>
            </p:cNvPr>
            <p:cNvSpPr/>
            <p:nvPr/>
          </p:nvSpPr>
          <p:spPr>
            <a:xfrm>
              <a:off x="3677412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4"/>
                  </a:moveTo>
                  <a:lnTo>
                    <a:pt x="761" y="92964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3" name="bg object 791">
              <a:extLst>
                <a:ext uri="{FF2B5EF4-FFF2-40B4-BE49-F238E27FC236}">
                  <a16:creationId xmlns:a16="http://schemas.microsoft.com/office/drawing/2014/main" id="{9EFD4A1A-52E1-4DD0-ACE1-A54F142C12F5}"/>
                </a:ext>
              </a:extLst>
            </p:cNvPr>
            <p:cNvSpPr/>
            <p:nvPr/>
          </p:nvSpPr>
          <p:spPr>
            <a:xfrm>
              <a:off x="3677412" y="5514593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4" name="bg object 792">
              <a:extLst>
                <a:ext uri="{FF2B5EF4-FFF2-40B4-BE49-F238E27FC236}">
                  <a16:creationId xmlns:a16="http://schemas.microsoft.com/office/drawing/2014/main" id="{80BE7D7D-3526-49D2-81FC-C7468E08D365}"/>
                </a:ext>
              </a:extLst>
            </p:cNvPr>
            <p:cNvSpPr/>
            <p:nvPr/>
          </p:nvSpPr>
          <p:spPr>
            <a:xfrm>
              <a:off x="3688842" y="55267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5" name="bg object 793">
              <a:extLst>
                <a:ext uri="{FF2B5EF4-FFF2-40B4-BE49-F238E27FC236}">
                  <a16:creationId xmlns:a16="http://schemas.microsoft.com/office/drawing/2014/main" id="{994B4247-F266-4FD3-A283-6D89CB2695B4}"/>
                </a:ext>
              </a:extLst>
            </p:cNvPr>
            <p:cNvSpPr/>
            <p:nvPr/>
          </p:nvSpPr>
          <p:spPr>
            <a:xfrm>
              <a:off x="3813810" y="551459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6" name="bg object 794">
              <a:extLst>
                <a:ext uri="{FF2B5EF4-FFF2-40B4-BE49-F238E27FC236}">
                  <a16:creationId xmlns:a16="http://schemas.microsoft.com/office/drawing/2014/main" id="{30A72097-2A02-4524-BD6E-573A3A5EA64D}"/>
                </a:ext>
              </a:extLst>
            </p:cNvPr>
            <p:cNvSpPr/>
            <p:nvPr/>
          </p:nvSpPr>
          <p:spPr>
            <a:xfrm>
              <a:off x="3973830" y="5539739"/>
              <a:ext cx="3175" cy="125730"/>
            </a:xfrm>
            <a:custGeom>
              <a:avLst/>
              <a:gdLst/>
              <a:ahLst/>
              <a:cxnLst/>
              <a:rect l="l" t="t" r="r" b="b"/>
              <a:pathLst>
                <a:path w="3175" h="125729">
                  <a:moveTo>
                    <a:pt x="0" y="125729"/>
                  </a:moveTo>
                  <a:lnTo>
                    <a:pt x="761" y="90677"/>
                  </a:lnTo>
                  <a:lnTo>
                    <a:pt x="1523" y="67817"/>
                  </a:lnTo>
                  <a:lnTo>
                    <a:pt x="1523" y="44957"/>
                  </a:lnTo>
                  <a:lnTo>
                    <a:pt x="2285" y="22859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7" name="bg object 795">
              <a:extLst>
                <a:ext uri="{FF2B5EF4-FFF2-40B4-BE49-F238E27FC236}">
                  <a16:creationId xmlns:a16="http://schemas.microsoft.com/office/drawing/2014/main" id="{BFC984EE-8825-4F8D-9588-55EF43FA9FB3}"/>
                </a:ext>
              </a:extLst>
            </p:cNvPr>
            <p:cNvSpPr/>
            <p:nvPr/>
          </p:nvSpPr>
          <p:spPr>
            <a:xfrm>
              <a:off x="3058668" y="5884163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8" name="bg object 796">
              <a:extLst>
                <a:ext uri="{FF2B5EF4-FFF2-40B4-BE49-F238E27FC236}">
                  <a16:creationId xmlns:a16="http://schemas.microsoft.com/office/drawing/2014/main" id="{F5E35B87-6E04-440F-B173-18CA92465356}"/>
                </a:ext>
              </a:extLst>
            </p:cNvPr>
            <p:cNvSpPr/>
            <p:nvPr/>
          </p:nvSpPr>
          <p:spPr>
            <a:xfrm>
              <a:off x="3058668" y="5882639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0" y="0"/>
                  </a:moveTo>
                  <a:lnTo>
                    <a:pt x="0" y="152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9" name="bg object 797">
              <a:extLst>
                <a:ext uri="{FF2B5EF4-FFF2-40B4-BE49-F238E27FC236}">
                  <a16:creationId xmlns:a16="http://schemas.microsoft.com/office/drawing/2014/main" id="{44CD5DFB-991A-4459-B12D-E7793797D07A}"/>
                </a:ext>
              </a:extLst>
            </p:cNvPr>
            <p:cNvSpPr/>
            <p:nvPr/>
          </p:nvSpPr>
          <p:spPr>
            <a:xfrm>
              <a:off x="3058668" y="588187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0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0" name="bg object 798">
              <a:extLst>
                <a:ext uri="{FF2B5EF4-FFF2-40B4-BE49-F238E27FC236}">
                  <a16:creationId xmlns:a16="http://schemas.microsoft.com/office/drawing/2014/main" id="{8749343D-C6E4-49DD-814A-BD2407659F5B}"/>
                </a:ext>
              </a:extLst>
            </p:cNvPr>
            <p:cNvSpPr/>
            <p:nvPr/>
          </p:nvSpPr>
          <p:spPr>
            <a:xfrm>
              <a:off x="3976878" y="5390387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0" y="124205"/>
                  </a:move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1" name="bg object 799">
              <a:extLst>
                <a:ext uri="{FF2B5EF4-FFF2-40B4-BE49-F238E27FC236}">
                  <a16:creationId xmlns:a16="http://schemas.microsoft.com/office/drawing/2014/main" id="{56E10DF4-11B7-487B-AB54-B7FBCCCF55B2}"/>
                </a:ext>
              </a:extLst>
            </p:cNvPr>
            <p:cNvSpPr/>
            <p:nvPr/>
          </p:nvSpPr>
          <p:spPr>
            <a:xfrm>
              <a:off x="3060192" y="5884163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2" name="bg object 800">
              <a:extLst>
                <a:ext uri="{FF2B5EF4-FFF2-40B4-BE49-F238E27FC236}">
                  <a16:creationId xmlns:a16="http://schemas.microsoft.com/office/drawing/2014/main" id="{519F2213-5A97-4CDE-B610-66857521CABD}"/>
                </a:ext>
              </a:extLst>
            </p:cNvPr>
            <p:cNvSpPr/>
            <p:nvPr/>
          </p:nvSpPr>
          <p:spPr>
            <a:xfrm>
              <a:off x="3058668" y="5422391"/>
              <a:ext cx="0" cy="117475"/>
            </a:xfrm>
            <a:custGeom>
              <a:avLst/>
              <a:gdLst/>
              <a:ahLst/>
              <a:cxnLst/>
              <a:rect l="l" t="t" r="r" b="b"/>
              <a:pathLst>
                <a:path h="117475">
                  <a:moveTo>
                    <a:pt x="0" y="0"/>
                  </a:moveTo>
                  <a:lnTo>
                    <a:pt x="0" y="11734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3" name="object 161">
              <a:extLst>
                <a:ext uri="{FF2B5EF4-FFF2-40B4-BE49-F238E27FC236}">
                  <a16:creationId xmlns:a16="http://schemas.microsoft.com/office/drawing/2014/main" id="{59A0DDC4-6E6A-4583-AC17-CB3F3D1AAEF4}"/>
                </a:ext>
              </a:extLst>
            </p:cNvPr>
            <p:cNvSpPr txBox="1"/>
            <p:nvPr/>
          </p:nvSpPr>
          <p:spPr>
            <a:xfrm rot="5400000">
              <a:off x="2812598" y="5390992"/>
              <a:ext cx="446276" cy="2569845"/>
            </a:xfrm>
            <a:prstGeom prst="rect">
              <a:avLst/>
            </a:prstGeom>
          </p:spPr>
          <p:txBody>
            <a:bodyPr vert="vert270" wrap="square" lIns="0" tIns="444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620"/>
                </a:spcBef>
              </a:pPr>
              <a:r>
                <a:rPr lang="en-US" sz="1200" spc="-10" dirty="0">
                  <a:latin typeface="Cascadia Mono"/>
                  <a:cs typeface="Cascadia Mono"/>
                </a:rPr>
                <a:t>Wing Span</a:t>
              </a:r>
            </a:p>
            <a:p>
              <a:pPr marL="12700" algn="ctr">
                <a:lnSpc>
                  <a:spcPct val="100000"/>
                </a:lnSpc>
                <a:spcBef>
                  <a:spcPts val="620"/>
                </a:spcBef>
              </a:pPr>
              <a:r>
                <a:rPr lang="en-US" sz="1200" spc="-10" dirty="0">
                  <a:latin typeface="Cascadia Mono"/>
                  <a:cs typeface="Cascadia Mono"/>
                </a:rPr>
                <a:t>(3.8 m)</a:t>
              </a:r>
              <a:endParaRPr sz="1200" dirty="0">
                <a:latin typeface="Cascadia Mono"/>
                <a:cs typeface="Cascadia Mono"/>
              </a:endParaRPr>
            </a:p>
          </p:txBody>
        </p:sp>
      </p:grpSp>
      <p:cxnSp>
        <p:nvCxnSpPr>
          <p:cNvPr id="955" name="Straight Arrow Connector 954">
            <a:extLst>
              <a:ext uri="{FF2B5EF4-FFF2-40B4-BE49-F238E27FC236}">
                <a16:creationId xmlns:a16="http://schemas.microsoft.com/office/drawing/2014/main" id="{5BACE592-7B30-4E13-B1F7-45F3DDA210EF}"/>
              </a:ext>
            </a:extLst>
          </p:cNvPr>
          <p:cNvCxnSpPr/>
          <p:nvPr/>
        </p:nvCxnSpPr>
        <p:spPr>
          <a:xfrm>
            <a:off x="11226800" y="3350744"/>
            <a:ext cx="382000" cy="5598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765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4A257EB6-E796-4F6C-9CC1-A2A2B34A0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062" y="924796"/>
            <a:ext cx="7910938" cy="5933203"/>
          </a:xfrm>
          <a:prstGeom prst="rect">
            <a:avLst/>
          </a:pr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3D012B7A-5B8B-45C2-BEC5-ABF523760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Drivers: Aerodynamics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ontent Placeholder 29">
                <a:extLst>
                  <a:ext uri="{FF2B5EF4-FFF2-40B4-BE49-F238E27FC236}">
                    <a16:creationId xmlns:a16="http://schemas.microsoft.com/office/drawing/2014/main" id="{A0A088A0-E084-4449-8B55-5C250950FB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4032788" cy="5287250"/>
              </a:xfrm>
            </p:spPr>
            <p:txBody>
              <a:bodyPr/>
              <a:lstStyle/>
              <a:p>
                <a:r>
                  <a:rPr lang="en-US" dirty="0"/>
                  <a:t>Aerodynamics subteam wants:</a:t>
                </a:r>
              </a:p>
              <a:p>
                <a:pPr lvl="1"/>
                <a:r>
                  <a:rPr lang="en-US" dirty="0"/>
                  <a:t>A big airplane</a:t>
                </a:r>
              </a:p>
              <a:p>
                <a:pPr lvl="1"/>
                <a:r>
                  <a:rPr lang="en-US" dirty="0"/>
                  <a:t>High-AR wings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≈28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0" name="Content Placeholder 29">
                <a:extLst>
                  <a:ext uri="{FF2B5EF4-FFF2-40B4-BE49-F238E27FC236}">
                    <a16:creationId xmlns:a16="http://schemas.microsoft.com/office/drawing/2014/main" id="{A0A088A0-E084-4449-8B55-5C250950FB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4032788" cy="5287250"/>
              </a:xfrm>
              <a:blipFill>
                <a:blip r:embed="rId3"/>
                <a:stretch>
                  <a:fillRect l="-272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3" name="Group 472">
            <a:extLst>
              <a:ext uri="{FF2B5EF4-FFF2-40B4-BE49-F238E27FC236}">
                <a16:creationId xmlns:a16="http://schemas.microsoft.com/office/drawing/2014/main" id="{936EC177-61CD-48EC-ACB6-4E00F8BB382A}"/>
              </a:ext>
            </a:extLst>
          </p:cNvPr>
          <p:cNvGrpSpPr/>
          <p:nvPr/>
        </p:nvGrpSpPr>
        <p:grpSpPr>
          <a:xfrm>
            <a:off x="184258" y="4347452"/>
            <a:ext cx="4183710" cy="2194869"/>
            <a:chOff x="760476" y="3955541"/>
            <a:chExt cx="5222367" cy="2739772"/>
          </a:xfrm>
        </p:grpSpPr>
        <p:sp>
          <p:nvSpPr>
            <p:cNvPr id="474" name="object 139">
              <a:extLst>
                <a:ext uri="{FF2B5EF4-FFF2-40B4-BE49-F238E27FC236}">
                  <a16:creationId xmlns:a16="http://schemas.microsoft.com/office/drawing/2014/main" id="{4BDC34BA-9C77-4045-944B-A746976C7953}"/>
                </a:ext>
              </a:extLst>
            </p:cNvPr>
            <p:cNvSpPr/>
            <p:nvPr/>
          </p:nvSpPr>
          <p:spPr>
            <a:xfrm>
              <a:off x="4016501" y="5378196"/>
              <a:ext cx="1965960" cy="0"/>
            </a:xfrm>
            <a:custGeom>
              <a:avLst/>
              <a:gdLst/>
              <a:ahLst/>
              <a:cxnLst/>
              <a:rect l="l" t="t" r="r" b="b"/>
              <a:pathLst>
                <a:path w="1965960">
                  <a:moveTo>
                    <a:pt x="0" y="0"/>
                  </a:moveTo>
                  <a:lnTo>
                    <a:pt x="19659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141">
              <a:extLst>
                <a:ext uri="{FF2B5EF4-FFF2-40B4-BE49-F238E27FC236}">
                  <a16:creationId xmlns:a16="http://schemas.microsoft.com/office/drawing/2014/main" id="{AA2EF796-99DA-46D5-9A2F-5EC75CAB076B}"/>
                </a:ext>
              </a:extLst>
            </p:cNvPr>
            <p:cNvSpPr/>
            <p:nvPr/>
          </p:nvSpPr>
          <p:spPr>
            <a:xfrm>
              <a:off x="4011168" y="5882640"/>
              <a:ext cx="1971675" cy="0"/>
            </a:xfrm>
            <a:custGeom>
              <a:avLst/>
              <a:gdLst/>
              <a:ahLst/>
              <a:cxnLst/>
              <a:rect l="l" t="t" r="r" b="b"/>
              <a:pathLst>
                <a:path w="1971675">
                  <a:moveTo>
                    <a:pt x="0" y="0"/>
                  </a:moveTo>
                  <a:lnTo>
                    <a:pt x="197129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142">
              <a:extLst>
                <a:ext uri="{FF2B5EF4-FFF2-40B4-BE49-F238E27FC236}">
                  <a16:creationId xmlns:a16="http://schemas.microsoft.com/office/drawing/2014/main" id="{BD2DBDFC-E059-4FE2-A628-FE6D557E5CD3}"/>
                </a:ext>
              </a:extLst>
            </p:cNvPr>
            <p:cNvSpPr/>
            <p:nvPr/>
          </p:nvSpPr>
          <p:spPr>
            <a:xfrm>
              <a:off x="5946648" y="5378196"/>
              <a:ext cx="0" cy="504825"/>
            </a:xfrm>
            <a:custGeom>
              <a:avLst/>
              <a:gdLst/>
              <a:ahLst/>
              <a:cxnLst/>
              <a:rect l="l" t="t" r="r" b="b"/>
              <a:pathLst>
                <a:path h="504825">
                  <a:moveTo>
                    <a:pt x="0" y="0"/>
                  </a:moveTo>
                  <a:lnTo>
                    <a:pt x="0" y="50444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143">
              <a:extLst>
                <a:ext uri="{FF2B5EF4-FFF2-40B4-BE49-F238E27FC236}">
                  <a16:creationId xmlns:a16="http://schemas.microsoft.com/office/drawing/2014/main" id="{410451C8-A287-4C1F-A5AF-88D002B4A8EB}"/>
                </a:ext>
              </a:extLst>
            </p:cNvPr>
            <p:cNvSpPr/>
            <p:nvPr/>
          </p:nvSpPr>
          <p:spPr>
            <a:xfrm>
              <a:off x="5353812" y="5919978"/>
              <a:ext cx="0" cy="775335"/>
            </a:xfrm>
            <a:custGeom>
              <a:avLst/>
              <a:gdLst/>
              <a:ahLst/>
              <a:cxnLst/>
              <a:rect l="l" t="t" r="r" b="b"/>
              <a:pathLst>
                <a:path h="775334">
                  <a:moveTo>
                    <a:pt x="0" y="0"/>
                  </a:moveTo>
                  <a:lnTo>
                    <a:pt x="0" y="77495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144">
              <a:extLst>
                <a:ext uri="{FF2B5EF4-FFF2-40B4-BE49-F238E27FC236}">
                  <a16:creationId xmlns:a16="http://schemas.microsoft.com/office/drawing/2014/main" id="{FFB6C927-20B5-4B5C-B8D0-B1D89F32E128}"/>
                </a:ext>
              </a:extLst>
            </p:cNvPr>
            <p:cNvSpPr/>
            <p:nvPr/>
          </p:nvSpPr>
          <p:spPr>
            <a:xfrm>
              <a:off x="763524" y="5919978"/>
              <a:ext cx="0" cy="775335"/>
            </a:xfrm>
            <a:custGeom>
              <a:avLst/>
              <a:gdLst/>
              <a:ahLst/>
              <a:cxnLst/>
              <a:rect l="l" t="t" r="r" b="b"/>
              <a:pathLst>
                <a:path h="775334">
                  <a:moveTo>
                    <a:pt x="0" y="0"/>
                  </a:moveTo>
                  <a:lnTo>
                    <a:pt x="0" y="77495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9" name="object 145">
              <a:extLst>
                <a:ext uri="{FF2B5EF4-FFF2-40B4-BE49-F238E27FC236}">
                  <a16:creationId xmlns:a16="http://schemas.microsoft.com/office/drawing/2014/main" id="{CFDFEAB0-E7F9-4AD5-81CB-439269ADC094}"/>
                </a:ext>
              </a:extLst>
            </p:cNvPr>
            <p:cNvSpPr/>
            <p:nvPr/>
          </p:nvSpPr>
          <p:spPr>
            <a:xfrm>
              <a:off x="763524" y="6659118"/>
              <a:ext cx="4590415" cy="0"/>
            </a:xfrm>
            <a:custGeom>
              <a:avLst/>
              <a:gdLst/>
              <a:ahLst/>
              <a:cxnLst/>
              <a:rect l="l" t="t" r="r" b="b"/>
              <a:pathLst>
                <a:path w="4590415">
                  <a:moveTo>
                    <a:pt x="4590288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0" name="object 161">
              <a:extLst>
                <a:ext uri="{FF2B5EF4-FFF2-40B4-BE49-F238E27FC236}">
                  <a16:creationId xmlns:a16="http://schemas.microsoft.com/office/drawing/2014/main" id="{F95CE2EE-72FF-422F-9978-19A2401202B5}"/>
                </a:ext>
              </a:extLst>
            </p:cNvPr>
            <p:cNvSpPr txBox="1"/>
            <p:nvPr/>
          </p:nvSpPr>
          <p:spPr>
            <a:xfrm rot="5400000">
              <a:off x="4433596" y="3807247"/>
              <a:ext cx="461023" cy="2569845"/>
            </a:xfrm>
            <a:prstGeom prst="rect">
              <a:avLst/>
            </a:prstGeom>
          </p:spPr>
          <p:txBody>
            <a:bodyPr vert="vert270" wrap="square" lIns="0" tIns="4445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620"/>
                </a:spcBef>
              </a:pPr>
              <a:r>
                <a:rPr lang="en-US" sz="1200" spc="-10" dirty="0">
                  <a:latin typeface="Cascadia Mono"/>
                  <a:cs typeface="Cascadia Mono"/>
                </a:rPr>
                <a:t>Number of Chordwise Panels In Center</a:t>
              </a:r>
              <a:endParaRPr sz="1200" dirty="0">
                <a:latin typeface="Cascadia Mono"/>
                <a:cs typeface="Cascadia Mono"/>
              </a:endParaRPr>
            </a:p>
          </p:txBody>
        </p:sp>
        <p:sp>
          <p:nvSpPr>
            <p:cNvPr id="481" name="object 164">
              <a:extLst>
                <a:ext uri="{FF2B5EF4-FFF2-40B4-BE49-F238E27FC236}">
                  <a16:creationId xmlns:a16="http://schemas.microsoft.com/office/drawing/2014/main" id="{3F0DF062-4115-42EF-AAE5-6A8060630601}"/>
                </a:ext>
              </a:extLst>
            </p:cNvPr>
            <p:cNvSpPr/>
            <p:nvPr/>
          </p:nvSpPr>
          <p:spPr>
            <a:xfrm>
              <a:off x="5929360" y="5763303"/>
              <a:ext cx="36845" cy="119590"/>
            </a:xfrm>
            <a:custGeom>
              <a:avLst/>
              <a:gdLst/>
              <a:ahLst/>
              <a:cxnLst/>
              <a:rect l="l" t="t" r="r" b="b"/>
              <a:pathLst>
                <a:path w="36829" h="119379">
                  <a:moveTo>
                    <a:pt x="36575" y="0"/>
                  </a:moveTo>
                  <a:lnTo>
                    <a:pt x="0" y="0"/>
                  </a:lnTo>
                  <a:lnTo>
                    <a:pt x="18287" y="118872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165">
              <a:extLst>
                <a:ext uri="{FF2B5EF4-FFF2-40B4-BE49-F238E27FC236}">
                  <a16:creationId xmlns:a16="http://schemas.microsoft.com/office/drawing/2014/main" id="{533F55B7-88AC-4750-8774-9CEDC2A5EE11}"/>
                </a:ext>
              </a:extLst>
            </p:cNvPr>
            <p:cNvSpPr/>
            <p:nvPr/>
          </p:nvSpPr>
          <p:spPr>
            <a:xfrm>
              <a:off x="5929360" y="5763303"/>
              <a:ext cx="36845" cy="119590"/>
            </a:xfrm>
            <a:custGeom>
              <a:avLst/>
              <a:gdLst/>
              <a:ahLst/>
              <a:cxnLst/>
              <a:rect l="l" t="t" r="r" b="b"/>
              <a:pathLst>
                <a:path w="36829" h="119379">
                  <a:moveTo>
                    <a:pt x="18287" y="118872"/>
                  </a:moveTo>
                  <a:lnTo>
                    <a:pt x="0" y="0"/>
                  </a:lnTo>
                  <a:lnTo>
                    <a:pt x="36575" y="0"/>
                  </a:lnTo>
                  <a:lnTo>
                    <a:pt x="18287" y="1188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166">
              <a:extLst>
                <a:ext uri="{FF2B5EF4-FFF2-40B4-BE49-F238E27FC236}">
                  <a16:creationId xmlns:a16="http://schemas.microsoft.com/office/drawing/2014/main" id="{B3DB39E3-CAE8-46F1-AC0D-E09FA30A82EE}"/>
                </a:ext>
              </a:extLst>
            </p:cNvPr>
            <p:cNvSpPr/>
            <p:nvPr/>
          </p:nvSpPr>
          <p:spPr>
            <a:xfrm>
              <a:off x="5929360" y="5377053"/>
              <a:ext cx="36845" cy="119590"/>
            </a:xfrm>
            <a:custGeom>
              <a:avLst/>
              <a:gdLst/>
              <a:ahLst/>
              <a:cxnLst/>
              <a:rect l="l" t="t" r="r" b="b"/>
              <a:pathLst>
                <a:path w="36829" h="119379">
                  <a:moveTo>
                    <a:pt x="36575" y="118872"/>
                  </a:moveTo>
                  <a:lnTo>
                    <a:pt x="18287" y="0"/>
                  </a:lnTo>
                  <a:lnTo>
                    <a:pt x="0" y="118872"/>
                  </a:lnTo>
                  <a:lnTo>
                    <a:pt x="36575" y="1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167">
              <a:extLst>
                <a:ext uri="{FF2B5EF4-FFF2-40B4-BE49-F238E27FC236}">
                  <a16:creationId xmlns:a16="http://schemas.microsoft.com/office/drawing/2014/main" id="{1A83538A-B185-49A1-A3BE-7291F9A74FC0}"/>
                </a:ext>
              </a:extLst>
            </p:cNvPr>
            <p:cNvSpPr/>
            <p:nvPr/>
          </p:nvSpPr>
          <p:spPr>
            <a:xfrm>
              <a:off x="5929360" y="5377053"/>
              <a:ext cx="36845" cy="119590"/>
            </a:xfrm>
            <a:custGeom>
              <a:avLst/>
              <a:gdLst/>
              <a:ahLst/>
              <a:cxnLst/>
              <a:rect l="l" t="t" r="r" b="b"/>
              <a:pathLst>
                <a:path w="36829" h="119379">
                  <a:moveTo>
                    <a:pt x="18287" y="0"/>
                  </a:moveTo>
                  <a:lnTo>
                    <a:pt x="36575" y="118872"/>
                  </a:lnTo>
                  <a:lnTo>
                    <a:pt x="0" y="118872"/>
                  </a:lnTo>
                  <a:lnTo>
                    <a:pt x="18287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168">
              <a:extLst>
                <a:ext uri="{FF2B5EF4-FFF2-40B4-BE49-F238E27FC236}">
                  <a16:creationId xmlns:a16="http://schemas.microsoft.com/office/drawing/2014/main" id="{DE9766A1-92CF-4A81-8FCF-3128A3BA58A8}"/>
                </a:ext>
              </a:extLst>
            </p:cNvPr>
            <p:cNvSpPr/>
            <p:nvPr/>
          </p:nvSpPr>
          <p:spPr>
            <a:xfrm>
              <a:off x="5235653" y="6641908"/>
              <a:ext cx="119430" cy="36895"/>
            </a:xfrm>
            <a:custGeom>
              <a:avLst/>
              <a:gdLst/>
              <a:ahLst/>
              <a:cxnLst/>
              <a:rect l="l" t="t" r="r" b="b"/>
              <a:pathLst>
                <a:path w="119379" h="36829">
                  <a:moveTo>
                    <a:pt x="118872" y="18287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118872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169">
              <a:extLst>
                <a:ext uri="{FF2B5EF4-FFF2-40B4-BE49-F238E27FC236}">
                  <a16:creationId xmlns:a16="http://schemas.microsoft.com/office/drawing/2014/main" id="{01D4E3C7-730E-4B25-8E4B-AC53E2CF4B3C}"/>
                </a:ext>
              </a:extLst>
            </p:cNvPr>
            <p:cNvSpPr/>
            <p:nvPr/>
          </p:nvSpPr>
          <p:spPr>
            <a:xfrm>
              <a:off x="5235653" y="6641908"/>
              <a:ext cx="119430" cy="36895"/>
            </a:xfrm>
            <a:custGeom>
              <a:avLst/>
              <a:gdLst/>
              <a:ahLst/>
              <a:cxnLst/>
              <a:rect l="l" t="t" r="r" b="b"/>
              <a:pathLst>
                <a:path w="119379" h="36829">
                  <a:moveTo>
                    <a:pt x="118872" y="18287"/>
                  </a:moveTo>
                  <a:lnTo>
                    <a:pt x="0" y="36575"/>
                  </a:lnTo>
                  <a:lnTo>
                    <a:pt x="0" y="0"/>
                  </a:lnTo>
                  <a:lnTo>
                    <a:pt x="118872" y="182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170">
              <a:extLst>
                <a:ext uri="{FF2B5EF4-FFF2-40B4-BE49-F238E27FC236}">
                  <a16:creationId xmlns:a16="http://schemas.microsoft.com/office/drawing/2014/main" id="{829B5D2E-B351-4D2A-ACD0-B918A1CC449B}"/>
                </a:ext>
              </a:extLst>
            </p:cNvPr>
            <p:cNvSpPr/>
            <p:nvPr/>
          </p:nvSpPr>
          <p:spPr>
            <a:xfrm>
              <a:off x="762380" y="6641908"/>
              <a:ext cx="119430" cy="36895"/>
            </a:xfrm>
            <a:custGeom>
              <a:avLst/>
              <a:gdLst/>
              <a:ahLst/>
              <a:cxnLst/>
              <a:rect l="l" t="t" r="r" b="b"/>
              <a:pathLst>
                <a:path w="119380" h="36829">
                  <a:moveTo>
                    <a:pt x="118872" y="36575"/>
                  </a:moveTo>
                  <a:lnTo>
                    <a:pt x="118872" y="0"/>
                  </a:lnTo>
                  <a:lnTo>
                    <a:pt x="0" y="18287"/>
                  </a:lnTo>
                  <a:lnTo>
                    <a:pt x="118872" y="36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171">
              <a:extLst>
                <a:ext uri="{FF2B5EF4-FFF2-40B4-BE49-F238E27FC236}">
                  <a16:creationId xmlns:a16="http://schemas.microsoft.com/office/drawing/2014/main" id="{818F28AC-9518-4400-841D-13438375F4CE}"/>
                </a:ext>
              </a:extLst>
            </p:cNvPr>
            <p:cNvSpPr/>
            <p:nvPr/>
          </p:nvSpPr>
          <p:spPr>
            <a:xfrm>
              <a:off x="762380" y="6641908"/>
              <a:ext cx="119430" cy="36895"/>
            </a:xfrm>
            <a:custGeom>
              <a:avLst/>
              <a:gdLst/>
              <a:ahLst/>
              <a:cxnLst/>
              <a:rect l="l" t="t" r="r" b="b"/>
              <a:pathLst>
                <a:path w="119380" h="36829">
                  <a:moveTo>
                    <a:pt x="0" y="18287"/>
                  </a:moveTo>
                  <a:lnTo>
                    <a:pt x="118872" y="0"/>
                  </a:lnTo>
                  <a:lnTo>
                    <a:pt x="118872" y="36575"/>
                  </a:lnTo>
                  <a:lnTo>
                    <a:pt x="0" y="182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9" name="object 180">
              <a:extLst>
                <a:ext uri="{FF2B5EF4-FFF2-40B4-BE49-F238E27FC236}">
                  <a16:creationId xmlns:a16="http://schemas.microsoft.com/office/drawing/2014/main" id="{9F655612-2A48-469B-B932-E42F7E83B9F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02828" y="5625902"/>
              <a:ext cx="111298" cy="112210"/>
            </a:xfrm>
            <a:prstGeom prst="rect">
              <a:avLst/>
            </a:prstGeom>
          </p:spPr>
        </p:pic>
        <p:sp>
          <p:nvSpPr>
            <p:cNvPr id="490" name="bg object 378">
              <a:extLst>
                <a:ext uri="{FF2B5EF4-FFF2-40B4-BE49-F238E27FC236}">
                  <a16:creationId xmlns:a16="http://schemas.microsoft.com/office/drawing/2014/main" id="{958A174E-4358-4682-85FA-E890325CAEBE}"/>
                </a:ext>
              </a:extLst>
            </p:cNvPr>
            <p:cNvSpPr/>
            <p:nvPr/>
          </p:nvSpPr>
          <p:spPr>
            <a:xfrm>
              <a:off x="2544318" y="5884926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0"/>
                  </a:moveTo>
                  <a:lnTo>
                    <a:pt x="0" y="3733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bg object 379">
              <a:extLst>
                <a:ext uri="{FF2B5EF4-FFF2-40B4-BE49-F238E27FC236}">
                  <a16:creationId xmlns:a16="http://schemas.microsoft.com/office/drawing/2014/main" id="{B846CD58-3888-4BEE-8D2C-DC6979858E2F}"/>
                </a:ext>
              </a:extLst>
            </p:cNvPr>
            <p:cNvSpPr/>
            <p:nvPr/>
          </p:nvSpPr>
          <p:spPr>
            <a:xfrm>
              <a:off x="2577846" y="5884926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bg object 380">
              <a:extLst>
                <a:ext uri="{FF2B5EF4-FFF2-40B4-BE49-F238E27FC236}">
                  <a16:creationId xmlns:a16="http://schemas.microsoft.com/office/drawing/2014/main" id="{1C6C8FFF-8B53-4634-8200-B1A3DD0E8954}"/>
                </a:ext>
              </a:extLst>
            </p:cNvPr>
            <p:cNvSpPr/>
            <p:nvPr/>
          </p:nvSpPr>
          <p:spPr>
            <a:xfrm>
              <a:off x="2559558" y="592226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5">
                  <a:moveTo>
                    <a:pt x="0" y="0"/>
                  </a:moveTo>
                  <a:lnTo>
                    <a:pt x="0" y="1676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bg object 381">
              <a:extLst>
                <a:ext uri="{FF2B5EF4-FFF2-40B4-BE49-F238E27FC236}">
                  <a16:creationId xmlns:a16="http://schemas.microsoft.com/office/drawing/2014/main" id="{B33B58E9-255F-48AA-A750-9A3823B3983C}"/>
                </a:ext>
              </a:extLst>
            </p:cNvPr>
            <p:cNvSpPr/>
            <p:nvPr/>
          </p:nvSpPr>
          <p:spPr>
            <a:xfrm>
              <a:off x="2563368" y="592226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5">
                  <a:moveTo>
                    <a:pt x="0" y="16763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bg object 382">
              <a:extLst>
                <a:ext uri="{FF2B5EF4-FFF2-40B4-BE49-F238E27FC236}">
                  <a16:creationId xmlns:a16="http://schemas.microsoft.com/office/drawing/2014/main" id="{1E99B75B-19BD-4EE0-BF4E-403B491419E5}"/>
                </a:ext>
              </a:extLst>
            </p:cNvPr>
            <p:cNvSpPr/>
            <p:nvPr/>
          </p:nvSpPr>
          <p:spPr>
            <a:xfrm>
              <a:off x="3539489" y="5884926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0"/>
                  </a:moveTo>
                  <a:lnTo>
                    <a:pt x="0" y="3733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bg object 383">
              <a:extLst>
                <a:ext uri="{FF2B5EF4-FFF2-40B4-BE49-F238E27FC236}">
                  <a16:creationId xmlns:a16="http://schemas.microsoft.com/office/drawing/2014/main" id="{798C708A-1A8D-4CDF-932F-8D9F10DDFFEC}"/>
                </a:ext>
              </a:extLst>
            </p:cNvPr>
            <p:cNvSpPr/>
            <p:nvPr/>
          </p:nvSpPr>
          <p:spPr>
            <a:xfrm>
              <a:off x="3573017" y="5884926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bg object 384">
              <a:extLst>
                <a:ext uri="{FF2B5EF4-FFF2-40B4-BE49-F238E27FC236}">
                  <a16:creationId xmlns:a16="http://schemas.microsoft.com/office/drawing/2014/main" id="{1DF7049B-1B07-4AEC-81D5-385166C810EC}"/>
                </a:ext>
              </a:extLst>
            </p:cNvPr>
            <p:cNvSpPr/>
            <p:nvPr/>
          </p:nvSpPr>
          <p:spPr>
            <a:xfrm>
              <a:off x="3554729" y="592226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5">
                  <a:moveTo>
                    <a:pt x="0" y="0"/>
                  </a:moveTo>
                  <a:lnTo>
                    <a:pt x="0" y="1676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bg object 385">
              <a:extLst>
                <a:ext uri="{FF2B5EF4-FFF2-40B4-BE49-F238E27FC236}">
                  <a16:creationId xmlns:a16="http://schemas.microsoft.com/office/drawing/2014/main" id="{7A8DC466-0BDE-47DA-86E2-3FE02017EB53}"/>
                </a:ext>
              </a:extLst>
            </p:cNvPr>
            <p:cNvSpPr/>
            <p:nvPr/>
          </p:nvSpPr>
          <p:spPr>
            <a:xfrm>
              <a:off x="3558539" y="592226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5">
                  <a:moveTo>
                    <a:pt x="0" y="16763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8" name="bg object 386">
              <a:extLst>
                <a:ext uri="{FF2B5EF4-FFF2-40B4-BE49-F238E27FC236}">
                  <a16:creationId xmlns:a16="http://schemas.microsoft.com/office/drawing/2014/main" id="{27E0FF4A-34A8-482F-BBB9-A7F1EC6D9CBA}"/>
                </a:ext>
              </a:extLst>
            </p:cNvPr>
            <p:cNvSpPr/>
            <p:nvPr/>
          </p:nvSpPr>
          <p:spPr>
            <a:xfrm>
              <a:off x="3076956" y="4343400"/>
              <a:ext cx="0" cy="1035685"/>
            </a:xfrm>
            <a:custGeom>
              <a:avLst/>
              <a:gdLst/>
              <a:ahLst/>
              <a:cxnLst/>
              <a:rect l="l" t="t" r="r" b="b"/>
              <a:pathLst>
                <a:path h="1035685">
                  <a:moveTo>
                    <a:pt x="0" y="1035558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9" name="bg object 387">
              <a:extLst>
                <a:ext uri="{FF2B5EF4-FFF2-40B4-BE49-F238E27FC236}">
                  <a16:creationId xmlns:a16="http://schemas.microsoft.com/office/drawing/2014/main" id="{87199E77-B27F-43B8-9449-8A36474E584C}"/>
                </a:ext>
              </a:extLst>
            </p:cNvPr>
            <p:cNvSpPr/>
            <p:nvPr/>
          </p:nvSpPr>
          <p:spPr>
            <a:xfrm>
              <a:off x="3040380" y="4343400"/>
              <a:ext cx="0" cy="1035685"/>
            </a:xfrm>
            <a:custGeom>
              <a:avLst/>
              <a:gdLst/>
              <a:ahLst/>
              <a:cxnLst/>
              <a:rect l="l" t="t" r="r" b="b"/>
              <a:pathLst>
                <a:path h="1035685">
                  <a:moveTo>
                    <a:pt x="0" y="0"/>
                  </a:moveTo>
                  <a:lnTo>
                    <a:pt x="0" y="103555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0" name="bg object 388">
              <a:extLst>
                <a:ext uri="{FF2B5EF4-FFF2-40B4-BE49-F238E27FC236}">
                  <a16:creationId xmlns:a16="http://schemas.microsoft.com/office/drawing/2014/main" id="{64B46C8E-A1AF-468F-9C02-1F447B2B3FAA}"/>
                </a:ext>
              </a:extLst>
            </p:cNvPr>
            <p:cNvSpPr/>
            <p:nvPr/>
          </p:nvSpPr>
          <p:spPr>
            <a:xfrm>
              <a:off x="2458211" y="4222241"/>
              <a:ext cx="600075" cy="0"/>
            </a:xfrm>
            <a:custGeom>
              <a:avLst/>
              <a:gdLst/>
              <a:ahLst/>
              <a:cxnLst/>
              <a:rect l="l" t="t" r="r" b="b"/>
              <a:pathLst>
                <a:path w="600075">
                  <a:moveTo>
                    <a:pt x="0" y="0"/>
                  </a:moveTo>
                  <a:lnTo>
                    <a:pt x="59969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1" name="bg object 389">
              <a:extLst>
                <a:ext uri="{FF2B5EF4-FFF2-40B4-BE49-F238E27FC236}">
                  <a16:creationId xmlns:a16="http://schemas.microsoft.com/office/drawing/2014/main" id="{74E9362E-F38C-4E7F-AA7B-31AF804B3919}"/>
                </a:ext>
              </a:extLst>
            </p:cNvPr>
            <p:cNvSpPr/>
            <p:nvPr/>
          </p:nvSpPr>
          <p:spPr>
            <a:xfrm>
              <a:off x="3059429" y="4222241"/>
              <a:ext cx="600075" cy="0"/>
            </a:xfrm>
            <a:custGeom>
              <a:avLst/>
              <a:gdLst/>
              <a:ahLst/>
              <a:cxnLst/>
              <a:rect l="l" t="t" r="r" b="b"/>
              <a:pathLst>
                <a:path w="600075">
                  <a:moveTo>
                    <a:pt x="0" y="0"/>
                  </a:moveTo>
                  <a:lnTo>
                    <a:pt x="59969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2" name="bg object 390">
              <a:extLst>
                <a:ext uri="{FF2B5EF4-FFF2-40B4-BE49-F238E27FC236}">
                  <a16:creationId xmlns:a16="http://schemas.microsoft.com/office/drawing/2014/main" id="{3BA873A1-845E-49A2-AF98-40E4FFEF5CCF}"/>
                </a:ext>
              </a:extLst>
            </p:cNvPr>
            <p:cNvSpPr/>
            <p:nvPr/>
          </p:nvSpPr>
          <p:spPr>
            <a:xfrm>
              <a:off x="763523" y="5884164"/>
              <a:ext cx="2293620" cy="1270"/>
            </a:xfrm>
            <a:custGeom>
              <a:avLst/>
              <a:gdLst/>
              <a:ahLst/>
              <a:cxnLst/>
              <a:rect l="l" t="t" r="r" b="b"/>
              <a:pathLst>
                <a:path w="2293620" h="1270">
                  <a:moveTo>
                    <a:pt x="0" y="762"/>
                  </a:moveTo>
                  <a:lnTo>
                    <a:pt x="673608" y="761"/>
                  </a:lnTo>
                  <a:lnTo>
                    <a:pt x="848868" y="0"/>
                  </a:lnTo>
                  <a:lnTo>
                    <a:pt x="1378458" y="0"/>
                  </a:lnTo>
                  <a:lnTo>
                    <a:pt x="229362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3" name="bg object 391">
              <a:extLst>
                <a:ext uri="{FF2B5EF4-FFF2-40B4-BE49-F238E27FC236}">
                  <a16:creationId xmlns:a16="http://schemas.microsoft.com/office/drawing/2014/main" id="{04F98450-72BF-410B-9AF1-ACA0CF9FAB11}"/>
                </a:ext>
              </a:extLst>
            </p:cNvPr>
            <p:cNvSpPr/>
            <p:nvPr/>
          </p:nvSpPr>
          <p:spPr>
            <a:xfrm>
              <a:off x="3976116" y="5884164"/>
              <a:ext cx="1377950" cy="1270"/>
            </a:xfrm>
            <a:custGeom>
              <a:avLst/>
              <a:gdLst/>
              <a:ahLst/>
              <a:cxnLst/>
              <a:rect l="l" t="t" r="r" b="b"/>
              <a:pathLst>
                <a:path w="1377950" h="1270">
                  <a:moveTo>
                    <a:pt x="0" y="0"/>
                  </a:moveTo>
                  <a:lnTo>
                    <a:pt x="562356" y="0"/>
                  </a:lnTo>
                  <a:lnTo>
                    <a:pt x="637032" y="761"/>
                  </a:lnTo>
                  <a:lnTo>
                    <a:pt x="1377696" y="76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4" name="bg object 392">
              <a:extLst>
                <a:ext uri="{FF2B5EF4-FFF2-40B4-BE49-F238E27FC236}">
                  <a16:creationId xmlns:a16="http://schemas.microsoft.com/office/drawing/2014/main" id="{C44B8A5B-6F22-4F4F-A69E-072F2A17EFAE}"/>
                </a:ext>
              </a:extLst>
            </p:cNvPr>
            <p:cNvSpPr/>
            <p:nvPr/>
          </p:nvSpPr>
          <p:spPr>
            <a:xfrm>
              <a:off x="3060192" y="5884164"/>
              <a:ext cx="915669" cy="0"/>
            </a:xfrm>
            <a:custGeom>
              <a:avLst/>
              <a:gdLst/>
              <a:ahLst/>
              <a:cxnLst/>
              <a:rect l="l" t="t" r="r" b="b"/>
              <a:pathLst>
                <a:path w="915670">
                  <a:moveTo>
                    <a:pt x="0" y="0"/>
                  </a:moveTo>
                  <a:lnTo>
                    <a:pt x="9151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5" name="bg object 393">
              <a:extLst>
                <a:ext uri="{FF2B5EF4-FFF2-40B4-BE49-F238E27FC236}">
                  <a16:creationId xmlns:a16="http://schemas.microsoft.com/office/drawing/2014/main" id="{FD84282F-6784-4F8B-AF1A-81E531F2C430}"/>
                </a:ext>
              </a:extLst>
            </p:cNvPr>
            <p:cNvSpPr/>
            <p:nvPr/>
          </p:nvSpPr>
          <p:spPr>
            <a:xfrm>
              <a:off x="3030474" y="4222241"/>
              <a:ext cx="10160" cy="131445"/>
            </a:xfrm>
            <a:custGeom>
              <a:avLst/>
              <a:gdLst/>
              <a:ahLst/>
              <a:cxnLst/>
              <a:rect l="l" t="t" r="r" b="b"/>
              <a:pathLst>
                <a:path w="10160" h="131445">
                  <a:moveTo>
                    <a:pt x="9906" y="131063"/>
                  </a:moveTo>
                  <a:lnTo>
                    <a:pt x="9906" y="128777"/>
                  </a:lnTo>
                  <a:lnTo>
                    <a:pt x="5102" y="97415"/>
                  </a:lnTo>
                  <a:lnTo>
                    <a:pt x="1890" y="66565"/>
                  </a:lnTo>
                  <a:lnTo>
                    <a:pt x="210" y="35389"/>
                  </a:lnTo>
                  <a:lnTo>
                    <a:pt x="0" y="3047"/>
                  </a:ln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6" name="bg object 394">
              <a:extLst>
                <a:ext uri="{FF2B5EF4-FFF2-40B4-BE49-F238E27FC236}">
                  <a16:creationId xmlns:a16="http://schemas.microsoft.com/office/drawing/2014/main" id="{383FEAC6-B810-4B27-BC82-62C301FE0BD1}"/>
                </a:ext>
              </a:extLst>
            </p:cNvPr>
            <p:cNvSpPr/>
            <p:nvPr/>
          </p:nvSpPr>
          <p:spPr>
            <a:xfrm>
              <a:off x="3076956" y="4222241"/>
              <a:ext cx="10160" cy="131445"/>
            </a:xfrm>
            <a:custGeom>
              <a:avLst/>
              <a:gdLst/>
              <a:ahLst/>
              <a:cxnLst/>
              <a:rect l="l" t="t" r="r" b="b"/>
              <a:pathLst>
                <a:path w="10160" h="131445">
                  <a:moveTo>
                    <a:pt x="0" y="131063"/>
                  </a:moveTo>
                  <a:lnTo>
                    <a:pt x="761" y="127253"/>
                  </a:lnTo>
                  <a:lnTo>
                    <a:pt x="5169" y="96375"/>
                  </a:lnTo>
                  <a:lnTo>
                    <a:pt x="8286" y="65374"/>
                  </a:lnTo>
                  <a:lnTo>
                    <a:pt x="9927" y="34262"/>
                  </a:lnTo>
                  <a:lnTo>
                    <a:pt x="9905" y="3047"/>
                  </a:lnTo>
                  <a:lnTo>
                    <a:pt x="9905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7" name="bg object 395">
              <a:extLst>
                <a:ext uri="{FF2B5EF4-FFF2-40B4-BE49-F238E27FC236}">
                  <a16:creationId xmlns:a16="http://schemas.microsoft.com/office/drawing/2014/main" id="{69DF891E-DA66-4065-B5F0-CF0123FB89B5}"/>
                </a:ext>
              </a:extLst>
            </p:cNvPr>
            <p:cNvSpPr/>
            <p:nvPr/>
          </p:nvSpPr>
          <p:spPr>
            <a:xfrm>
              <a:off x="3076956" y="4362449"/>
              <a:ext cx="7620" cy="5715"/>
            </a:xfrm>
            <a:custGeom>
              <a:avLst/>
              <a:gdLst/>
              <a:ahLst/>
              <a:cxnLst/>
              <a:rect l="l" t="t" r="r" b="b"/>
              <a:pathLst>
                <a:path w="7619" h="5714">
                  <a:moveTo>
                    <a:pt x="0" y="5334"/>
                  </a:moveTo>
                  <a:lnTo>
                    <a:pt x="762" y="5334"/>
                  </a:lnTo>
                  <a:lnTo>
                    <a:pt x="4572" y="4572"/>
                  </a:lnTo>
                  <a:lnTo>
                    <a:pt x="6858" y="2286"/>
                  </a:lnTo>
                  <a:lnTo>
                    <a:pt x="762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8" name="bg object 396">
              <a:extLst>
                <a:ext uri="{FF2B5EF4-FFF2-40B4-BE49-F238E27FC236}">
                  <a16:creationId xmlns:a16="http://schemas.microsoft.com/office/drawing/2014/main" id="{FF1040A9-ED77-421A-9733-9A3A64FBB9D3}"/>
                </a:ext>
              </a:extLst>
            </p:cNvPr>
            <p:cNvSpPr/>
            <p:nvPr/>
          </p:nvSpPr>
          <p:spPr>
            <a:xfrm>
              <a:off x="3032760" y="4362449"/>
              <a:ext cx="7620" cy="5715"/>
            </a:xfrm>
            <a:custGeom>
              <a:avLst/>
              <a:gdLst/>
              <a:ahLst/>
              <a:cxnLst/>
              <a:rect l="l" t="t" r="r" b="b"/>
              <a:pathLst>
                <a:path w="7619" h="5714">
                  <a:moveTo>
                    <a:pt x="7619" y="5334"/>
                  </a:moveTo>
                  <a:lnTo>
                    <a:pt x="6857" y="5334"/>
                  </a:lnTo>
                  <a:lnTo>
                    <a:pt x="3809" y="4572"/>
                  </a:lnTo>
                  <a:lnTo>
                    <a:pt x="1523" y="2286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9" name="bg object 397">
              <a:extLst>
                <a:ext uri="{FF2B5EF4-FFF2-40B4-BE49-F238E27FC236}">
                  <a16:creationId xmlns:a16="http://schemas.microsoft.com/office/drawing/2014/main" id="{4B4F5110-42BF-484B-A3E6-4B6B91912F34}"/>
                </a:ext>
              </a:extLst>
            </p:cNvPr>
            <p:cNvSpPr/>
            <p:nvPr/>
          </p:nvSpPr>
          <p:spPr>
            <a:xfrm>
              <a:off x="3058668" y="4222241"/>
              <a:ext cx="1270" cy="92710"/>
            </a:xfrm>
            <a:custGeom>
              <a:avLst/>
              <a:gdLst/>
              <a:ahLst/>
              <a:cxnLst/>
              <a:rect l="l" t="t" r="r" b="b"/>
              <a:pathLst>
                <a:path w="1269" h="92710">
                  <a:moveTo>
                    <a:pt x="762" y="9220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0" name="bg object 398">
              <a:extLst>
                <a:ext uri="{FF2B5EF4-FFF2-40B4-BE49-F238E27FC236}">
                  <a16:creationId xmlns:a16="http://schemas.microsoft.com/office/drawing/2014/main" id="{7056A586-1492-455F-B8A4-392353E8D915}"/>
                </a:ext>
              </a:extLst>
            </p:cNvPr>
            <p:cNvSpPr/>
            <p:nvPr/>
          </p:nvSpPr>
          <p:spPr>
            <a:xfrm>
              <a:off x="3058668" y="4040123"/>
              <a:ext cx="0" cy="44450"/>
            </a:xfrm>
            <a:custGeom>
              <a:avLst/>
              <a:gdLst/>
              <a:ahLst/>
              <a:cxnLst/>
              <a:rect l="l" t="t" r="r" b="b"/>
              <a:pathLst>
                <a:path h="44450">
                  <a:moveTo>
                    <a:pt x="0" y="0"/>
                  </a:moveTo>
                  <a:lnTo>
                    <a:pt x="0" y="4419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1" name="bg object 399">
              <a:extLst>
                <a:ext uri="{FF2B5EF4-FFF2-40B4-BE49-F238E27FC236}">
                  <a16:creationId xmlns:a16="http://schemas.microsoft.com/office/drawing/2014/main" id="{710C89A2-9F3C-45CA-B6A6-2FDFA891948C}"/>
                </a:ext>
              </a:extLst>
            </p:cNvPr>
            <p:cNvSpPr/>
            <p:nvPr/>
          </p:nvSpPr>
          <p:spPr>
            <a:xfrm>
              <a:off x="3058668" y="4108703"/>
              <a:ext cx="0" cy="113664"/>
            </a:xfrm>
            <a:custGeom>
              <a:avLst/>
              <a:gdLst/>
              <a:ahLst/>
              <a:cxnLst/>
              <a:rect l="l" t="t" r="r" b="b"/>
              <a:pathLst>
                <a:path h="113664">
                  <a:moveTo>
                    <a:pt x="0" y="0"/>
                  </a:moveTo>
                  <a:lnTo>
                    <a:pt x="0" y="14478"/>
                  </a:lnTo>
                  <a:lnTo>
                    <a:pt x="0" y="38862"/>
                  </a:lnTo>
                  <a:lnTo>
                    <a:pt x="0" y="63246"/>
                  </a:lnTo>
                  <a:lnTo>
                    <a:pt x="0" y="87630"/>
                  </a:lnTo>
                  <a:lnTo>
                    <a:pt x="0" y="112014"/>
                  </a:lnTo>
                  <a:lnTo>
                    <a:pt x="0" y="11353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2" name="bg object 400">
              <a:extLst>
                <a:ext uri="{FF2B5EF4-FFF2-40B4-BE49-F238E27FC236}">
                  <a16:creationId xmlns:a16="http://schemas.microsoft.com/office/drawing/2014/main" id="{8022140A-3079-45E7-BFD8-A78558579F71}"/>
                </a:ext>
              </a:extLst>
            </p:cNvPr>
            <p:cNvSpPr/>
            <p:nvPr/>
          </p:nvSpPr>
          <p:spPr>
            <a:xfrm>
              <a:off x="2141982" y="5882640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3" name="bg object 401">
              <a:extLst>
                <a:ext uri="{FF2B5EF4-FFF2-40B4-BE49-F238E27FC236}">
                  <a16:creationId xmlns:a16="http://schemas.microsoft.com/office/drawing/2014/main" id="{72F92D67-FC93-4C25-B874-D239B86DB26D}"/>
                </a:ext>
              </a:extLst>
            </p:cNvPr>
            <p:cNvSpPr/>
            <p:nvPr/>
          </p:nvSpPr>
          <p:spPr>
            <a:xfrm>
              <a:off x="3055620" y="5420867"/>
              <a:ext cx="3175" cy="119380"/>
            </a:xfrm>
            <a:custGeom>
              <a:avLst/>
              <a:gdLst/>
              <a:ahLst/>
              <a:cxnLst/>
              <a:rect l="l" t="t" r="r" b="b"/>
              <a:pathLst>
                <a:path w="3175" h="119379">
                  <a:moveTo>
                    <a:pt x="0" y="0"/>
                  </a:moveTo>
                  <a:lnTo>
                    <a:pt x="0" y="11430"/>
                  </a:lnTo>
                  <a:lnTo>
                    <a:pt x="3048" y="11887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4" name="bg object 402">
              <a:extLst>
                <a:ext uri="{FF2B5EF4-FFF2-40B4-BE49-F238E27FC236}">
                  <a16:creationId xmlns:a16="http://schemas.microsoft.com/office/drawing/2014/main" id="{D7C6A2D7-7EAD-4B66-91B0-181DD790EF94}"/>
                </a:ext>
              </a:extLst>
            </p:cNvPr>
            <p:cNvSpPr/>
            <p:nvPr/>
          </p:nvSpPr>
          <p:spPr>
            <a:xfrm>
              <a:off x="3975353" y="5882640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5" name="bg object 403">
              <a:extLst>
                <a:ext uri="{FF2B5EF4-FFF2-40B4-BE49-F238E27FC236}">
                  <a16:creationId xmlns:a16="http://schemas.microsoft.com/office/drawing/2014/main" id="{7BFE51E1-3FBC-4D22-8C24-20613BE4C914}"/>
                </a:ext>
              </a:extLst>
            </p:cNvPr>
            <p:cNvSpPr/>
            <p:nvPr/>
          </p:nvSpPr>
          <p:spPr>
            <a:xfrm>
              <a:off x="3058667" y="5420867"/>
              <a:ext cx="3175" cy="119380"/>
            </a:xfrm>
            <a:custGeom>
              <a:avLst/>
              <a:gdLst/>
              <a:ahLst/>
              <a:cxnLst/>
              <a:rect l="l" t="t" r="r" b="b"/>
              <a:pathLst>
                <a:path w="3175" h="119379">
                  <a:moveTo>
                    <a:pt x="3048" y="0"/>
                  </a:moveTo>
                  <a:lnTo>
                    <a:pt x="3048" y="11430"/>
                  </a:lnTo>
                  <a:lnTo>
                    <a:pt x="0" y="11887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6" name="bg object 404">
              <a:extLst>
                <a:ext uri="{FF2B5EF4-FFF2-40B4-BE49-F238E27FC236}">
                  <a16:creationId xmlns:a16="http://schemas.microsoft.com/office/drawing/2014/main" id="{F4DCB49B-B652-44F9-84CC-1CBF7564B4FC}"/>
                </a:ext>
              </a:extLst>
            </p:cNvPr>
            <p:cNvSpPr/>
            <p:nvPr/>
          </p:nvSpPr>
          <p:spPr>
            <a:xfrm>
              <a:off x="3084576" y="4222241"/>
              <a:ext cx="15240" cy="140335"/>
            </a:xfrm>
            <a:custGeom>
              <a:avLst/>
              <a:gdLst/>
              <a:ahLst/>
              <a:cxnLst/>
              <a:rect l="l" t="t" r="r" b="b"/>
              <a:pathLst>
                <a:path w="15239" h="140335">
                  <a:moveTo>
                    <a:pt x="15239" y="0"/>
                  </a:moveTo>
                  <a:lnTo>
                    <a:pt x="15239" y="6096"/>
                  </a:lnTo>
                  <a:lnTo>
                    <a:pt x="14238" y="38524"/>
                  </a:lnTo>
                  <a:lnTo>
                    <a:pt x="11625" y="70870"/>
                  </a:lnTo>
                  <a:lnTo>
                    <a:pt x="7390" y="103024"/>
                  </a:lnTo>
                  <a:lnTo>
                    <a:pt x="1523" y="134874"/>
                  </a:lnTo>
                  <a:lnTo>
                    <a:pt x="0" y="14020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7" name="bg object 405">
              <a:extLst>
                <a:ext uri="{FF2B5EF4-FFF2-40B4-BE49-F238E27FC236}">
                  <a16:creationId xmlns:a16="http://schemas.microsoft.com/office/drawing/2014/main" id="{E19754FA-CCEB-4E4A-B04A-E769F42B00A5}"/>
                </a:ext>
              </a:extLst>
            </p:cNvPr>
            <p:cNvSpPr/>
            <p:nvPr/>
          </p:nvSpPr>
          <p:spPr>
            <a:xfrm>
              <a:off x="3018281" y="4222241"/>
              <a:ext cx="14604" cy="140335"/>
            </a:xfrm>
            <a:custGeom>
              <a:avLst/>
              <a:gdLst/>
              <a:ahLst/>
              <a:cxnLst/>
              <a:rect l="l" t="t" r="r" b="b"/>
              <a:pathLst>
                <a:path w="14605" h="140335">
                  <a:moveTo>
                    <a:pt x="0" y="0"/>
                  </a:moveTo>
                  <a:lnTo>
                    <a:pt x="2952" y="70789"/>
                  </a:lnTo>
                  <a:lnTo>
                    <a:pt x="13716" y="134874"/>
                  </a:lnTo>
                  <a:lnTo>
                    <a:pt x="14478" y="14020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8" name="bg object 406">
              <a:extLst>
                <a:ext uri="{FF2B5EF4-FFF2-40B4-BE49-F238E27FC236}">
                  <a16:creationId xmlns:a16="http://schemas.microsoft.com/office/drawing/2014/main" id="{AAAD0A4C-D6D7-4D08-A2D9-900C08962549}"/>
                </a:ext>
              </a:extLst>
            </p:cNvPr>
            <p:cNvSpPr/>
            <p:nvPr/>
          </p:nvSpPr>
          <p:spPr>
            <a:xfrm>
              <a:off x="3076955" y="4362449"/>
              <a:ext cx="7620" cy="10160"/>
            </a:xfrm>
            <a:custGeom>
              <a:avLst/>
              <a:gdLst/>
              <a:ahLst/>
              <a:cxnLst/>
              <a:rect l="l" t="t" r="r" b="b"/>
              <a:pathLst>
                <a:path w="7619" h="10160">
                  <a:moveTo>
                    <a:pt x="7619" y="0"/>
                  </a:moveTo>
                  <a:lnTo>
                    <a:pt x="6857" y="3048"/>
                  </a:lnTo>
                  <a:lnTo>
                    <a:pt x="4571" y="6858"/>
                  </a:lnTo>
                  <a:lnTo>
                    <a:pt x="1523" y="9144"/>
                  </a:lnTo>
                  <a:lnTo>
                    <a:pt x="0" y="990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9" name="bg object 407">
              <a:extLst>
                <a:ext uri="{FF2B5EF4-FFF2-40B4-BE49-F238E27FC236}">
                  <a16:creationId xmlns:a16="http://schemas.microsoft.com/office/drawing/2014/main" id="{9068C040-829B-4B2A-A31B-329EE12270C4}"/>
                </a:ext>
              </a:extLst>
            </p:cNvPr>
            <p:cNvSpPr/>
            <p:nvPr/>
          </p:nvSpPr>
          <p:spPr>
            <a:xfrm>
              <a:off x="3032759" y="4362449"/>
              <a:ext cx="7620" cy="10160"/>
            </a:xfrm>
            <a:custGeom>
              <a:avLst/>
              <a:gdLst/>
              <a:ahLst/>
              <a:cxnLst/>
              <a:rect l="l" t="t" r="r" b="b"/>
              <a:pathLst>
                <a:path w="7619" h="10160">
                  <a:moveTo>
                    <a:pt x="0" y="0"/>
                  </a:moveTo>
                  <a:lnTo>
                    <a:pt x="1524" y="3048"/>
                  </a:lnTo>
                  <a:lnTo>
                    <a:pt x="3810" y="6858"/>
                  </a:lnTo>
                  <a:lnTo>
                    <a:pt x="6096" y="9144"/>
                  </a:lnTo>
                  <a:lnTo>
                    <a:pt x="7620" y="990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0" name="bg object 408">
              <a:extLst>
                <a:ext uri="{FF2B5EF4-FFF2-40B4-BE49-F238E27FC236}">
                  <a16:creationId xmlns:a16="http://schemas.microsoft.com/office/drawing/2014/main" id="{454FD451-0F43-4D9A-8D56-CE9950A162E2}"/>
                </a:ext>
              </a:extLst>
            </p:cNvPr>
            <p:cNvSpPr/>
            <p:nvPr/>
          </p:nvSpPr>
          <p:spPr>
            <a:xfrm>
              <a:off x="2544317" y="5922264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4">
                  <a:moveTo>
                    <a:pt x="16763" y="0"/>
                  </a:moveTo>
                  <a:lnTo>
                    <a:pt x="14477" y="0"/>
                  </a:lnTo>
                  <a:lnTo>
                    <a:pt x="9905" y="0"/>
                  </a:lnTo>
                  <a:lnTo>
                    <a:pt x="5333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1" name="bg object 409">
              <a:extLst>
                <a:ext uri="{FF2B5EF4-FFF2-40B4-BE49-F238E27FC236}">
                  <a16:creationId xmlns:a16="http://schemas.microsoft.com/office/drawing/2014/main" id="{5BBCB530-F481-40C2-B0E8-0B98C878C462}"/>
                </a:ext>
              </a:extLst>
            </p:cNvPr>
            <p:cNvSpPr/>
            <p:nvPr/>
          </p:nvSpPr>
          <p:spPr>
            <a:xfrm>
              <a:off x="2561081" y="5922264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4">
                  <a:moveTo>
                    <a:pt x="16763" y="0"/>
                  </a:moveTo>
                  <a:lnTo>
                    <a:pt x="16001" y="0"/>
                  </a:lnTo>
                  <a:lnTo>
                    <a:pt x="11683" y="0"/>
                  </a:lnTo>
                  <a:lnTo>
                    <a:pt x="7365" y="0"/>
                  </a:lnTo>
                  <a:lnTo>
                    <a:pt x="3047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2" name="bg object 410">
              <a:extLst>
                <a:ext uri="{FF2B5EF4-FFF2-40B4-BE49-F238E27FC236}">
                  <a16:creationId xmlns:a16="http://schemas.microsoft.com/office/drawing/2014/main" id="{16CC47E8-2D4B-4B44-AE07-FF5592BF2C7A}"/>
                </a:ext>
              </a:extLst>
            </p:cNvPr>
            <p:cNvSpPr/>
            <p:nvPr/>
          </p:nvSpPr>
          <p:spPr>
            <a:xfrm>
              <a:off x="2544317" y="5884926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4">
                  <a:moveTo>
                    <a:pt x="16763" y="0"/>
                  </a:moveTo>
                  <a:lnTo>
                    <a:pt x="14477" y="0"/>
                  </a:lnTo>
                  <a:lnTo>
                    <a:pt x="9905" y="0"/>
                  </a:lnTo>
                  <a:lnTo>
                    <a:pt x="5333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3" name="bg object 411">
              <a:extLst>
                <a:ext uri="{FF2B5EF4-FFF2-40B4-BE49-F238E27FC236}">
                  <a16:creationId xmlns:a16="http://schemas.microsoft.com/office/drawing/2014/main" id="{A8DA22A8-0C5A-49D8-88CC-0D6937637A63}"/>
                </a:ext>
              </a:extLst>
            </p:cNvPr>
            <p:cNvSpPr/>
            <p:nvPr/>
          </p:nvSpPr>
          <p:spPr>
            <a:xfrm>
              <a:off x="2561081" y="5884926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4">
                  <a:moveTo>
                    <a:pt x="16763" y="0"/>
                  </a:moveTo>
                  <a:lnTo>
                    <a:pt x="16001" y="0"/>
                  </a:lnTo>
                  <a:lnTo>
                    <a:pt x="11683" y="0"/>
                  </a:lnTo>
                  <a:lnTo>
                    <a:pt x="7365" y="0"/>
                  </a:lnTo>
                  <a:lnTo>
                    <a:pt x="3047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4" name="bg object 412">
              <a:extLst>
                <a:ext uri="{FF2B5EF4-FFF2-40B4-BE49-F238E27FC236}">
                  <a16:creationId xmlns:a16="http://schemas.microsoft.com/office/drawing/2014/main" id="{E079467C-53D7-48B1-AC5D-0E8F4D6C4F24}"/>
                </a:ext>
              </a:extLst>
            </p:cNvPr>
            <p:cNvSpPr/>
            <p:nvPr/>
          </p:nvSpPr>
          <p:spPr>
            <a:xfrm>
              <a:off x="2559557" y="5939028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>
                  <a:moveTo>
                    <a:pt x="1524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5" name="bg object 413">
              <a:extLst>
                <a:ext uri="{FF2B5EF4-FFF2-40B4-BE49-F238E27FC236}">
                  <a16:creationId xmlns:a16="http://schemas.microsoft.com/office/drawing/2014/main" id="{8CD6A0FC-4694-4060-9D80-89D6A6FEAB6C}"/>
                </a:ext>
              </a:extLst>
            </p:cNvPr>
            <p:cNvSpPr/>
            <p:nvPr/>
          </p:nvSpPr>
          <p:spPr>
            <a:xfrm>
              <a:off x="2561081" y="5939028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39">
                  <a:moveTo>
                    <a:pt x="228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6" name="bg object 414">
              <a:extLst>
                <a:ext uri="{FF2B5EF4-FFF2-40B4-BE49-F238E27FC236}">
                  <a16:creationId xmlns:a16="http://schemas.microsoft.com/office/drawing/2014/main" id="{0F5CE104-49BF-46B7-B0E3-B883FBCC7DF9}"/>
                </a:ext>
              </a:extLst>
            </p:cNvPr>
            <p:cNvSpPr/>
            <p:nvPr/>
          </p:nvSpPr>
          <p:spPr>
            <a:xfrm>
              <a:off x="3539490" y="5884926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33527" y="0"/>
                  </a:moveTo>
                  <a:lnTo>
                    <a:pt x="32765" y="0"/>
                  </a:lnTo>
                  <a:lnTo>
                    <a:pt x="24764" y="0"/>
                  </a:lnTo>
                  <a:lnTo>
                    <a:pt x="16763" y="0"/>
                  </a:lnTo>
                  <a:lnTo>
                    <a:pt x="8762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7" name="bg object 415">
              <a:extLst>
                <a:ext uri="{FF2B5EF4-FFF2-40B4-BE49-F238E27FC236}">
                  <a16:creationId xmlns:a16="http://schemas.microsoft.com/office/drawing/2014/main" id="{28359745-84F7-4BCF-A9D1-EFE7C49AC424}"/>
                </a:ext>
              </a:extLst>
            </p:cNvPr>
            <p:cNvSpPr/>
            <p:nvPr/>
          </p:nvSpPr>
          <p:spPr>
            <a:xfrm>
              <a:off x="3539490" y="5922264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33527" y="0"/>
                  </a:moveTo>
                  <a:lnTo>
                    <a:pt x="32765" y="0"/>
                  </a:lnTo>
                  <a:lnTo>
                    <a:pt x="24764" y="0"/>
                  </a:lnTo>
                  <a:lnTo>
                    <a:pt x="16763" y="0"/>
                  </a:lnTo>
                  <a:lnTo>
                    <a:pt x="8762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8" name="bg object 416">
              <a:extLst>
                <a:ext uri="{FF2B5EF4-FFF2-40B4-BE49-F238E27FC236}">
                  <a16:creationId xmlns:a16="http://schemas.microsoft.com/office/drawing/2014/main" id="{F652F3C3-5125-4A19-9314-E2CF762E1FB9}"/>
                </a:ext>
              </a:extLst>
            </p:cNvPr>
            <p:cNvSpPr/>
            <p:nvPr/>
          </p:nvSpPr>
          <p:spPr>
            <a:xfrm>
              <a:off x="3554730" y="593902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810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9" name="bg object 417">
              <a:extLst>
                <a:ext uri="{FF2B5EF4-FFF2-40B4-BE49-F238E27FC236}">
                  <a16:creationId xmlns:a16="http://schemas.microsoft.com/office/drawing/2014/main" id="{5D009224-27AA-4033-A0B7-0398F1646020}"/>
                </a:ext>
              </a:extLst>
            </p:cNvPr>
            <p:cNvSpPr/>
            <p:nvPr/>
          </p:nvSpPr>
          <p:spPr>
            <a:xfrm>
              <a:off x="2362961" y="5934456"/>
              <a:ext cx="198120" cy="0"/>
            </a:xfrm>
            <a:custGeom>
              <a:avLst/>
              <a:gdLst/>
              <a:ahLst/>
              <a:cxnLst/>
              <a:rect l="l" t="t" r="r" b="b"/>
              <a:pathLst>
                <a:path w="198119">
                  <a:moveTo>
                    <a:pt x="198119" y="0"/>
                  </a:moveTo>
                  <a:lnTo>
                    <a:pt x="188975" y="0"/>
                  </a:lnTo>
                  <a:lnTo>
                    <a:pt x="141922" y="0"/>
                  </a:lnTo>
                  <a:lnTo>
                    <a:pt x="94868" y="0"/>
                  </a:lnTo>
                  <a:lnTo>
                    <a:pt x="47815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0" name="bg object 418">
              <a:extLst>
                <a:ext uri="{FF2B5EF4-FFF2-40B4-BE49-F238E27FC236}">
                  <a16:creationId xmlns:a16="http://schemas.microsoft.com/office/drawing/2014/main" id="{D4AC5C81-2B43-4C9D-810B-0A4F58DD1569}"/>
                </a:ext>
              </a:extLst>
            </p:cNvPr>
            <p:cNvSpPr/>
            <p:nvPr/>
          </p:nvSpPr>
          <p:spPr>
            <a:xfrm>
              <a:off x="2561081" y="5934456"/>
              <a:ext cx="198120" cy="0"/>
            </a:xfrm>
            <a:custGeom>
              <a:avLst/>
              <a:gdLst/>
              <a:ahLst/>
              <a:cxnLst/>
              <a:rect l="l" t="t" r="r" b="b"/>
              <a:pathLst>
                <a:path w="198119">
                  <a:moveTo>
                    <a:pt x="198119" y="0"/>
                  </a:moveTo>
                  <a:lnTo>
                    <a:pt x="197357" y="0"/>
                  </a:lnTo>
                  <a:lnTo>
                    <a:pt x="150304" y="0"/>
                  </a:lnTo>
                  <a:lnTo>
                    <a:pt x="103250" y="0"/>
                  </a:lnTo>
                  <a:lnTo>
                    <a:pt x="56197" y="0"/>
                  </a:lnTo>
                  <a:lnTo>
                    <a:pt x="9143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1" name="bg object 419">
              <a:extLst>
                <a:ext uri="{FF2B5EF4-FFF2-40B4-BE49-F238E27FC236}">
                  <a16:creationId xmlns:a16="http://schemas.microsoft.com/office/drawing/2014/main" id="{7FA4F0FA-114E-4B45-85A5-804CC494E658}"/>
                </a:ext>
              </a:extLst>
            </p:cNvPr>
            <p:cNvSpPr/>
            <p:nvPr/>
          </p:nvSpPr>
          <p:spPr>
            <a:xfrm>
              <a:off x="3358134" y="5934455"/>
              <a:ext cx="396240" cy="0"/>
            </a:xfrm>
            <a:custGeom>
              <a:avLst/>
              <a:gdLst/>
              <a:ahLst/>
              <a:cxnLst/>
              <a:rect l="l" t="t" r="r" b="b"/>
              <a:pathLst>
                <a:path w="396239">
                  <a:moveTo>
                    <a:pt x="396239" y="0"/>
                  </a:moveTo>
                  <a:lnTo>
                    <a:pt x="395477" y="0"/>
                  </a:lnTo>
                  <a:lnTo>
                    <a:pt x="346138" y="0"/>
                  </a:lnTo>
                  <a:lnTo>
                    <a:pt x="296798" y="0"/>
                  </a:lnTo>
                  <a:lnTo>
                    <a:pt x="247459" y="0"/>
                  </a:lnTo>
                  <a:lnTo>
                    <a:pt x="198119" y="0"/>
                  </a:lnTo>
                  <a:lnTo>
                    <a:pt x="148780" y="0"/>
                  </a:lnTo>
                  <a:lnTo>
                    <a:pt x="99440" y="0"/>
                  </a:lnTo>
                  <a:lnTo>
                    <a:pt x="50101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2" name="bg object 420">
              <a:extLst>
                <a:ext uri="{FF2B5EF4-FFF2-40B4-BE49-F238E27FC236}">
                  <a16:creationId xmlns:a16="http://schemas.microsoft.com/office/drawing/2014/main" id="{4D8E1688-574C-4CBF-ADA7-EECF8A2765F7}"/>
                </a:ext>
              </a:extLst>
            </p:cNvPr>
            <p:cNvSpPr/>
            <p:nvPr/>
          </p:nvSpPr>
          <p:spPr>
            <a:xfrm>
              <a:off x="3076956" y="4765547"/>
              <a:ext cx="10795" cy="11430"/>
            </a:xfrm>
            <a:custGeom>
              <a:avLst/>
              <a:gdLst/>
              <a:ahLst/>
              <a:cxnLst/>
              <a:rect l="l" t="t" r="r" b="b"/>
              <a:pathLst>
                <a:path w="10794" h="11429">
                  <a:moveTo>
                    <a:pt x="10668" y="11429"/>
                  </a:moveTo>
                  <a:lnTo>
                    <a:pt x="8382" y="7619"/>
                  </a:lnTo>
                  <a:lnTo>
                    <a:pt x="2286" y="1523"/>
                  </a:ln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3" name="bg object 421">
              <a:extLst>
                <a:ext uri="{FF2B5EF4-FFF2-40B4-BE49-F238E27FC236}">
                  <a16:creationId xmlns:a16="http://schemas.microsoft.com/office/drawing/2014/main" id="{C0A1B5BC-E016-47AB-ADD6-700C1B1083A2}"/>
                </a:ext>
              </a:extLst>
            </p:cNvPr>
            <p:cNvSpPr/>
            <p:nvPr/>
          </p:nvSpPr>
          <p:spPr>
            <a:xfrm>
              <a:off x="3087624" y="4776977"/>
              <a:ext cx="106680" cy="601980"/>
            </a:xfrm>
            <a:custGeom>
              <a:avLst/>
              <a:gdLst/>
              <a:ahLst/>
              <a:cxnLst/>
              <a:rect l="l" t="t" r="r" b="b"/>
              <a:pathLst>
                <a:path w="106680" h="601979">
                  <a:moveTo>
                    <a:pt x="106680" y="601980"/>
                  </a:moveTo>
                  <a:lnTo>
                    <a:pt x="103797" y="529180"/>
                  </a:lnTo>
                  <a:lnTo>
                    <a:pt x="101088" y="478201"/>
                  </a:lnTo>
                  <a:lnTo>
                    <a:pt x="97540" y="425900"/>
                  </a:lnTo>
                  <a:lnTo>
                    <a:pt x="92905" y="372758"/>
                  </a:lnTo>
                  <a:lnTo>
                    <a:pt x="86935" y="319254"/>
                  </a:lnTo>
                  <a:lnTo>
                    <a:pt x="79381" y="265869"/>
                  </a:lnTo>
                  <a:lnTo>
                    <a:pt x="69994" y="213083"/>
                  </a:lnTo>
                  <a:lnTo>
                    <a:pt x="58526" y="161376"/>
                  </a:lnTo>
                  <a:lnTo>
                    <a:pt x="44727" y="111227"/>
                  </a:lnTo>
                  <a:lnTo>
                    <a:pt x="28349" y="63117"/>
                  </a:lnTo>
                  <a:lnTo>
                    <a:pt x="9144" y="17526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4" name="bg object 422">
              <a:extLst>
                <a:ext uri="{FF2B5EF4-FFF2-40B4-BE49-F238E27FC236}">
                  <a16:creationId xmlns:a16="http://schemas.microsoft.com/office/drawing/2014/main" id="{FC83EE43-C4D1-456B-948A-2589D98B62B9}"/>
                </a:ext>
              </a:extLst>
            </p:cNvPr>
            <p:cNvSpPr/>
            <p:nvPr/>
          </p:nvSpPr>
          <p:spPr>
            <a:xfrm>
              <a:off x="3058667" y="5884164"/>
              <a:ext cx="137160" cy="413384"/>
            </a:xfrm>
            <a:custGeom>
              <a:avLst/>
              <a:gdLst/>
              <a:ahLst/>
              <a:cxnLst/>
              <a:rect l="l" t="t" r="r" b="b"/>
              <a:pathLst>
                <a:path w="137160" h="413385">
                  <a:moveTo>
                    <a:pt x="137160" y="0"/>
                  </a:moveTo>
                  <a:lnTo>
                    <a:pt x="137160" y="1524"/>
                  </a:lnTo>
                  <a:lnTo>
                    <a:pt x="136398" y="32004"/>
                  </a:lnTo>
                  <a:lnTo>
                    <a:pt x="135674" y="68284"/>
                  </a:lnTo>
                  <a:lnTo>
                    <a:pt x="133667" y="113442"/>
                  </a:lnTo>
                  <a:lnTo>
                    <a:pt x="129517" y="164295"/>
                  </a:lnTo>
                  <a:lnTo>
                    <a:pt x="122363" y="217659"/>
                  </a:lnTo>
                  <a:lnTo>
                    <a:pt x="111345" y="270350"/>
                  </a:lnTo>
                  <a:lnTo>
                    <a:pt x="95602" y="319184"/>
                  </a:lnTo>
                  <a:lnTo>
                    <a:pt x="74276" y="360980"/>
                  </a:lnTo>
                  <a:lnTo>
                    <a:pt x="46505" y="392552"/>
                  </a:lnTo>
                  <a:lnTo>
                    <a:pt x="11430" y="410718"/>
                  </a:lnTo>
                  <a:lnTo>
                    <a:pt x="0" y="41300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5" name="bg object 423">
              <a:extLst>
                <a:ext uri="{FF2B5EF4-FFF2-40B4-BE49-F238E27FC236}">
                  <a16:creationId xmlns:a16="http://schemas.microsoft.com/office/drawing/2014/main" id="{CF0258FC-0869-4D9A-A19F-40E6EB31884E}"/>
                </a:ext>
              </a:extLst>
            </p:cNvPr>
            <p:cNvSpPr/>
            <p:nvPr/>
          </p:nvSpPr>
          <p:spPr>
            <a:xfrm>
              <a:off x="3058667" y="5884164"/>
              <a:ext cx="0" cy="413384"/>
            </a:xfrm>
            <a:custGeom>
              <a:avLst/>
              <a:gdLst/>
              <a:ahLst/>
              <a:cxnLst/>
              <a:rect l="l" t="t" r="r" b="b"/>
              <a:pathLst>
                <a:path h="413385">
                  <a:moveTo>
                    <a:pt x="0" y="0"/>
                  </a:moveTo>
                  <a:lnTo>
                    <a:pt x="0" y="18288"/>
                  </a:lnTo>
                  <a:lnTo>
                    <a:pt x="0" y="67532"/>
                  </a:lnTo>
                  <a:lnTo>
                    <a:pt x="0" y="116776"/>
                  </a:lnTo>
                  <a:lnTo>
                    <a:pt x="0" y="362997"/>
                  </a:lnTo>
                  <a:lnTo>
                    <a:pt x="0" y="412242"/>
                  </a:lnTo>
                  <a:lnTo>
                    <a:pt x="0" y="41300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6" name="bg object 424">
              <a:extLst>
                <a:ext uri="{FF2B5EF4-FFF2-40B4-BE49-F238E27FC236}">
                  <a16:creationId xmlns:a16="http://schemas.microsoft.com/office/drawing/2014/main" id="{D7576F1D-38E6-4000-BF39-193E12465C00}"/>
                </a:ext>
              </a:extLst>
            </p:cNvPr>
            <p:cNvSpPr/>
            <p:nvPr/>
          </p:nvSpPr>
          <p:spPr>
            <a:xfrm>
              <a:off x="2922269" y="5885688"/>
              <a:ext cx="136525" cy="411480"/>
            </a:xfrm>
            <a:custGeom>
              <a:avLst/>
              <a:gdLst/>
              <a:ahLst/>
              <a:cxnLst/>
              <a:rect l="l" t="t" r="r" b="b"/>
              <a:pathLst>
                <a:path w="136525" h="411479">
                  <a:moveTo>
                    <a:pt x="0" y="0"/>
                  </a:moveTo>
                  <a:lnTo>
                    <a:pt x="913" y="66919"/>
                  </a:lnTo>
                  <a:lnTo>
                    <a:pt x="3011" y="112167"/>
                  </a:lnTo>
                  <a:lnTo>
                    <a:pt x="7185" y="163051"/>
                  </a:lnTo>
                  <a:lnTo>
                    <a:pt x="14326" y="216401"/>
                  </a:lnTo>
                  <a:lnTo>
                    <a:pt x="25325" y="269048"/>
                  </a:lnTo>
                  <a:lnTo>
                    <a:pt x="41074" y="317821"/>
                  </a:lnTo>
                  <a:lnTo>
                    <a:pt x="62464" y="359550"/>
                  </a:lnTo>
                  <a:lnTo>
                    <a:pt x="90385" y="391064"/>
                  </a:lnTo>
                  <a:lnTo>
                    <a:pt x="125730" y="409194"/>
                  </a:lnTo>
                  <a:lnTo>
                    <a:pt x="136398" y="41148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7" name="bg object 425">
              <a:extLst>
                <a:ext uri="{FF2B5EF4-FFF2-40B4-BE49-F238E27FC236}">
                  <a16:creationId xmlns:a16="http://schemas.microsoft.com/office/drawing/2014/main" id="{26D21C4C-E3EE-48C8-8BFC-D546C8F1E9F3}"/>
                </a:ext>
              </a:extLst>
            </p:cNvPr>
            <p:cNvSpPr/>
            <p:nvPr/>
          </p:nvSpPr>
          <p:spPr>
            <a:xfrm>
              <a:off x="2922269" y="5884164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0" y="0"/>
                  </a:moveTo>
                  <a:lnTo>
                    <a:pt x="0" y="152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8" name="bg object 426">
              <a:extLst>
                <a:ext uri="{FF2B5EF4-FFF2-40B4-BE49-F238E27FC236}">
                  <a16:creationId xmlns:a16="http://schemas.microsoft.com/office/drawing/2014/main" id="{4523BAD7-80F2-4690-AE3F-87C4C9542A50}"/>
                </a:ext>
              </a:extLst>
            </p:cNvPr>
            <p:cNvSpPr/>
            <p:nvPr/>
          </p:nvSpPr>
          <p:spPr>
            <a:xfrm>
              <a:off x="2923794" y="4765547"/>
              <a:ext cx="116839" cy="613410"/>
            </a:xfrm>
            <a:custGeom>
              <a:avLst/>
              <a:gdLst/>
              <a:ahLst/>
              <a:cxnLst/>
              <a:rect l="l" t="t" r="r" b="b"/>
              <a:pathLst>
                <a:path w="116839" h="613410">
                  <a:moveTo>
                    <a:pt x="0" y="613410"/>
                  </a:moveTo>
                  <a:lnTo>
                    <a:pt x="2395" y="540569"/>
                  </a:lnTo>
                  <a:lnTo>
                    <a:pt x="5256" y="489563"/>
                  </a:lnTo>
                  <a:lnTo>
                    <a:pt x="8860" y="437247"/>
                  </a:lnTo>
                  <a:lnTo>
                    <a:pt x="13481" y="384100"/>
                  </a:lnTo>
                  <a:lnTo>
                    <a:pt x="19397" y="330599"/>
                  </a:lnTo>
                  <a:lnTo>
                    <a:pt x="26883" y="277224"/>
                  </a:lnTo>
                  <a:lnTo>
                    <a:pt x="36215" y="224451"/>
                  </a:lnTo>
                  <a:lnTo>
                    <a:pt x="47671" y="172760"/>
                  </a:lnTo>
                  <a:lnTo>
                    <a:pt x="61525" y="122628"/>
                  </a:lnTo>
                  <a:lnTo>
                    <a:pt x="78055" y="74534"/>
                  </a:lnTo>
                  <a:lnTo>
                    <a:pt x="97535" y="28956"/>
                  </a:lnTo>
                  <a:lnTo>
                    <a:pt x="108965" y="7620"/>
                  </a:lnTo>
                  <a:lnTo>
                    <a:pt x="1165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9" name="bg object 427">
              <a:extLst>
                <a:ext uri="{FF2B5EF4-FFF2-40B4-BE49-F238E27FC236}">
                  <a16:creationId xmlns:a16="http://schemas.microsoft.com/office/drawing/2014/main" id="{E5BF5AB1-D49A-4AC8-8143-5B94FD682B8D}"/>
                </a:ext>
              </a:extLst>
            </p:cNvPr>
            <p:cNvSpPr/>
            <p:nvPr/>
          </p:nvSpPr>
          <p:spPr>
            <a:xfrm>
              <a:off x="3063240" y="4087368"/>
              <a:ext cx="1270" cy="21590"/>
            </a:xfrm>
            <a:custGeom>
              <a:avLst/>
              <a:gdLst/>
              <a:ahLst/>
              <a:cxnLst/>
              <a:rect l="l" t="t" r="r" b="b"/>
              <a:pathLst>
                <a:path w="1269" h="21589">
                  <a:moveTo>
                    <a:pt x="762" y="21336"/>
                  </a:moveTo>
                  <a:lnTo>
                    <a:pt x="762" y="20574"/>
                  </a:lnTo>
                  <a:lnTo>
                    <a:pt x="0" y="0"/>
                  </a:ln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0" name="bg object 428">
              <a:extLst>
                <a:ext uri="{FF2B5EF4-FFF2-40B4-BE49-F238E27FC236}">
                  <a16:creationId xmlns:a16="http://schemas.microsoft.com/office/drawing/2014/main" id="{328E44C9-A865-4DD8-B26D-C336FB22B8C8}"/>
                </a:ext>
              </a:extLst>
            </p:cNvPr>
            <p:cNvSpPr/>
            <p:nvPr/>
          </p:nvSpPr>
          <p:spPr>
            <a:xfrm>
              <a:off x="3053334" y="4087368"/>
              <a:ext cx="1905" cy="21590"/>
            </a:xfrm>
            <a:custGeom>
              <a:avLst/>
              <a:gdLst/>
              <a:ahLst/>
              <a:cxnLst/>
              <a:rect l="l" t="t" r="r" b="b"/>
              <a:pathLst>
                <a:path w="1905" h="21589">
                  <a:moveTo>
                    <a:pt x="1524" y="0"/>
                  </a:moveTo>
                  <a:lnTo>
                    <a:pt x="0" y="2133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1" name="bg object 429">
              <a:extLst>
                <a:ext uri="{FF2B5EF4-FFF2-40B4-BE49-F238E27FC236}">
                  <a16:creationId xmlns:a16="http://schemas.microsoft.com/office/drawing/2014/main" id="{E4883513-56A4-4E28-8920-F6CDBAC409F0}"/>
                </a:ext>
              </a:extLst>
            </p:cNvPr>
            <p:cNvSpPr/>
            <p:nvPr/>
          </p:nvSpPr>
          <p:spPr>
            <a:xfrm>
              <a:off x="3056382" y="4219955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79">
                  <a:moveTo>
                    <a:pt x="2286" y="0"/>
                  </a:moveTo>
                  <a:lnTo>
                    <a:pt x="3902" y="669"/>
                  </a:lnTo>
                  <a:lnTo>
                    <a:pt x="4572" y="2286"/>
                  </a:lnTo>
                  <a:lnTo>
                    <a:pt x="3902" y="3902"/>
                  </a:lnTo>
                  <a:lnTo>
                    <a:pt x="2286" y="4572"/>
                  </a:lnTo>
                  <a:lnTo>
                    <a:pt x="669" y="3902"/>
                  </a:lnTo>
                  <a:lnTo>
                    <a:pt x="0" y="2286"/>
                  </a:lnTo>
                  <a:lnTo>
                    <a:pt x="669" y="669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2" name="bg object 430">
              <a:extLst>
                <a:ext uri="{FF2B5EF4-FFF2-40B4-BE49-F238E27FC236}">
                  <a16:creationId xmlns:a16="http://schemas.microsoft.com/office/drawing/2014/main" id="{81414EAD-E1C7-4B81-A17F-03F44067B83D}"/>
                </a:ext>
              </a:extLst>
            </p:cNvPr>
            <p:cNvSpPr/>
            <p:nvPr/>
          </p:nvSpPr>
          <p:spPr>
            <a:xfrm>
              <a:off x="3054858" y="408736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3" name="bg object 431">
              <a:extLst>
                <a:ext uri="{FF2B5EF4-FFF2-40B4-BE49-F238E27FC236}">
                  <a16:creationId xmlns:a16="http://schemas.microsoft.com/office/drawing/2014/main" id="{3D38C8C1-DED2-440D-9D15-1DAAE81F339B}"/>
                </a:ext>
              </a:extLst>
            </p:cNvPr>
            <p:cNvSpPr/>
            <p:nvPr/>
          </p:nvSpPr>
          <p:spPr>
            <a:xfrm>
              <a:off x="3054858" y="4087368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89">
                  <a:moveTo>
                    <a:pt x="8381" y="0"/>
                  </a:moveTo>
                  <a:lnTo>
                    <a:pt x="0" y="0"/>
                  </a:lnTo>
                </a:path>
                <a:path w="8889">
                  <a:moveTo>
                    <a:pt x="8381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4" name="bg object 432">
              <a:extLst>
                <a:ext uri="{FF2B5EF4-FFF2-40B4-BE49-F238E27FC236}">
                  <a16:creationId xmlns:a16="http://schemas.microsoft.com/office/drawing/2014/main" id="{DEB6A44F-EE4D-4AF2-BB85-6EEB745A56C5}"/>
                </a:ext>
              </a:extLst>
            </p:cNvPr>
            <p:cNvSpPr/>
            <p:nvPr/>
          </p:nvSpPr>
          <p:spPr>
            <a:xfrm>
              <a:off x="3063240" y="4084320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04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5" name="bg object 433">
              <a:extLst>
                <a:ext uri="{FF2B5EF4-FFF2-40B4-BE49-F238E27FC236}">
                  <a16:creationId xmlns:a16="http://schemas.microsoft.com/office/drawing/2014/main" id="{AF62DBD8-A630-4523-890E-E21E8E9907FF}"/>
                </a:ext>
              </a:extLst>
            </p:cNvPr>
            <p:cNvSpPr/>
            <p:nvPr/>
          </p:nvSpPr>
          <p:spPr>
            <a:xfrm>
              <a:off x="3054858" y="4084320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048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6" name="bg object 434">
              <a:extLst>
                <a:ext uri="{FF2B5EF4-FFF2-40B4-BE49-F238E27FC236}">
                  <a16:creationId xmlns:a16="http://schemas.microsoft.com/office/drawing/2014/main" id="{69B5FECD-843C-4D2D-937B-346A2925C8B5}"/>
                </a:ext>
              </a:extLst>
            </p:cNvPr>
            <p:cNvSpPr/>
            <p:nvPr/>
          </p:nvSpPr>
          <p:spPr>
            <a:xfrm>
              <a:off x="3054858" y="4087368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89">
                  <a:moveTo>
                    <a:pt x="8381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7" name="bg object 435">
              <a:extLst>
                <a:ext uri="{FF2B5EF4-FFF2-40B4-BE49-F238E27FC236}">
                  <a16:creationId xmlns:a16="http://schemas.microsoft.com/office/drawing/2014/main" id="{2008BA5A-F3DA-4BC7-9865-5E5629C0C917}"/>
                </a:ext>
              </a:extLst>
            </p:cNvPr>
            <p:cNvSpPr/>
            <p:nvPr/>
          </p:nvSpPr>
          <p:spPr>
            <a:xfrm>
              <a:off x="3659124" y="4040124"/>
              <a:ext cx="0" cy="182245"/>
            </a:xfrm>
            <a:custGeom>
              <a:avLst/>
              <a:gdLst/>
              <a:ahLst/>
              <a:cxnLst/>
              <a:rect l="l" t="t" r="r" b="b"/>
              <a:pathLst>
                <a:path h="182245">
                  <a:moveTo>
                    <a:pt x="0" y="182117"/>
                  </a:moveTo>
                  <a:lnTo>
                    <a:pt x="0" y="181355"/>
                  </a:lnTo>
                  <a:lnTo>
                    <a:pt x="0" y="149161"/>
                  </a:lnTo>
                  <a:lnTo>
                    <a:pt x="0" y="116966"/>
                  </a:lnTo>
                  <a:lnTo>
                    <a:pt x="0" y="84772"/>
                  </a:lnTo>
                  <a:lnTo>
                    <a:pt x="0" y="52577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8" name="bg object 436">
              <a:extLst>
                <a:ext uri="{FF2B5EF4-FFF2-40B4-BE49-F238E27FC236}">
                  <a16:creationId xmlns:a16="http://schemas.microsoft.com/office/drawing/2014/main" id="{A086C735-4A91-48F9-995A-AA35480F6996}"/>
                </a:ext>
              </a:extLst>
            </p:cNvPr>
            <p:cNvSpPr/>
            <p:nvPr/>
          </p:nvSpPr>
          <p:spPr>
            <a:xfrm>
              <a:off x="3058668" y="4222242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0" y="0"/>
                  </a:moveTo>
                  <a:lnTo>
                    <a:pt x="6004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9" name="bg object 437">
              <a:extLst>
                <a:ext uri="{FF2B5EF4-FFF2-40B4-BE49-F238E27FC236}">
                  <a16:creationId xmlns:a16="http://schemas.microsoft.com/office/drawing/2014/main" id="{C181E7EF-4E1A-4D57-8342-D1AB34DFF3FA}"/>
                </a:ext>
              </a:extLst>
            </p:cNvPr>
            <p:cNvSpPr/>
            <p:nvPr/>
          </p:nvSpPr>
          <p:spPr>
            <a:xfrm>
              <a:off x="3058668" y="4040124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0" y="0"/>
                  </a:moveTo>
                  <a:lnTo>
                    <a:pt x="6004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0" name="bg object 438">
              <a:extLst>
                <a:ext uri="{FF2B5EF4-FFF2-40B4-BE49-F238E27FC236}">
                  <a16:creationId xmlns:a16="http://schemas.microsoft.com/office/drawing/2014/main" id="{40A4A30C-468F-4FE8-BE5E-81ADF5AF3405}"/>
                </a:ext>
              </a:extLst>
            </p:cNvPr>
            <p:cNvSpPr/>
            <p:nvPr/>
          </p:nvSpPr>
          <p:spPr>
            <a:xfrm>
              <a:off x="2458212" y="4040124"/>
              <a:ext cx="600710" cy="182245"/>
            </a:xfrm>
            <a:custGeom>
              <a:avLst/>
              <a:gdLst/>
              <a:ahLst/>
              <a:cxnLst/>
              <a:rect l="l" t="t" r="r" b="b"/>
              <a:pathLst>
                <a:path w="600710" h="182245">
                  <a:moveTo>
                    <a:pt x="600456" y="182117"/>
                  </a:moveTo>
                  <a:lnTo>
                    <a:pt x="0" y="182117"/>
                  </a:lnTo>
                  <a:lnTo>
                    <a:pt x="0" y="181355"/>
                  </a:lnTo>
                  <a:lnTo>
                    <a:pt x="0" y="149161"/>
                  </a:lnTo>
                  <a:lnTo>
                    <a:pt x="0" y="116966"/>
                  </a:lnTo>
                  <a:lnTo>
                    <a:pt x="0" y="84772"/>
                  </a:lnTo>
                  <a:lnTo>
                    <a:pt x="0" y="52577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1" name="bg object 439">
              <a:extLst>
                <a:ext uri="{FF2B5EF4-FFF2-40B4-BE49-F238E27FC236}">
                  <a16:creationId xmlns:a16="http://schemas.microsoft.com/office/drawing/2014/main" id="{524D608D-DEC3-4DED-8AF5-66E724DB7AA9}"/>
                </a:ext>
              </a:extLst>
            </p:cNvPr>
            <p:cNvSpPr/>
            <p:nvPr/>
          </p:nvSpPr>
          <p:spPr>
            <a:xfrm>
              <a:off x="2458212" y="4040124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60045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2" name="bg object 440">
              <a:extLst>
                <a:ext uri="{FF2B5EF4-FFF2-40B4-BE49-F238E27FC236}">
                  <a16:creationId xmlns:a16="http://schemas.microsoft.com/office/drawing/2014/main" id="{FC2F0549-CA46-410F-90CB-2CF3CF9FE99C}"/>
                </a:ext>
              </a:extLst>
            </p:cNvPr>
            <p:cNvSpPr/>
            <p:nvPr/>
          </p:nvSpPr>
          <p:spPr>
            <a:xfrm>
              <a:off x="3058668" y="3955541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60045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3" name="bg object 441">
              <a:extLst>
                <a:ext uri="{FF2B5EF4-FFF2-40B4-BE49-F238E27FC236}">
                  <a16:creationId xmlns:a16="http://schemas.microsoft.com/office/drawing/2014/main" id="{E92B14D9-0963-4A7C-BCE2-21B96D644B02}"/>
                </a:ext>
              </a:extLst>
            </p:cNvPr>
            <p:cNvSpPr/>
            <p:nvPr/>
          </p:nvSpPr>
          <p:spPr>
            <a:xfrm>
              <a:off x="3659124" y="3955541"/>
              <a:ext cx="0" cy="85090"/>
            </a:xfrm>
            <a:custGeom>
              <a:avLst/>
              <a:gdLst/>
              <a:ahLst/>
              <a:cxnLst/>
              <a:rect l="l" t="t" r="r" b="b"/>
              <a:pathLst>
                <a:path h="85089">
                  <a:moveTo>
                    <a:pt x="0" y="8458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4" name="bg object 442">
              <a:extLst>
                <a:ext uri="{FF2B5EF4-FFF2-40B4-BE49-F238E27FC236}">
                  <a16:creationId xmlns:a16="http://schemas.microsoft.com/office/drawing/2014/main" id="{5708D7EA-6EF4-43B0-BB33-BEA3F3E28D52}"/>
                </a:ext>
              </a:extLst>
            </p:cNvPr>
            <p:cNvSpPr/>
            <p:nvPr/>
          </p:nvSpPr>
          <p:spPr>
            <a:xfrm>
              <a:off x="3058668" y="4040123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0" y="0"/>
                  </a:moveTo>
                  <a:lnTo>
                    <a:pt x="6004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5" name="bg object 443">
              <a:extLst>
                <a:ext uri="{FF2B5EF4-FFF2-40B4-BE49-F238E27FC236}">
                  <a16:creationId xmlns:a16="http://schemas.microsoft.com/office/drawing/2014/main" id="{44117682-A6A7-44C3-84EB-8EAE1589FCB0}"/>
                </a:ext>
              </a:extLst>
            </p:cNvPr>
            <p:cNvSpPr/>
            <p:nvPr/>
          </p:nvSpPr>
          <p:spPr>
            <a:xfrm>
              <a:off x="3058668" y="3955541"/>
              <a:ext cx="0" cy="85090"/>
            </a:xfrm>
            <a:custGeom>
              <a:avLst/>
              <a:gdLst/>
              <a:ahLst/>
              <a:cxnLst/>
              <a:rect l="l" t="t" r="r" b="b"/>
              <a:pathLst>
                <a:path h="85089">
                  <a:moveTo>
                    <a:pt x="0" y="0"/>
                  </a:moveTo>
                  <a:lnTo>
                    <a:pt x="0" y="8458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6" name="bg object 444">
              <a:extLst>
                <a:ext uri="{FF2B5EF4-FFF2-40B4-BE49-F238E27FC236}">
                  <a16:creationId xmlns:a16="http://schemas.microsoft.com/office/drawing/2014/main" id="{EFEB659F-0096-4A75-8C29-499029CF6653}"/>
                </a:ext>
              </a:extLst>
            </p:cNvPr>
            <p:cNvSpPr/>
            <p:nvPr/>
          </p:nvSpPr>
          <p:spPr>
            <a:xfrm>
              <a:off x="2458212" y="3955541"/>
              <a:ext cx="600710" cy="85090"/>
            </a:xfrm>
            <a:custGeom>
              <a:avLst/>
              <a:gdLst/>
              <a:ahLst/>
              <a:cxnLst/>
              <a:rect l="l" t="t" r="r" b="b"/>
              <a:pathLst>
                <a:path w="600710" h="85089">
                  <a:moveTo>
                    <a:pt x="0" y="84582"/>
                  </a:moveTo>
                  <a:lnTo>
                    <a:pt x="0" y="0"/>
                  </a:lnTo>
                  <a:lnTo>
                    <a:pt x="6004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7" name="bg object 445">
              <a:extLst>
                <a:ext uri="{FF2B5EF4-FFF2-40B4-BE49-F238E27FC236}">
                  <a16:creationId xmlns:a16="http://schemas.microsoft.com/office/drawing/2014/main" id="{3BE324C0-A518-4E95-84C5-3B30BE27ED30}"/>
                </a:ext>
              </a:extLst>
            </p:cNvPr>
            <p:cNvSpPr/>
            <p:nvPr/>
          </p:nvSpPr>
          <p:spPr>
            <a:xfrm>
              <a:off x="2458212" y="4040123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60045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8" name="bg object 446">
              <a:extLst>
                <a:ext uri="{FF2B5EF4-FFF2-40B4-BE49-F238E27FC236}">
                  <a16:creationId xmlns:a16="http://schemas.microsoft.com/office/drawing/2014/main" id="{A01C71A5-9E3C-437B-85F2-282C50662572}"/>
                </a:ext>
              </a:extLst>
            </p:cNvPr>
            <p:cNvSpPr/>
            <p:nvPr/>
          </p:nvSpPr>
          <p:spPr>
            <a:xfrm>
              <a:off x="774191" y="5530595"/>
              <a:ext cx="152400" cy="148590"/>
            </a:xfrm>
            <a:custGeom>
              <a:avLst/>
              <a:gdLst/>
              <a:ahLst/>
              <a:cxnLst/>
              <a:rect l="l" t="t" r="r" b="b"/>
              <a:pathLst>
                <a:path w="152400" h="148589">
                  <a:moveTo>
                    <a:pt x="14478" y="148589"/>
                  </a:moveTo>
                  <a:lnTo>
                    <a:pt x="81534" y="148589"/>
                  </a:lnTo>
                  <a:lnTo>
                    <a:pt x="140208" y="147827"/>
                  </a:lnTo>
                  <a:lnTo>
                    <a:pt x="152400" y="136397"/>
                  </a:lnTo>
                  <a:lnTo>
                    <a:pt x="151638" y="105917"/>
                  </a:lnTo>
                  <a:lnTo>
                    <a:pt x="151638" y="90677"/>
                  </a:lnTo>
                  <a:lnTo>
                    <a:pt x="150876" y="75437"/>
                  </a:lnTo>
                  <a:lnTo>
                    <a:pt x="150114" y="43433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79247" y="761"/>
                  </a:lnTo>
                  <a:lnTo>
                    <a:pt x="12191" y="761"/>
                  </a:lnTo>
                  <a:lnTo>
                    <a:pt x="0" y="12191"/>
                  </a:lnTo>
                  <a:lnTo>
                    <a:pt x="1524" y="77723"/>
                  </a:lnTo>
                  <a:lnTo>
                    <a:pt x="1524" y="92201"/>
                  </a:lnTo>
                  <a:lnTo>
                    <a:pt x="2286" y="106679"/>
                  </a:lnTo>
                  <a:lnTo>
                    <a:pt x="2286" y="121919"/>
                  </a:lnTo>
                  <a:lnTo>
                    <a:pt x="3048" y="136397"/>
                  </a:lnTo>
                  <a:lnTo>
                    <a:pt x="14478" y="14858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9" name="bg object 447">
              <a:extLst>
                <a:ext uri="{FF2B5EF4-FFF2-40B4-BE49-F238E27FC236}">
                  <a16:creationId xmlns:a16="http://schemas.microsoft.com/office/drawing/2014/main" id="{AB89294D-F96C-4174-90D4-365F96563B25}"/>
                </a:ext>
              </a:extLst>
            </p:cNvPr>
            <p:cNvSpPr/>
            <p:nvPr/>
          </p:nvSpPr>
          <p:spPr>
            <a:xfrm>
              <a:off x="925829" y="5530595"/>
              <a:ext cx="152400" cy="147955"/>
            </a:xfrm>
            <a:custGeom>
              <a:avLst/>
              <a:gdLst/>
              <a:ahLst/>
              <a:cxnLst/>
              <a:rect l="l" t="t" r="r" b="b"/>
              <a:pathLst>
                <a:path w="152400" h="147954">
                  <a:moveTo>
                    <a:pt x="15240" y="147827"/>
                  </a:moveTo>
                  <a:lnTo>
                    <a:pt x="140208" y="147827"/>
                  </a:lnTo>
                  <a:lnTo>
                    <a:pt x="152400" y="135635"/>
                  </a:lnTo>
                  <a:lnTo>
                    <a:pt x="151638" y="105917"/>
                  </a:lnTo>
                  <a:lnTo>
                    <a:pt x="150876" y="75437"/>
                  </a:lnTo>
                  <a:lnTo>
                    <a:pt x="150114" y="12191"/>
                  </a:lnTo>
                  <a:lnTo>
                    <a:pt x="137160" y="0"/>
                  </a:lnTo>
                  <a:lnTo>
                    <a:pt x="12192" y="0"/>
                  </a:lnTo>
                  <a:lnTo>
                    <a:pt x="0" y="12191"/>
                  </a:lnTo>
                  <a:lnTo>
                    <a:pt x="762" y="43433"/>
                  </a:lnTo>
                  <a:lnTo>
                    <a:pt x="1524" y="75437"/>
                  </a:lnTo>
                  <a:lnTo>
                    <a:pt x="2286" y="89915"/>
                  </a:lnTo>
                  <a:lnTo>
                    <a:pt x="2286" y="105917"/>
                  </a:lnTo>
                  <a:lnTo>
                    <a:pt x="3048" y="136397"/>
                  </a:lnTo>
                  <a:lnTo>
                    <a:pt x="15240" y="147827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0" name="bg object 448">
              <a:extLst>
                <a:ext uri="{FF2B5EF4-FFF2-40B4-BE49-F238E27FC236}">
                  <a16:creationId xmlns:a16="http://schemas.microsoft.com/office/drawing/2014/main" id="{E96F093B-4113-4BBC-8B95-649D0F44E79E}"/>
                </a:ext>
              </a:extLst>
            </p:cNvPr>
            <p:cNvSpPr/>
            <p:nvPr/>
          </p:nvSpPr>
          <p:spPr>
            <a:xfrm>
              <a:off x="1078229" y="5530595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5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5635"/>
                  </a:lnTo>
                  <a:lnTo>
                    <a:pt x="150876" y="105155"/>
                  </a:lnTo>
                  <a:lnTo>
                    <a:pt x="150876" y="75437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29" y="0"/>
                  </a:lnTo>
                  <a:lnTo>
                    <a:pt x="0" y="12191"/>
                  </a:lnTo>
                  <a:lnTo>
                    <a:pt x="762" y="74675"/>
                  </a:lnTo>
                  <a:lnTo>
                    <a:pt x="2286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1" name="bg object 449">
              <a:extLst>
                <a:ext uri="{FF2B5EF4-FFF2-40B4-BE49-F238E27FC236}">
                  <a16:creationId xmlns:a16="http://schemas.microsoft.com/office/drawing/2014/main" id="{11D063D6-7829-4285-8F1A-DA09B61B6128}"/>
                </a:ext>
              </a:extLst>
            </p:cNvPr>
            <p:cNvSpPr/>
            <p:nvPr/>
          </p:nvSpPr>
          <p:spPr>
            <a:xfrm>
              <a:off x="1229868" y="5529833"/>
              <a:ext cx="151765" cy="148590"/>
            </a:xfrm>
            <a:custGeom>
              <a:avLst/>
              <a:gdLst/>
              <a:ahLst/>
              <a:cxnLst/>
              <a:rect l="l" t="t" r="r" b="b"/>
              <a:pathLst>
                <a:path w="151765" h="148589">
                  <a:moveTo>
                    <a:pt x="14478" y="148589"/>
                  </a:moveTo>
                  <a:lnTo>
                    <a:pt x="140208" y="147827"/>
                  </a:lnTo>
                  <a:lnTo>
                    <a:pt x="151638" y="136397"/>
                  </a:lnTo>
                  <a:lnTo>
                    <a:pt x="150876" y="105917"/>
                  </a:lnTo>
                  <a:lnTo>
                    <a:pt x="150876" y="76199"/>
                  </a:lnTo>
                  <a:lnTo>
                    <a:pt x="150114" y="60197"/>
                  </a:lnTo>
                  <a:lnTo>
                    <a:pt x="150114" y="44195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1429" y="761"/>
                  </a:lnTo>
                  <a:lnTo>
                    <a:pt x="0" y="12191"/>
                  </a:lnTo>
                  <a:lnTo>
                    <a:pt x="1524" y="75437"/>
                  </a:lnTo>
                  <a:lnTo>
                    <a:pt x="1524" y="105917"/>
                  </a:lnTo>
                  <a:lnTo>
                    <a:pt x="2286" y="136397"/>
                  </a:lnTo>
                  <a:lnTo>
                    <a:pt x="14478" y="148589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2" name="bg object 450">
              <a:extLst>
                <a:ext uri="{FF2B5EF4-FFF2-40B4-BE49-F238E27FC236}">
                  <a16:creationId xmlns:a16="http://schemas.microsoft.com/office/drawing/2014/main" id="{0364F443-5FAB-4A2C-8741-E56FD9C67DD2}"/>
                </a:ext>
              </a:extLst>
            </p:cNvPr>
            <p:cNvSpPr/>
            <p:nvPr/>
          </p:nvSpPr>
          <p:spPr>
            <a:xfrm>
              <a:off x="1381505" y="5529833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5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5635"/>
                  </a:lnTo>
                  <a:lnTo>
                    <a:pt x="150876" y="76199"/>
                  </a:lnTo>
                  <a:lnTo>
                    <a:pt x="150876" y="60197"/>
                  </a:lnTo>
                  <a:lnTo>
                    <a:pt x="150114" y="44195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29" y="0"/>
                  </a:lnTo>
                  <a:lnTo>
                    <a:pt x="0" y="12191"/>
                  </a:lnTo>
                  <a:lnTo>
                    <a:pt x="762" y="44195"/>
                  </a:lnTo>
                  <a:lnTo>
                    <a:pt x="762" y="60197"/>
                  </a:lnTo>
                  <a:lnTo>
                    <a:pt x="1524" y="75437"/>
                  </a:lnTo>
                  <a:lnTo>
                    <a:pt x="2286" y="105917"/>
                  </a:lnTo>
                  <a:lnTo>
                    <a:pt x="2286" y="136397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3" name="bg object 451">
              <a:extLst>
                <a:ext uri="{FF2B5EF4-FFF2-40B4-BE49-F238E27FC236}">
                  <a16:creationId xmlns:a16="http://schemas.microsoft.com/office/drawing/2014/main" id="{A65F8E94-FAE9-4139-9486-A19CDFB061F7}"/>
                </a:ext>
              </a:extLst>
            </p:cNvPr>
            <p:cNvSpPr/>
            <p:nvPr/>
          </p:nvSpPr>
          <p:spPr>
            <a:xfrm>
              <a:off x="1533143" y="5529833"/>
              <a:ext cx="152400" cy="147955"/>
            </a:xfrm>
            <a:custGeom>
              <a:avLst/>
              <a:gdLst/>
              <a:ahLst/>
              <a:cxnLst/>
              <a:rect l="l" t="t" r="r" b="b"/>
              <a:pathLst>
                <a:path w="152400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2400" y="135635"/>
                  </a:lnTo>
                  <a:lnTo>
                    <a:pt x="150876" y="76199"/>
                  </a:lnTo>
                  <a:lnTo>
                    <a:pt x="150876" y="60197"/>
                  </a:lnTo>
                  <a:lnTo>
                    <a:pt x="150114" y="43433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2191" y="0"/>
                  </a:lnTo>
                  <a:lnTo>
                    <a:pt x="0" y="11429"/>
                  </a:lnTo>
                  <a:lnTo>
                    <a:pt x="762" y="43433"/>
                  </a:lnTo>
                  <a:lnTo>
                    <a:pt x="1524" y="59435"/>
                  </a:lnTo>
                  <a:lnTo>
                    <a:pt x="1524" y="75437"/>
                  </a:lnTo>
                  <a:lnTo>
                    <a:pt x="3048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4" name="bg object 452">
              <a:extLst>
                <a:ext uri="{FF2B5EF4-FFF2-40B4-BE49-F238E27FC236}">
                  <a16:creationId xmlns:a16="http://schemas.microsoft.com/office/drawing/2014/main" id="{9837B1B3-1778-4556-9095-46E5E7DAE41A}"/>
                </a:ext>
              </a:extLst>
            </p:cNvPr>
            <p:cNvSpPr/>
            <p:nvPr/>
          </p:nvSpPr>
          <p:spPr>
            <a:xfrm>
              <a:off x="1684781" y="5529071"/>
              <a:ext cx="152400" cy="148590"/>
            </a:xfrm>
            <a:custGeom>
              <a:avLst/>
              <a:gdLst/>
              <a:ahLst/>
              <a:cxnLst/>
              <a:rect l="l" t="t" r="r" b="b"/>
              <a:pathLst>
                <a:path w="152400" h="148589">
                  <a:moveTo>
                    <a:pt x="15239" y="148589"/>
                  </a:moveTo>
                  <a:lnTo>
                    <a:pt x="74675" y="148589"/>
                  </a:lnTo>
                  <a:lnTo>
                    <a:pt x="140207" y="147827"/>
                  </a:lnTo>
                  <a:lnTo>
                    <a:pt x="152399" y="136397"/>
                  </a:lnTo>
                  <a:lnTo>
                    <a:pt x="150875" y="76961"/>
                  </a:lnTo>
                  <a:lnTo>
                    <a:pt x="150875" y="44195"/>
                  </a:lnTo>
                  <a:lnTo>
                    <a:pt x="150113" y="28193"/>
                  </a:lnTo>
                  <a:lnTo>
                    <a:pt x="150113" y="12191"/>
                  </a:lnTo>
                  <a:lnTo>
                    <a:pt x="137921" y="0"/>
                  </a:lnTo>
                  <a:lnTo>
                    <a:pt x="72389" y="0"/>
                  </a:lnTo>
                  <a:lnTo>
                    <a:pt x="12191" y="761"/>
                  </a:lnTo>
                  <a:lnTo>
                    <a:pt x="0" y="12191"/>
                  </a:lnTo>
                  <a:lnTo>
                    <a:pt x="761" y="44195"/>
                  </a:lnTo>
                  <a:lnTo>
                    <a:pt x="1523" y="60197"/>
                  </a:lnTo>
                  <a:lnTo>
                    <a:pt x="1523" y="76961"/>
                  </a:lnTo>
                  <a:lnTo>
                    <a:pt x="3047" y="136397"/>
                  </a:lnTo>
                  <a:lnTo>
                    <a:pt x="15239" y="14858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5" name="bg object 453">
              <a:extLst>
                <a:ext uri="{FF2B5EF4-FFF2-40B4-BE49-F238E27FC236}">
                  <a16:creationId xmlns:a16="http://schemas.microsoft.com/office/drawing/2014/main" id="{0717C2B8-9E28-40B8-8E45-04860C0E1575}"/>
                </a:ext>
              </a:extLst>
            </p:cNvPr>
            <p:cNvSpPr/>
            <p:nvPr/>
          </p:nvSpPr>
          <p:spPr>
            <a:xfrm>
              <a:off x="1837181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5635"/>
                  </a:lnTo>
                  <a:lnTo>
                    <a:pt x="150876" y="106679"/>
                  </a:lnTo>
                  <a:lnTo>
                    <a:pt x="150876" y="76961"/>
                  </a:lnTo>
                  <a:lnTo>
                    <a:pt x="150114" y="44195"/>
                  </a:lnTo>
                  <a:lnTo>
                    <a:pt x="149352" y="28193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2191"/>
                  </a:lnTo>
                  <a:lnTo>
                    <a:pt x="0" y="28193"/>
                  </a:lnTo>
                  <a:lnTo>
                    <a:pt x="762" y="44195"/>
                  </a:lnTo>
                  <a:lnTo>
                    <a:pt x="762" y="60197"/>
                  </a:lnTo>
                  <a:lnTo>
                    <a:pt x="1524" y="76961"/>
                  </a:lnTo>
                  <a:lnTo>
                    <a:pt x="2286" y="136397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6" name="bg object 454">
              <a:extLst>
                <a:ext uri="{FF2B5EF4-FFF2-40B4-BE49-F238E27FC236}">
                  <a16:creationId xmlns:a16="http://schemas.microsoft.com/office/drawing/2014/main" id="{04C79832-DA78-49D6-A04D-0C24992BC93F}"/>
                </a:ext>
              </a:extLst>
            </p:cNvPr>
            <p:cNvSpPr/>
            <p:nvPr/>
          </p:nvSpPr>
          <p:spPr>
            <a:xfrm>
              <a:off x="1988819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5635"/>
                  </a:lnTo>
                  <a:lnTo>
                    <a:pt x="151638" y="106679"/>
                  </a:lnTo>
                  <a:lnTo>
                    <a:pt x="150876" y="76961"/>
                  </a:lnTo>
                  <a:lnTo>
                    <a:pt x="150114" y="44195"/>
                  </a:lnTo>
                  <a:lnTo>
                    <a:pt x="150114" y="27431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1429"/>
                  </a:lnTo>
                  <a:lnTo>
                    <a:pt x="0" y="28193"/>
                  </a:lnTo>
                  <a:lnTo>
                    <a:pt x="762" y="44195"/>
                  </a:lnTo>
                  <a:lnTo>
                    <a:pt x="1524" y="76961"/>
                  </a:lnTo>
                  <a:lnTo>
                    <a:pt x="1524" y="106679"/>
                  </a:lnTo>
                  <a:lnTo>
                    <a:pt x="2286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7" name="bg object 455">
              <a:extLst>
                <a:ext uri="{FF2B5EF4-FFF2-40B4-BE49-F238E27FC236}">
                  <a16:creationId xmlns:a16="http://schemas.microsoft.com/office/drawing/2014/main" id="{F44D7712-5697-4FDA-A8F8-1F77087796C4}"/>
                </a:ext>
              </a:extLst>
            </p:cNvPr>
            <p:cNvSpPr/>
            <p:nvPr/>
          </p:nvSpPr>
          <p:spPr>
            <a:xfrm>
              <a:off x="1991867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192" y="150113"/>
                  </a:moveTo>
                  <a:lnTo>
                    <a:pt x="137922" y="150113"/>
                  </a:lnTo>
                  <a:lnTo>
                    <a:pt x="149352" y="137921"/>
                  </a:lnTo>
                  <a:lnTo>
                    <a:pt x="150114" y="125729"/>
                  </a:lnTo>
                  <a:lnTo>
                    <a:pt x="150216" y="105785"/>
                  </a:lnTo>
                  <a:lnTo>
                    <a:pt x="149980" y="86039"/>
                  </a:lnTo>
                  <a:lnTo>
                    <a:pt x="149621" y="66326"/>
                  </a:lnTo>
                  <a:lnTo>
                    <a:pt x="149352" y="46481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2191"/>
                  </a:lnTo>
                  <a:lnTo>
                    <a:pt x="0" y="35051"/>
                  </a:lnTo>
                  <a:lnTo>
                    <a:pt x="219" y="60553"/>
                  </a:lnTo>
                  <a:lnTo>
                    <a:pt x="719" y="86048"/>
                  </a:lnTo>
                  <a:lnTo>
                    <a:pt x="859" y="111572"/>
                  </a:lnTo>
                  <a:lnTo>
                    <a:pt x="0" y="137159"/>
                  </a:lnTo>
                  <a:lnTo>
                    <a:pt x="0" y="137921"/>
                  </a:lnTo>
                  <a:lnTo>
                    <a:pt x="12192" y="150113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8" name="bg object 456">
              <a:extLst>
                <a:ext uri="{FF2B5EF4-FFF2-40B4-BE49-F238E27FC236}">
                  <a16:creationId xmlns:a16="http://schemas.microsoft.com/office/drawing/2014/main" id="{F0B32372-E444-42FF-8FEE-5F03B8E01890}"/>
                </a:ext>
              </a:extLst>
            </p:cNvPr>
            <p:cNvSpPr/>
            <p:nvPr/>
          </p:nvSpPr>
          <p:spPr>
            <a:xfrm>
              <a:off x="1839467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4" y="150113"/>
                  </a:moveTo>
                  <a:lnTo>
                    <a:pt x="137922" y="150113"/>
                  </a:lnTo>
                  <a:lnTo>
                    <a:pt x="150114" y="137921"/>
                  </a:lnTo>
                  <a:lnTo>
                    <a:pt x="150114" y="12191"/>
                  </a:lnTo>
                  <a:lnTo>
                    <a:pt x="137922" y="0"/>
                  </a:lnTo>
                  <a:lnTo>
                    <a:pt x="12192" y="0"/>
                  </a:lnTo>
                  <a:lnTo>
                    <a:pt x="0" y="12191"/>
                  </a:lnTo>
                  <a:lnTo>
                    <a:pt x="762" y="35051"/>
                  </a:lnTo>
                  <a:lnTo>
                    <a:pt x="762" y="60769"/>
                  </a:lnTo>
                  <a:lnTo>
                    <a:pt x="762" y="86486"/>
                  </a:lnTo>
                  <a:lnTo>
                    <a:pt x="762" y="112204"/>
                  </a:lnTo>
                  <a:lnTo>
                    <a:pt x="762" y="137921"/>
                  </a:lnTo>
                  <a:lnTo>
                    <a:pt x="762" y="138683"/>
                  </a:lnTo>
                  <a:lnTo>
                    <a:pt x="12954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9" name="bg object 457">
              <a:extLst>
                <a:ext uri="{FF2B5EF4-FFF2-40B4-BE49-F238E27FC236}">
                  <a16:creationId xmlns:a16="http://schemas.microsoft.com/office/drawing/2014/main" id="{0CECD77F-204A-4334-B8FE-16746596E9D3}"/>
                </a:ext>
              </a:extLst>
            </p:cNvPr>
            <p:cNvSpPr/>
            <p:nvPr/>
          </p:nvSpPr>
          <p:spPr>
            <a:xfrm>
              <a:off x="1687830" y="5679185"/>
              <a:ext cx="150495" cy="151130"/>
            </a:xfrm>
            <a:custGeom>
              <a:avLst/>
              <a:gdLst/>
              <a:ahLst/>
              <a:cxnLst/>
              <a:rect l="l" t="t" r="r" b="b"/>
              <a:pathLst>
                <a:path w="150494" h="151129">
                  <a:moveTo>
                    <a:pt x="12954" y="150875"/>
                  </a:moveTo>
                  <a:lnTo>
                    <a:pt x="137922" y="150875"/>
                  </a:lnTo>
                  <a:lnTo>
                    <a:pt x="150114" y="138683"/>
                  </a:lnTo>
                  <a:lnTo>
                    <a:pt x="150114" y="45719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71628" y="761"/>
                  </a:lnTo>
                  <a:lnTo>
                    <a:pt x="12192" y="761"/>
                  </a:lnTo>
                  <a:lnTo>
                    <a:pt x="0" y="12191"/>
                  </a:lnTo>
                  <a:lnTo>
                    <a:pt x="762" y="36575"/>
                  </a:lnTo>
                  <a:lnTo>
                    <a:pt x="762" y="138683"/>
                  </a:lnTo>
                  <a:lnTo>
                    <a:pt x="12954" y="15087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0" name="bg object 458">
              <a:extLst>
                <a:ext uri="{FF2B5EF4-FFF2-40B4-BE49-F238E27FC236}">
                  <a16:creationId xmlns:a16="http://schemas.microsoft.com/office/drawing/2014/main" id="{36D7BA3A-D5C6-4A9A-8FF8-380052F76C68}"/>
                </a:ext>
              </a:extLst>
            </p:cNvPr>
            <p:cNvSpPr/>
            <p:nvPr/>
          </p:nvSpPr>
          <p:spPr>
            <a:xfrm>
              <a:off x="1536191" y="5679947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3" y="150113"/>
                  </a:moveTo>
                  <a:lnTo>
                    <a:pt x="137921" y="150113"/>
                  </a:lnTo>
                  <a:lnTo>
                    <a:pt x="150113" y="137921"/>
                  </a:lnTo>
                  <a:lnTo>
                    <a:pt x="150113" y="44957"/>
                  </a:lnTo>
                  <a:lnTo>
                    <a:pt x="149351" y="11429"/>
                  </a:lnTo>
                  <a:lnTo>
                    <a:pt x="137159" y="0"/>
                  </a:lnTo>
                  <a:lnTo>
                    <a:pt x="12191" y="0"/>
                  </a:lnTo>
                  <a:lnTo>
                    <a:pt x="0" y="12191"/>
                  </a:lnTo>
                  <a:lnTo>
                    <a:pt x="761" y="44195"/>
                  </a:lnTo>
                  <a:lnTo>
                    <a:pt x="761" y="137921"/>
                  </a:lnTo>
                  <a:lnTo>
                    <a:pt x="12953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1" name="bg object 459">
              <a:extLst>
                <a:ext uri="{FF2B5EF4-FFF2-40B4-BE49-F238E27FC236}">
                  <a16:creationId xmlns:a16="http://schemas.microsoft.com/office/drawing/2014/main" id="{F28C8CBE-A50F-4E71-A0EB-ACA1D8E2FD2D}"/>
                </a:ext>
              </a:extLst>
            </p:cNvPr>
            <p:cNvSpPr/>
            <p:nvPr/>
          </p:nvSpPr>
          <p:spPr>
            <a:xfrm>
              <a:off x="1384554" y="5679947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3" y="150113"/>
                  </a:moveTo>
                  <a:lnTo>
                    <a:pt x="137921" y="150113"/>
                  </a:lnTo>
                  <a:lnTo>
                    <a:pt x="150113" y="137921"/>
                  </a:lnTo>
                  <a:lnTo>
                    <a:pt x="150113" y="60959"/>
                  </a:lnTo>
                  <a:lnTo>
                    <a:pt x="149351" y="36575"/>
                  </a:lnTo>
                  <a:lnTo>
                    <a:pt x="149351" y="12191"/>
                  </a:lnTo>
                  <a:lnTo>
                    <a:pt x="137159" y="0"/>
                  </a:lnTo>
                  <a:lnTo>
                    <a:pt x="11429" y="0"/>
                  </a:lnTo>
                  <a:lnTo>
                    <a:pt x="0" y="12191"/>
                  </a:lnTo>
                  <a:lnTo>
                    <a:pt x="0" y="44195"/>
                  </a:lnTo>
                  <a:lnTo>
                    <a:pt x="761" y="76199"/>
                  </a:lnTo>
                  <a:lnTo>
                    <a:pt x="761" y="137921"/>
                  </a:lnTo>
                  <a:lnTo>
                    <a:pt x="12953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2" name="bg object 460">
              <a:extLst>
                <a:ext uri="{FF2B5EF4-FFF2-40B4-BE49-F238E27FC236}">
                  <a16:creationId xmlns:a16="http://schemas.microsoft.com/office/drawing/2014/main" id="{4CD1257B-96EB-4900-A7F9-26E716AAC4A1}"/>
                </a:ext>
              </a:extLst>
            </p:cNvPr>
            <p:cNvSpPr/>
            <p:nvPr/>
          </p:nvSpPr>
          <p:spPr>
            <a:xfrm>
              <a:off x="1232915" y="5680709"/>
              <a:ext cx="150495" cy="149860"/>
            </a:xfrm>
            <a:custGeom>
              <a:avLst/>
              <a:gdLst/>
              <a:ahLst/>
              <a:cxnLst/>
              <a:rect l="l" t="t" r="r" b="b"/>
              <a:pathLst>
                <a:path w="150494" h="149860">
                  <a:moveTo>
                    <a:pt x="12953" y="149351"/>
                  </a:moveTo>
                  <a:lnTo>
                    <a:pt x="137921" y="149351"/>
                  </a:lnTo>
                  <a:lnTo>
                    <a:pt x="150113" y="137159"/>
                  </a:lnTo>
                  <a:lnTo>
                    <a:pt x="150113" y="75437"/>
                  </a:lnTo>
                  <a:lnTo>
                    <a:pt x="149351" y="43433"/>
                  </a:lnTo>
                  <a:lnTo>
                    <a:pt x="149351" y="11429"/>
                  </a:lnTo>
                  <a:lnTo>
                    <a:pt x="137159" y="0"/>
                  </a:lnTo>
                  <a:lnTo>
                    <a:pt x="11429" y="0"/>
                  </a:lnTo>
                  <a:lnTo>
                    <a:pt x="0" y="11429"/>
                  </a:lnTo>
                  <a:lnTo>
                    <a:pt x="0" y="43433"/>
                  </a:lnTo>
                  <a:lnTo>
                    <a:pt x="761" y="75437"/>
                  </a:lnTo>
                  <a:lnTo>
                    <a:pt x="761" y="13715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3" name="bg object 461">
              <a:extLst>
                <a:ext uri="{FF2B5EF4-FFF2-40B4-BE49-F238E27FC236}">
                  <a16:creationId xmlns:a16="http://schemas.microsoft.com/office/drawing/2014/main" id="{4E460705-7A63-42A8-9AA2-B23B4F95880C}"/>
                </a:ext>
              </a:extLst>
            </p:cNvPr>
            <p:cNvSpPr/>
            <p:nvPr/>
          </p:nvSpPr>
          <p:spPr>
            <a:xfrm>
              <a:off x="1233677" y="58178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4" name="bg object 462">
              <a:extLst>
                <a:ext uri="{FF2B5EF4-FFF2-40B4-BE49-F238E27FC236}">
                  <a16:creationId xmlns:a16="http://schemas.microsoft.com/office/drawing/2014/main" id="{2081E535-4422-446E-9B5F-A5E93D8C0F8A}"/>
                </a:ext>
              </a:extLst>
            </p:cNvPr>
            <p:cNvSpPr/>
            <p:nvPr/>
          </p:nvSpPr>
          <p:spPr>
            <a:xfrm>
              <a:off x="1080515" y="5680709"/>
              <a:ext cx="151130" cy="150495"/>
            </a:xfrm>
            <a:custGeom>
              <a:avLst/>
              <a:gdLst/>
              <a:ahLst/>
              <a:cxnLst/>
              <a:rect l="l" t="t" r="r" b="b"/>
              <a:pathLst>
                <a:path w="151130" h="150495">
                  <a:moveTo>
                    <a:pt x="12953" y="150113"/>
                  </a:moveTo>
                  <a:lnTo>
                    <a:pt x="74675" y="150113"/>
                  </a:lnTo>
                  <a:lnTo>
                    <a:pt x="138683" y="149351"/>
                  </a:lnTo>
                  <a:lnTo>
                    <a:pt x="150875" y="137159"/>
                  </a:lnTo>
                  <a:lnTo>
                    <a:pt x="150875" y="74675"/>
                  </a:lnTo>
                  <a:lnTo>
                    <a:pt x="150113" y="43433"/>
                  </a:lnTo>
                  <a:lnTo>
                    <a:pt x="150113" y="11429"/>
                  </a:lnTo>
                  <a:lnTo>
                    <a:pt x="137921" y="0"/>
                  </a:lnTo>
                  <a:lnTo>
                    <a:pt x="12191" y="0"/>
                  </a:lnTo>
                  <a:lnTo>
                    <a:pt x="0" y="12191"/>
                  </a:lnTo>
                  <a:lnTo>
                    <a:pt x="761" y="43433"/>
                  </a:lnTo>
                  <a:lnTo>
                    <a:pt x="1523" y="75437"/>
                  </a:lnTo>
                  <a:lnTo>
                    <a:pt x="1523" y="137921"/>
                  </a:lnTo>
                  <a:lnTo>
                    <a:pt x="12953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5" name="bg object 463">
              <a:extLst>
                <a:ext uri="{FF2B5EF4-FFF2-40B4-BE49-F238E27FC236}">
                  <a16:creationId xmlns:a16="http://schemas.microsoft.com/office/drawing/2014/main" id="{D51C7E6B-37E7-4920-B90B-C9DD37AA2EFB}"/>
                </a:ext>
              </a:extLst>
            </p:cNvPr>
            <p:cNvSpPr/>
            <p:nvPr/>
          </p:nvSpPr>
          <p:spPr>
            <a:xfrm>
              <a:off x="928877" y="5680709"/>
              <a:ext cx="151130" cy="150495"/>
            </a:xfrm>
            <a:custGeom>
              <a:avLst/>
              <a:gdLst/>
              <a:ahLst/>
              <a:cxnLst/>
              <a:rect l="l" t="t" r="r" b="b"/>
              <a:pathLst>
                <a:path w="151130" h="150495">
                  <a:moveTo>
                    <a:pt x="12953" y="150113"/>
                  </a:moveTo>
                  <a:lnTo>
                    <a:pt x="138683" y="150113"/>
                  </a:lnTo>
                  <a:lnTo>
                    <a:pt x="150875" y="137921"/>
                  </a:lnTo>
                  <a:lnTo>
                    <a:pt x="150875" y="89153"/>
                  </a:lnTo>
                  <a:lnTo>
                    <a:pt x="150113" y="72389"/>
                  </a:lnTo>
                  <a:lnTo>
                    <a:pt x="150113" y="42671"/>
                  </a:lnTo>
                  <a:lnTo>
                    <a:pt x="149351" y="12191"/>
                  </a:lnTo>
                  <a:lnTo>
                    <a:pt x="137159" y="0"/>
                  </a:lnTo>
                  <a:lnTo>
                    <a:pt x="12191" y="0"/>
                  </a:lnTo>
                  <a:lnTo>
                    <a:pt x="0" y="12191"/>
                  </a:lnTo>
                  <a:lnTo>
                    <a:pt x="761" y="44195"/>
                  </a:lnTo>
                  <a:lnTo>
                    <a:pt x="761" y="75437"/>
                  </a:lnTo>
                  <a:lnTo>
                    <a:pt x="1523" y="100583"/>
                  </a:lnTo>
                  <a:lnTo>
                    <a:pt x="1523" y="137921"/>
                  </a:lnTo>
                  <a:lnTo>
                    <a:pt x="12953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6" name="bg object 464">
              <a:extLst>
                <a:ext uri="{FF2B5EF4-FFF2-40B4-BE49-F238E27FC236}">
                  <a16:creationId xmlns:a16="http://schemas.microsoft.com/office/drawing/2014/main" id="{7C00D94C-E353-4C8A-8866-E6AAA72AFB84}"/>
                </a:ext>
              </a:extLst>
            </p:cNvPr>
            <p:cNvSpPr/>
            <p:nvPr/>
          </p:nvSpPr>
          <p:spPr>
            <a:xfrm>
              <a:off x="777239" y="5681471"/>
              <a:ext cx="151130" cy="149860"/>
            </a:xfrm>
            <a:custGeom>
              <a:avLst/>
              <a:gdLst/>
              <a:ahLst/>
              <a:cxnLst/>
              <a:rect l="l" t="t" r="r" b="b"/>
              <a:pathLst>
                <a:path w="151130" h="149860">
                  <a:moveTo>
                    <a:pt x="12954" y="149351"/>
                  </a:moveTo>
                  <a:lnTo>
                    <a:pt x="138684" y="149351"/>
                  </a:lnTo>
                  <a:lnTo>
                    <a:pt x="150876" y="137159"/>
                  </a:lnTo>
                  <a:lnTo>
                    <a:pt x="150876" y="103631"/>
                  </a:lnTo>
                  <a:lnTo>
                    <a:pt x="150114" y="86105"/>
                  </a:lnTo>
                  <a:lnTo>
                    <a:pt x="150114" y="40385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2192" y="0"/>
                  </a:lnTo>
                  <a:lnTo>
                    <a:pt x="0" y="11429"/>
                  </a:lnTo>
                  <a:lnTo>
                    <a:pt x="762" y="43433"/>
                  </a:lnTo>
                  <a:lnTo>
                    <a:pt x="762" y="74675"/>
                  </a:lnTo>
                  <a:lnTo>
                    <a:pt x="1524" y="99821"/>
                  </a:lnTo>
                  <a:lnTo>
                    <a:pt x="1524" y="137159"/>
                  </a:lnTo>
                  <a:lnTo>
                    <a:pt x="12954" y="14935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7" name="bg object 465">
              <a:extLst>
                <a:ext uri="{FF2B5EF4-FFF2-40B4-BE49-F238E27FC236}">
                  <a16:creationId xmlns:a16="http://schemas.microsoft.com/office/drawing/2014/main" id="{0C9363E9-A300-49BE-B4F1-590F79F959BF}"/>
                </a:ext>
              </a:extLst>
            </p:cNvPr>
            <p:cNvSpPr/>
            <p:nvPr/>
          </p:nvSpPr>
          <p:spPr>
            <a:xfrm>
              <a:off x="2136647" y="5378195"/>
              <a:ext cx="3810" cy="136525"/>
            </a:xfrm>
            <a:custGeom>
              <a:avLst/>
              <a:gdLst/>
              <a:ahLst/>
              <a:cxnLst/>
              <a:rect l="l" t="t" r="r" b="b"/>
              <a:pathLst>
                <a:path w="3810" h="136525">
                  <a:moveTo>
                    <a:pt x="762" y="12191"/>
                  </a:moveTo>
                  <a:lnTo>
                    <a:pt x="0" y="0"/>
                  </a:lnTo>
                </a:path>
                <a:path w="3810" h="136525">
                  <a:moveTo>
                    <a:pt x="762" y="12191"/>
                  </a:moveTo>
                  <a:lnTo>
                    <a:pt x="0" y="12953"/>
                  </a:lnTo>
                  <a:lnTo>
                    <a:pt x="3048" y="136397"/>
                  </a:lnTo>
                  <a:lnTo>
                    <a:pt x="3810" y="13639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8" name="bg object 466">
              <a:extLst>
                <a:ext uri="{FF2B5EF4-FFF2-40B4-BE49-F238E27FC236}">
                  <a16:creationId xmlns:a16="http://schemas.microsoft.com/office/drawing/2014/main" id="{791BF84A-C3AC-4B48-AB60-C2236EE6B44C}"/>
                </a:ext>
              </a:extLst>
            </p:cNvPr>
            <p:cNvSpPr/>
            <p:nvPr/>
          </p:nvSpPr>
          <p:spPr>
            <a:xfrm>
              <a:off x="2140457" y="5514593"/>
              <a:ext cx="1270" cy="25400"/>
            </a:xfrm>
            <a:custGeom>
              <a:avLst/>
              <a:gdLst/>
              <a:ahLst/>
              <a:cxnLst/>
              <a:rect l="l" t="t" r="r" b="b"/>
              <a:pathLst>
                <a:path w="1269" h="25400">
                  <a:moveTo>
                    <a:pt x="762" y="2514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9" name="bg object 467">
              <a:extLst>
                <a:ext uri="{FF2B5EF4-FFF2-40B4-BE49-F238E27FC236}">
                  <a16:creationId xmlns:a16="http://schemas.microsoft.com/office/drawing/2014/main" id="{F6BC6902-F2EF-4992-AA2F-54C05AF4EE71}"/>
                </a:ext>
              </a:extLst>
            </p:cNvPr>
            <p:cNvSpPr/>
            <p:nvPr/>
          </p:nvSpPr>
          <p:spPr>
            <a:xfrm>
              <a:off x="2140457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762" y="0"/>
                  </a:moveTo>
                  <a:lnTo>
                    <a:pt x="0" y="0"/>
                  </a:lnTo>
                  <a:lnTo>
                    <a:pt x="762" y="16002"/>
                  </a:lnTo>
                  <a:lnTo>
                    <a:pt x="762" y="32766"/>
                  </a:lnTo>
                  <a:lnTo>
                    <a:pt x="1524" y="65532"/>
                  </a:lnTo>
                  <a:lnTo>
                    <a:pt x="2286" y="95250"/>
                  </a:lnTo>
                  <a:lnTo>
                    <a:pt x="2286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0" name="bg object 468">
              <a:extLst>
                <a:ext uri="{FF2B5EF4-FFF2-40B4-BE49-F238E27FC236}">
                  <a16:creationId xmlns:a16="http://schemas.microsoft.com/office/drawing/2014/main" id="{7870B710-47E8-4440-BD16-DFE1E81BAE2B}"/>
                </a:ext>
              </a:extLst>
            </p:cNvPr>
            <p:cNvSpPr/>
            <p:nvPr/>
          </p:nvSpPr>
          <p:spPr>
            <a:xfrm>
              <a:off x="2143505" y="5665469"/>
              <a:ext cx="1270" cy="151765"/>
            </a:xfrm>
            <a:custGeom>
              <a:avLst/>
              <a:gdLst/>
              <a:ahLst/>
              <a:cxnLst/>
              <a:rect l="l" t="t" r="r" b="b"/>
              <a:pathLst>
                <a:path w="1269" h="151764">
                  <a:moveTo>
                    <a:pt x="0" y="25145"/>
                  </a:moveTo>
                  <a:lnTo>
                    <a:pt x="0" y="0"/>
                  </a:lnTo>
                </a:path>
                <a:path w="1269" h="151764">
                  <a:moveTo>
                    <a:pt x="0" y="25145"/>
                  </a:moveTo>
                  <a:lnTo>
                    <a:pt x="762" y="58673"/>
                  </a:lnTo>
                  <a:lnTo>
                    <a:pt x="762" y="15163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1" name="bg object 469">
              <a:extLst>
                <a:ext uri="{FF2B5EF4-FFF2-40B4-BE49-F238E27FC236}">
                  <a16:creationId xmlns:a16="http://schemas.microsoft.com/office/drawing/2014/main" id="{15E21EAB-46F8-4ED3-87BE-5608424955AA}"/>
                </a:ext>
              </a:extLst>
            </p:cNvPr>
            <p:cNvSpPr/>
            <p:nvPr/>
          </p:nvSpPr>
          <p:spPr>
            <a:xfrm>
              <a:off x="2141981" y="5817107"/>
              <a:ext cx="2540" cy="66040"/>
            </a:xfrm>
            <a:custGeom>
              <a:avLst/>
              <a:gdLst/>
              <a:ahLst/>
              <a:cxnLst/>
              <a:rect l="l" t="t" r="r" b="b"/>
              <a:pathLst>
                <a:path w="2539" h="66039">
                  <a:moveTo>
                    <a:pt x="0" y="65532"/>
                  </a:moveTo>
                  <a:lnTo>
                    <a:pt x="761" y="62484"/>
                  </a:lnTo>
                  <a:lnTo>
                    <a:pt x="1110" y="48198"/>
                  </a:lnTo>
                  <a:lnTo>
                    <a:pt x="1571" y="33913"/>
                  </a:lnTo>
                  <a:lnTo>
                    <a:pt x="2008" y="19626"/>
                  </a:lnTo>
                  <a:lnTo>
                    <a:pt x="2285" y="5334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2" name="bg object 470">
              <a:extLst>
                <a:ext uri="{FF2B5EF4-FFF2-40B4-BE49-F238E27FC236}">
                  <a16:creationId xmlns:a16="http://schemas.microsoft.com/office/drawing/2014/main" id="{D20F4654-C7F1-4D71-9836-29E0A45CA841}"/>
                </a:ext>
              </a:extLst>
            </p:cNvPr>
            <p:cNvSpPr/>
            <p:nvPr/>
          </p:nvSpPr>
          <p:spPr>
            <a:xfrm>
              <a:off x="760476" y="5484114"/>
              <a:ext cx="1381760" cy="400050"/>
            </a:xfrm>
            <a:custGeom>
              <a:avLst/>
              <a:gdLst/>
              <a:ahLst/>
              <a:cxnLst/>
              <a:rect l="l" t="t" r="r" b="b"/>
              <a:pathLst>
                <a:path w="1381760" h="400050">
                  <a:moveTo>
                    <a:pt x="1381506" y="398525"/>
                  </a:moveTo>
                  <a:lnTo>
                    <a:pt x="3047" y="400050"/>
                  </a:lnTo>
                  <a:lnTo>
                    <a:pt x="3809" y="397002"/>
                  </a:lnTo>
                  <a:lnTo>
                    <a:pt x="4558" y="343123"/>
                  </a:lnTo>
                  <a:lnTo>
                    <a:pt x="4622" y="288970"/>
                  </a:lnTo>
                  <a:lnTo>
                    <a:pt x="4138" y="234681"/>
                  </a:lnTo>
                  <a:lnTo>
                    <a:pt x="3242" y="180396"/>
                  </a:lnTo>
                  <a:lnTo>
                    <a:pt x="2071" y="126252"/>
                  </a:lnTo>
                  <a:lnTo>
                    <a:pt x="762" y="72390"/>
                  </a:lnTo>
                  <a:lnTo>
                    <a:pt x="0" y="28956"/>
                  </a:lnTo>
                  <a:lnTo>
                    <a:pt x="2956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3" name="bg object 471">
              <a:extLst>
                <a:ext uri="{FF2B5EF4-FFF2-40B4-BE49-F238E27FC236}">
                  <a16:creationId xmlns:a16="http://schemas.microsoft.com/office/drawing/2014/main" id="{F142FBA9-0F86-4482-BFC1-572E9481598D}"/>
                </a:ext>
              </a:extLst>
            </p:cNvPr>
            <p:cNvSpPr/>
            <p:nvPr/>
          </p:nvSpPr>
          <p:spPr>
            <a:xfrm>
              <a:off x="1056132" y="5484113"/>
              <a:ext cx="0" cy="26670"/>
            </a:xfrm>
            <a:custGeom>
              <a:avLst/>
              <a:gdLst/>
              <a:ahLst/>
              <a:cxnLst/>
              <a:rect l="l" t="t" r="r" b="b"/>
              <a:pathLst>
                <a:path h="26670">
                  <a:moveTo>
                    <a:pt x="0" y="26669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4" name="bg object 472">
              <a:extLst>
                <a:ext uri="{FF2B5EF4-FFF2-40B4-BE49-F238E27FC236}">
                  <a16:creationId xmlns:a16="http://schemas.microsoft.com/office/drawing/2014/main" id="{3C3872B2-9179-4256-99B7-7DC3511DE3BD}"/>
                </a:ext>
              </a:extLst>
            </p:cNvPr>
            <p:cNvSpPr/>
            <p:nvPr/>
          </p:nvSpPr>
          <p:spPr>
            <a:xfrm>
              <a:off x="1056132" y="5510783"/>
              <a:ext cx="1060450" cy="0"/>
            </a:xfrm>
            <a:custGeom>
              <a:avLst/>
              <a:gdLst/>
              <a:ahLst/>
              <a:cxnLst/>
              <a:rect l="l" t="t" r="r" b="b"/>
              <a:pathLst>
                <a:path w="1060450">
                  <a:moveTo>
                    <a:pt x="1059942" y="0"/>
                  </a:moveTo>
                  <a:lnTo>
                    <a:pt x="954023" y="0"/>
                  </a:lnTo>
                  <a:lnTo>
                    <a:pt x="902004" y="0"/>
                  </a:lnTo>
                  <a:lnTo>
                    <a:pt x="849985" y="0"/>
                  </a:lnTo>
                  <a:lnTo>
                    <a:pt x="797966" y="0"/>
                  </a:lnTo>
                  <a:lnTo>
                    <a:pt x="745947" y="0"/>
                  </a:lnTo>
                  <a:lnTo>
                    <a:pt x="693927" y="0"/>
                  </a:lnTo>
                  <a:lnTo>
                    <a:pt x="641908" y="0"/>
                  </a:lnTo>
                  <a:lnTo>
                    <a:pt x="589889" y="0"/>
                  </a:lnTo>
                  <a:lnTo>
                    <a:pt x="537870" y="0"/>
                  </a:lnTo>
                  <a:lnTo>
                    <a:pt x="485851" y="0"/>
                  </a:lnTo>
                  <a:lnTo>
                    <a:pt x="433831" y="0"/>
                  </a:lnTo>
                  <a:lnTo>
                    <a:pt x="381812" y="0"/>
                  </a:lnTo>
                  <a:lnTo>
                    <a:pt x="329793" y="0"/>
                  </a:lnTo>
                  <a:lnTo>
                    <a:pt x="277774" y="0"/>
                  </a:lnTo>
                  <a:lnTo>
                    <a:pt x="225755" y="0"/>
                  </a:lnTo>
                  <a:lnTo>
                    <a:pt x="173735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5" name="bg object 473">
              <a:extLst>
                <a:ext uri="{FF2B5EF4-FFF2-40B4-BE49-F238E27FC236}">
                  <a16:creationId xmlns:a16="http://schemas.microsoft.com/office/drawing/2014/main" id="{4C500178-4C7C-4BCD-8A9A-6D0B631B3180}"/>
                </a:ext>
              </a:extLst>
            </p:cNvPr>
            <p:cNvSpPr/>
            <p:nvPr/>
          </p:nvSpPr>
          <p:spPr>
            <a:xfrm>
              <a:off x="2113026" y="5378195"/>
              <a:ext cx="24130" cy="132715"/>
            </a:xfrm>
            <a:custGeom>
              <a:avLst/>
              <a:gdLst/>
              <a:ahLst/>
              <a:cxnLst/>
              <a:rect l="l" t="t" r="r" b="b"/>
              <a:pathLst>
                <a:path w="24130" h="132714">
                  <a:moveTo>
                    <a:pt x="0" y="2286"/>
                  </a:moveTo>
                  <a:lnTo>
                    <a:pt x="3048" y="132588"/>
                  </a:lnTo>
                </a:path>
                <a:path w="24130" h="132714">
                  <a:moveTo>
                    <a:pt x="0" y="2286"/>
                  </a:moveTo>
                  <a:lnTo>
                    <a:pt x="762" y="2286"/>
                  </a:lnTo>
                </a:path>
                <a:path w="24130" h="132714">
                  <a:moveTo>
                    <a:pt x="0" y="2286"/>
                  </a:moveTo>
                  <a:lnTo>
                    <a:pt x="2362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6" name="bg object 474">
              <a:extLst>
                <a:ext uri="{FF2B5EF4-FFF2-40B4-BE49-F238E27FC236}">
                  <a16:creationId xmlns:a16="http://schemas.microsoft.com/office/drawing/2014/main" id="{83D71951-6378-4E37-A35F-E46A7A8CFBC3}"/>
                </a:ext>
              </a:extLst>
            </p:cNvPr>
            <p:cNvSpPr/>
            <p:nvPr/>
          </p:nvSpPr>
          <p:spPr>
            <a:xfrm>
              <a:off x="760476" y="5513070"/>
              <a:ext cx="3175" cy="372110"/>
            </a:xfrm>
            <a:custGeom>
              <a:avLst/>
              <a:gdLst/>
              <a:ahLst/>
              <a:cxnLst/>
              <a:rect l="l" t="t" r="r" b="b"/>
              <a:pathLst>
                <a:path w="3175" h="372110">
                  <a:moveTo>
                    <a:pt x="0" y="0"/>
                  </a:moveTo>
                  <a:lnTo>
                    <a:pt x="762" y="130302"/>
                  </a:lnTo>
                  <a:lnTo>
                    <a:pt x="1645" y="178022"/>
                  </a:lnTo>
                  <a:lnTo>
                    <a:pt x="1676" y="226311"/>
                  </a:lnTo>
                  <a:lnTo>
                    <a:pt x="1493" y="274819"/>
                  </a:lnTo>
                  <a:lnTo>
                    <a:pt x="1737" y="323196"/>
                  </a:lnTo>
                  <a:lnTo>
                    <a:pt x="3048" y="371094"/>
                  </a:lnTo>
                  <a:lnTo>
                    <a:pt x="3048" y="371856"/>
                  </a:lnTo>
                  <a:lnTo>
                    <a:pt x="3048" y="37109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7" name="bg object 475">
              <a:extLst>
                <a:ext uri="{FF2B5EF4-FFF2-40B4-BE49-F238E27FC236}">
                  <a16:creationId xmlns:a16="http://schemas.microsoft.com/office/drawing/2014/main" id="{A8962AF2-78CE-4A77-9462-2BD7398AD33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1220" y="5676900"/>
              <a:ext cx="153924" cy="154686"/>
            </a:xfrm>
            <a:prstGeom prst="rect">
              <a:avLst/>
            </a:prstGeom>
          </p:spPr>
        </p:pic>
        <p:pic>
          <p:nvPicPr>
            <p:cNvPr id="588" name="bg object 476">
              <a:extLst>
                <a:ext uri="{FF2B5EF4-FFF2-40B4-BE49-F238E27FC236}">
                  <a16:creationId xmlns:a16="http://schemas.microsoft.com/office/drawing/2014/main" id="{DEC06429-FA80-4D04-B8D8-766D699A0FF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35124" y="5376671"/>
              <a:ext cx="156210" cy="152400"/>
            </a:xfrm>
            <a:prstGeom prst="rect">
              <a:avLst/>
            </a:prstGeom>
          </p:spPr>
        </p:pic>
        <p:sp>
          <p:nvSpPr>
            <p:cNvPr id="589" name="bg object 477">
              <a:extLst>
                <a:ext uri="{FF2B5EF4-FFF2-40B4-BE49-F238E27FC236}">
                  <a16:creationId xmlns:a16="http://schemas.microsoft.com/office/drawing/2014/main" id="{BC4FFAD1-6C69-4637-827D-787FD9B91A72}"/>
                </a:ext>
              </a:extLst>
            </p:cNvPr>
            <p:cNvSpPr/>
            <p:nvPr/>
          </p:nvSpPr>
          <p:spPr>
            <a:xfrm>
              <a:off x="2137410" y="5378195"/>
              <a:ext cx="904875" cy="1270"/>
            </a:xfrm>
            <a:custGeom>
              <a:avLst/>
              <a:gdLst/>
              <a:ahLst/>
              <a:cxnLst/>
              <a:rect l="l" t="t" r="r" b="b"/>
              <a:pathLst>
                <a:path w="904875" h="1270">
                  <a:moveTo>
                    <a:pt x="0" y="0"/>
                  </a:moveTo>
                  <a:lnTo>
                    <a:pt x="904494" y="76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0" name="bg object 478">
              <a:extLst>
                <a:ext uri="{FF2B5EF4-FFF2-40B4-BE49-F238E27FC236}">
                  <a16:creationId xmlns:a16="http://schemas.microsoft.com/office/drawing/2014/main" id="{C1746CEF-2DB7-4641-AE8F-C79124796E5A}"/>
                </a:ext>
              </a:extLst>
            </p:cNvPr>
            <p:cNvSpPr/>
            <p:nvPr/>
          </p:nvSpPr>
          <p:spPr>
            <a:xfrm>
              <a:off x="2141982" y="5539739"/>
              <a:ext cx="916940" cy="342900"/>
            </a:xfrm>
            <a:custGeom>
              <a:avLst/>
              <a:gdLst/>
              <a:ahLst/>
              <a:cxnLst/>
              <a:rect l="l" t="t" r="r" b="b"/>
              <a:pathLst>
                <a:path w="916939" h="342900">
                  <a:moveTo>
                    <a:pt x="916686" y="0"/>
                  </a:moveTo>
                  <a:lnTo>
                    <a:pt x="916686" y="0"/>
                  </a:lnTo>
                  <a:lnTo>
                    <a:pt x="916686" y="342138"/>
                  </a:lnTo>
                  <a:lnTo>
                    <a:pt x="0" y="34290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1" name="bg object 479">
              <a:extLst>
                <a:ext uri="{FF2B5EF4-FFF2-40B4-BE49-F238E27FC236}">
                  <a16:creationId xmlns:a16="http://schemas.microsoft.com/office/drawing/2014/main" id="{BD82BC51-9DAD-4AA0-8E5F-54D3E26726A2}"/>
                </a:ext>
              </a:extLst>
            </p:cNvPr>
            <p:cNvSpPr/>
            <p:nvPr/>
          </p:nvSpPr>
          <p:spPr>
            <a:xfrm>
              <a:off x="2141220" y="5529071"/>
              <a:ext cx="151130" cy="147955"/>
            </a:xfrm>
            <a:custGeom>
              <a:avLst/>
              <a:gdLst/>
              <a:ahLst/>
              <a:cxnLst/>
              <a:rect l="l" t="t" r="r" b="b"/>
              <a:pathLst>
                <a:path w="151130" h="147954">
                  <a:moveTo>
                    <a:pt x="2286" y="136398"/>
                  </a:moveTo>
                  <a:lnTo>
                    <a:pt x="13716" y="147828"/>
                  </a:lnTo>
                  <a:lnTo>
                    <a:pt x="139446" y="147828"/>
                  </a:lnTo>
                  <a:lnTo>
                    <a:pt x="150876" y="135636"/>
                  </a:lnTo>
                  <a:lnTo>
                    <a:pt x="150114" y="104394"/>
                  </a:lnTo>
                  <a:lnTo>
                    <a:pt x="149352" y="73914"/>
                  </a:lnTo>
                  <a:lnTo>
                    <a:pt x="149352" y="52578"/>
                  </a:lnTo>
                  <a:lnTo>
                    <a:pt x="148590" y="32004"/>
                  </a:lnTo>
                  <a:lnTo>
                    <a:pt x="148590" y="11430"/>
                  </a:lnTo>
                  <a:lnTo>
                    <a:pt x="136398" y="0"/>
                  </a:lnTo>
                  <a:lnTo>
                    <a:pt x="10668" y="0"/>
                  </a:lnTo>
                  <a:lnTo>
                    <a:pt x="0" y="10668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2" name="bg object 480">
              <a:extLst>
                <a:ext uri="{FF2B5EF4-FFF2-40B4-BE49-F238E27FC236}">
                  <a16:creationId xmlns:a16="http://schemas.microsoft.com/office/drawing/2014/main" id="{4DB9C880-9D6E-4CFF-BDF1-B52156F52DF9}"/>
                </a:ext>
              </a:extLst>
            </p:cNvPr>
            <p:cNvSpPr/>
            <p:nvPr/>
          </p:nvSpPr>
          <p:spPr>
            <a:xfrm>
              <a:off x="2140458" y="5515355"/>
              <a:ext cx="11430" cy="10795"/>
            </a:xfrm>
            <a:custGeom>
              <a:avLst/>
              <a:gdLst/>
              <a:ahLst/>
              <a:cxnLst/>
              <a:rect l="l" t="t" r="r" b="b"/>
              <a:pathLst>
                <a:path w="11430" h="10795">
                  <a:moveTo>
                    <a:pt x="0" y="0"/>
                  </a:moveTo>
                  <a:lnTo>
                    <a:pt x="11430" y="10668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3" name="bg object 481">
              <a:extLst>
                <a:ext uri="{FF2B5EF4-FFF2-40B4-BE49-F238E27FC236}">
                  <a16:creationId xmlns:a16="http://schemas.microsoft.com/office/drawing/2014/main" id="{3DE3646D-2CBE-457F-93E8-61E003AE168E}"/>
                </a:ext>
              </a:extLst>
            </p:cNvPr>
            <p:cNvSpPr/>
            <p:nvPr/>
          </p:nvSpPr>
          <p:spPr>
            <a:xfrm>
              <a:off x="2439924" y="5379719"/>
              <a:ext cx="151765" cy="147320"/>
            </a:xfrm>
            <a:custGeom>
              <a:avLst/>
              <a:gdLst/>
              <a:ahLst/>
              <a:cxnLst/>
              <a:rect l="l" t="t" r="r" b="b"/>
              <a:pathLst>
                <a:path w="151764" h="147320">
                  <a:moveTo>
                    <a:pt x="15239" y="147065"/>
                  </a:moveTo>
                  <a:lnTo>
                    <a:pt x="140207" y="147065"/>
                  </a:lnTo>
                  <a:lnTo>
                    <a:pt x="151637" y="134873"/>
                  </a:lnTo>
                  <a:lnTo>
                    <a:pt x="150875" y="104393"/>
                  </a:lnTo>
                  <a:lnTo>
                    <a:pt x="148589" y="11429"/>
                  </a:lnTo>
                  <a:lnTo>
                    <a:pt x="136397" y="0"/>
                  </a:lnTo>
                  <a:lnTo>
                    <a:pt x="11429" y="0"/>
                  </a:lnTo>
                  <a:lnTo>
                    <a:pt x="0" y="11429"/>
                  </a:lnTo>
                  <a:lnTo>
                    <a:pt x="3047" y="134873"/>
                  </a:lnTo>
                  <a:lnTo>
                    <a:pt x="15239" y="14706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4" name="bg object 482">
              <a:extLst>
                <a:ext uri="{FF2B5EF4-FFF2-40B4-BE49-F238E27FC236}">
                  <a16:creationId xmlns:a16="http://schemas.microsoft.com/office/drawing/2014/main" id="{E693B86A-FC08-4CD2-9D67-862F6404BCBE}"/>
                </a:ext>
              </a:extLst>
            </p:cNvPr>
            <p:cNvSpPr/>
            <p:nvPr/>
          </p:nvSpPr>
          <p:spPr>
            <a:xfrm>
              <a:off x="2742438" y="5379719"/>
              <a:ext cx="152400" cy="147320"/>
            </a:xfrm>
            <a:custGeom>
              <a:avLst/>
              <a:gdLst/>
              <a:ahLst/>
              <a:cxnLst/>
              <a:rect l="l" t="t" r="r" b="b"/>
              <a:pathLst>
                <a:path w="152400" h="147320">
                  <a:moveTo>
                    <a:pt x="15239" y="147065"/>
                  </a:moveTo>
                  <a:lnTo>
                    <a:pt x="140969" y="147065"/>
                  </a:lnTo>
                  <a:lnTo>
                    <a:pt x="152399" y="135635"/>
                  </a:lnTo>
                  <a:lnTo>
                    <a:pt x="151637" y="104393"/>
                  </a:lnTo>
                  <a:lnTo>
                    <a:pt x="149351" y="12191"/>
                  </a:lnTo>
                  <a:lnTo>
                    <a:pt x="136397" y="0"/>
                  </a:lnTo>
                  <a:lnTo>
                    <a:pt x="11429" y="0"/>
                  </a:lnTo>
                  <a:lnTo>
                    <a:pt x="0" y="12191"/>
                  </a:lnTo>
                  <a:lnTo>
                    <a:pt x="3047" y="135635"/>
                  </a:lnTo>
                  <a:lnTo>
                    <a:pt x="15239" y="14706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5" name="bg object 483">
              <a:extLst>
                <a:ext uri="{FF2B5EF4-FFF2-40B4-BE49-F238E27FC236}">
                  <a16:creationId xmlns:a16="http://schemas.microsoft.com/office/drawing/2014/main" id="{0E1C2AA7-A3BC-498B-B309-96553C69CBF9}"/>
                </a:ext>
              </a:extLst>
            </p:cNvPr>
            <p:cNvSpPr/>
            <p:nvPr/>
          </p:nvSpPr>
          <p:spPr>
            <a:xfrm>
              <a:off x="2292096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39446" y="147827"/>
                  </a:lnTo>
                  <a:lnTo>
                    <a:pt x="151638" y="135635"/>
                  </a:lnTo>
                  <a:lnTo>
                    <a:pt x="150876" y="104393"/>
                  </a:lnTo>
                  <a:lnTo>
                    <a:pt x="150114" y="73913"/>
                  </a:lnTo>
                  <a:lnTo>
                    <a:pt x="150114" y="52577"/>
                  </a:lnTo>
                  <a:lnTo>
                    <a:pt x="149352" y="32003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1429"/>
                  </a:lnTo>
                  <a:lnTo>
                    <a:pt x="762" y="32003"/>
                  </a:lnTo>
                  <a:lnTo>
                    <a:pt x="762" y="52577"/>
                  </a:lnTo>
                  <a:lnTo>
                    <a:pt x="1524" y="73151"/>
                  </a:lnTo>
                  <a:lnTo>
                    <a:pt x="1524" y="104393"/>
                  </a:lnTo>
                  <a:lnTo>
                    <a:pt x="2286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6" name="bg object 484">
              <a:extLst>
                <a:ext uri="{FF2B5EF4-FFF2-40B4-BE49-F238E27FC236}">
                  <a16:creationId xmlns:a16="http://schemas.microsoft.com/office/drawing/2014/main" id="{6F5A50DB-EDF3-4911-914E-A4575DA1CF6C}"/>
                </a:ext>
              </a:extLst>
            </p:cNvPr>
            <p:cNvSpPr/>
            <p:nvPr/>
          </p:nvSpPr>
          <p:spPr>
            <a:xfrm>
              <a:off x="2443734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39446" y="147827"/>
                  </a:lnTo>
                  <a:lnTo>
                    <a:pt x="151638" y="135635"/>
                  </a:lnTo>
                  <a:lnTo>
                    <a:pt x="150876" y="104393"/>
                  </a:lnTo>
                  <a:lnTo>
                    <a:pt x="150114" y="73913"/>
                  </a:lnTo>
                  <a:lnTo>
                    <a:pt x="150114" y="53339"/>
                  </a:lnTo>
                  <a:lnTo>
                    <a:pt x="149352" y="32003"/>
                  </a:lnTo>
                  <a:lnTo>
                    <a:pt x="148590" y="11429"/>
                  </a:lnTo>
                  <a:lnTo>
                    <a:pt x="136398" y="0"/>
                  </a:lnTo>
                  <a:lnTo>
                    <a:pt x="11430" y="0"/>
                  </a:lnTo>
                  <a:lnTo>
                    <a:pt x="0" y="11429"/>
                  </a:lnTo>
                  <a:lnTo>
                    <a:pt x="0" y="32003"/>
                  </a:lnTo>
                  <a:lnTo>
                    <a:pt x="762" y="52577"/>
                  </a:lnTo>
                  <a:lnTo>
                    <a:pt x="762" y="73913"/>
                  </a:lnTo>
                  <a:lnTo>
                    <a:pt x="1524" y="104393"/>
                  </a:lnTo>
                  <a:lnTo>
                    <a:pt x="2286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7" name="bg object 485">
              <a:extLst>
                <a:ext uri="{FF2B5EF4-FFF2-40B4-BE49-F238E27FC236}">
                  <a16:creationId xmlns:a16="http://schemas.microsoft.com/office/drawing/2014/main" id="{132E4077-268F-452D-9CB8-FF68EB891C2D}"/>
                </a:ext>
              </a:extLst>
            </p:cNvPr>
            <p:cNvSpPr/>
            <p:nvPr/>
          </p:nvSpPr>
          <p:spPr>
            <a:xfrm>
              <a:off x="2594610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5239" y="147827"/>
                  </a:moveTo>
                  <a:lnTo>
                    <a:pt x="140207" y="147827"/>
                  </a:lnTo>
                  <a:lnTo>
                    <a:pt x="151637" y="135635"/>
                  </a:lnTo>
                  <a:lnTo>
                    <a:pt x="151637" y="105155"/>
                  </a:lnTo>
                  <a:lnTo>
                    <a:pt x="150875" y="73913"/>
                  </a:lnTo>
                  <a:lnTo>
                    <a:pt x="150113" y="53339"/>
                  </a:lnTo>
                  <a:lnTo>
                    <a:pt x="150113" y="32003"/>
                  </a:lnTo>
                  <a:lnTo>
                    <a:pt x="149351" y="12191"/>
                  </a:lnTo>
                  <a:lnTo>
                    <a:pt x="137159" y="0"/>
                  </a:lnTo>
                  <a:lnTo>
                    <a:pt x="12191" y="0"/>
                  </a:lnTo>
                  <a:lnTo>
                    <a:pt x="0" y="11429"/>
                  </a:lnTo>
                  <a:lnTo>
                    <a:pt x="1523" y="52577"/>
                  </a:lnTo>
                  <a:lnTo>
                    <a:pt x="1523" y="73913"/>
                  </a:lnTo>
                  <a:lnTo>
                    <a:pt x="2285" y="104393"/>
                  </a:lnTo>
                  <a:lnTo>
                    <a:pt x="3047" y="135635"/>
                  </a:lnTo>
                  <a:lnTo>
                    <a:pt x="15239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8" name="bg object 486">
              <a:extLst>
                <a:ext uri="{FF2B5EF4-FFF2-40B4-BE49-F238E27FC236}">
                  <a16:creationId xmlns:a16="http://schemas.microsoft.com/office/drawing/2014/main" id="{242971F0-9CAC-496B-93D8-3DE0520E08A3}"/>
                </a:ext>
              </a:extLst>
            </p:cNvPr>
            <p:cNvSpPr/>
            <p:nvPr/>
          </p:nvSpPr>
          <p:spPr>
            <a:xfrm>
              <a:off x="2746247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5635"/>
                  </a:lnTo>
                  <a:lnTo>
                    <a:pt x="150876" y="105155"/>
                  </a:lnTo>
                  <a:lnTo>
                    <a:pt x="150876" y="73913"/>
                  </a:lnTo>
                  <a:lnTo>
                    <a:pt x="149352" y="32765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2191"/>
                  </a:lnTo>
                  <a:lnTo>
                    <a:pt x="762" y="32003"/>
                  </a:lnTo>
                  <a:lnTo>
                    <a:pt x="762" y="53339"/>
                  </a:lnTo>
                  <a:lnTo>
                    <a:pt x="1524" y="73913"/>
                  </a:lnTo>
                  <a:lnTo>
                    <a:pt x="2286" y="105155"/>
                  </a:lnTo>
                  <a:lnTo>
                    <a:pt x="3048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9" name="bg object 487">
              <a:extLst>
                <a:ext uri="{FF2B5EF4-FFF2-40B4-BE49-F238E27FC236}">
                  <a16:creationId xmlns:a16="http://schemas.microsoft.com/office/drawing/2014/main" id="{E5DE55DB-0A50-470A-99A3-95E3481598A2}"/>
                </a:ext>
              </a:extLst>
            </p:cNvPr>
            <p:cNvSpPr/>
            <p:nvPr/>
          </p:nvSpPr>
          <p:spPr>
            <a:xfrm>
              <a:off x="2897886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6397"/>
                  </a:lnTo>
                  <a:lnTo>
                    <a:pt x="150114" y="73913"/>
                  </a:lnTo>
                  <a:lnTo>
                    <a:pt x="150114" y="53339"/>
                  </a:lnTo>
                  <a:lnTo>
                    <a:pt x="149352" y="32765"/>
                  </a:lnTo>
                  <a:lnTo>
                    <a:pt x="149352" y="12191"/>
                  </a:lnTo>
                  <a:lnTo>
                    <a:pt x="136398" y="0"/>
                  </a:lnTo>
                  <a:lnTo>
                    <a:pt x="11430" y="0"/>
                  </a:lnTo>
                  <a:lnTo>
                    <a:pt x="0" y="12191"/>
                  </a:lnTo>
                  <a:lnTo>
                    <a:pt x="762" y="32765"/>
                  </a:lnTo>
                  <a:lnTo>
                    <a:pt x="762" y="53339"/>
                  </a:lnTo>
                  <a:lnTo>
                    <a:pt x="1524" y="73913"/>
                  </a:lnTo>
                  <a:lnTo>
                    <a:pt x="2286" y="105155"/>
                  </a:lnTo>
                  <a:lnTo>
                    <a:pt x="2286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0" name="bg object 488">
              <a:extLst>
                <a:ext uri="{FF2B5EF4-FFF2-40B4-BE49-F238E27FC236}">
                  <a16:creationId xmlns:a16="http://schemas.microsoft.com/office/drawing/2014/main" id="{0DF16154-BACA-4AC3-97CA-71ABBFDCB68F}"/>
                </a:ext>
              </a:extLst>
            </p:cNvPr>
            <p:cNvSpPr/>
            <p:nvPr/>
          </p:nvSpPr>
          <p:spPr>
            <a:xfrm>
              <a:off x="2894075" y="5379719"/>
              <a:ext cx="152400" cy="147320"/>
            </a:xfrm>
            <a:custGeom>
              <a:avLst/>
              <a:gdLst/>
              <a:ahLst/>
              <a:cxnLst/>
              <a:rect l="l" t="t" r="r" b="b"/>
              <a:pathLst>
                <a:path w="152400" h="147320">
                  <a:moveTo>
                    <a:pt x="15239" y="147065"/>
                  </a:moveTo>
                  <a:lnTo>
                    <a:pt x="140207" y="147065"/>
                  </a:lnTo>
                  <a:lnTo>
                    <a:pt x="152399" y="135635"/>
                  </a:lnTo>
                  <a:lnTo>
                    <a:pt x="151637" y="104393"/>
                  </a:lnTo>
                  <a:lnTo>
                    <a:pt x="150113" y="73913"/>
                  </a:lnTo>
                  <a:lnTo>
                    <a:pt x="148589" y="12191"/>
                  </a:lnTo>
                  <a:lnTo>
                    <a:pt x="136397" y="761"/>
                  </a:lnTo>
                  <a:lnTo>
                    <a:pt x="11429" y="0"/>
                  </a:lnTo>
                  <a:lnTo>
                    <a:pt x="0" y="12191"/>
                  </a:lnTo>
                  <a:lnTo>
                    <a:pt x="3047" y="135635"/>
                  </a:lnTo>
                  <a:lnTo>
                    <a:pt x="15239" y="14706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1" name="bg object 489">
              <a:extLst>
                <a:ext uri="{FF2B5EF4-FFF2-40B4-BE49-F238E27FC236}">
                  <a16:creationId xmlns:a16="http://schemas.microsoft.com/office/drawing/2014/main" id="{6D5C5E5F-980A-423A-9131-F87D01B87AC8}"/>
                </a:ext>
              </a:extLst>
            </p:cNvPr>
            <p:cNvSpPr/>
            <p:nvPr/>
          </p:nvSpPr>
          <p:spPr>
            <a:xfrm>
              <a:off x="2900934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192" y="150113"/>
                  </a:moveTo>
                  <a:lnTo>
                    <a:pt x="137922" y="150113"/>
                  </a:lnTo>
                  <a:lnTo>
                    <a:pt x="150114" y="137921"/>
                  </a:lnTo>
                  <a:lnTo>
                    <a:pt x="150114" y="75437"/>
                  </a:lnTo>
                  <a:lnTo>
                    <a:pt x="149352" y="43433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2191"/>
                  </a:lnTo>
                  <a:lnTo>
                    <a:pt x="0" y="41909"/>
                  </a:lnTo>
                  <a:lnTo>
                    <a:pt x="762" y="72389"/>
                  </a:lnTo>
                  <a:lnTo>
                    <a:pt x="762" y="137921"/>
                  </a:lnTo>
                  <a:lnTo>
                    <a:pt x="12192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2" name="bg object 490">
              <a:extLst>
                <a:ext uri="{FF2B5EF4-FFF2-40B4-BE49-F238E27FC236}">
                  <a16:creationId xmlns:a16="http://schemas.microsoft.com/office/drawing/2014/main" id="{D078B32A-411F-4F64-B36D-94983528F990}"/>
                </a:ext>
              </a:extLst>
            </p:cNvPr>
            <p:cNvSpPr/>
            <p:nvPr/>
          </p:nvSpPr>
          <p:spPr>
            <a:xfrm>
              <a:off x="2749296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4" y="150113"/>
                  </a:moveTo>
                  <a:lnTo>
                    <a:pt x="137922" y="150113"/>
                  </a:lnTo>
                  <a:lnTo>
                    <a:pt x="150114" y="137921"/>
                  </a:lnTo>
                  <a:lnTo>
                    <a:pt x="150114" y="75437"/>
                  </a:lnTo>
                  <a:lnTo>
                    <a:pt x="149352" y="43433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2192" y="0"/>
                  </a:lnTo>
                  <a:lnTo>
                    <a:pt x="0" y="12191"/>
                  </a:lnTo>
                  <a:lnTo>
                    <a:pt x="762" y="41909"/>
                  </a:lnTo>
                  <a:lnTo>
                    <a:pt x="762" y="137921"/>
                  </a:lnTo>
                  <a:lnTo>
                    <a:pt x="12954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3" name="bg object 491">
              <a:extLst>
                <a:ext uri="{FF2B5EF4-FFF2-40B4-BE49-F238E27FC236}">
                  <a16:creationId xmlns:a16="http://schemas.microsoft.com/office/drawing/2014/main" id="{901CB9FF-0BF3-44E8-B72D-DA71A80443C7}"/>
                </a:ext>
              </a:extLst>
            </p:cNvPr>
            <p:cNvSpPr/>
            <p:nvPr/>
          </p:nvSpPr>
          <p:spPr>
            <a:xfrm>
              <a:off x="2597658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4" y="150113"/>
                  </a:moveTo>
                  <a:lnTo>
                    <a:pt x="137922" y="150113"/>
                  </a:lnTo>
                  <a:lnTo>
                    <a:pt x="150114" y="137921"/>
                  </a:lnTo>
                  <a:lnTo>
                    <a:pt x="150114" y="43433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2192" y="0"/>
                  </a:lnTo>
                  <a:lnTo>
                    <a:pt x="0" y="12191"/>
                  </a:lnTo>
                  <a:lnTo>
                    <a:pt x="762" y="41909"/>
                  </a:lnTo>
                  <a:lnTo>
                    <a:pt x="762" y="137921"/>
                  </a:lnTo>
                  <a:lnTo>
                    <a:pt x="12954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4" name="bg object 492">
              <a:extLst>
                <a:ext uri="{FF2B5EF4-FFF2-40B4-BE49-F238E27FC236}">
                  <a16:creationId xmlns:a16="http://schemas.microsoft.com/office/drawing/2014/main" id="{6F2274D3-5E49-40F0-B3FC-712B673205CD}"/>
                </a:ext>
              </a:extLst>
            </p:cNvPr>
            <p:cNvSpPr/>
            <p:nvPr/>
          </p:nvSpPr>
          <p:spPr>
            <a:xfrm>
              <a:off x="2446020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4" y="150113"/>
                  </a:moveTo>
                  <a:lnTo>
                    <a:pt x="137922" y="150113"/>
                  </a:lnTo>
                  <a:lnTo>
                    <a:pt x="150114" y="137921"/>
                  </a:lnTo>
                  <a:lnTo>
                    <a:pt x="150114" y="43433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2192" y="0"/>
                  </a:lnTo>
                  <a:lnTo>
                    <a:pt x="0" y="12191"/>
                  </a:lnTo>
                  <a:lnTo>
                    <a:pt x="762" y="42671"/>
                  </a:lnTo>
                  <a:lnTo>
                    <a:pt x="762" y="137921"/>
                  </a:lnTo>
                  <a:lnTo>
                    <a:pt x="12954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5" name="bg object 493">
              <a:extLst>
                <a:ext uri="{FF2B5EF4-FFF2-40B4-BE49-F238E27FC236}">
                  <a16:creationId xmlns:a16="http://schemas.microsoft.com/office/drawing/2014/main" id="{CDE78030-69D4-4FDF-9DC2-CD97FFE161AC}"/>
                </a:ext>
              </a:extLst>
            </p:cNvPr>
            <p:cNvSpPr/>
            <p:nvPr/>
          </p:nvSpPr>
          <p:spPr>
            <a:xfrm>
              <a:off x="2295144" y="5679185"/>
              <a:ext cx="149860" cy="150495"/>
            </a:xfrm>
            <a:custGeom>
              <a:avLst/>
              <a:gdLst/>
              <a:ahLst/>
              <a:cxnLst/>
              <a:rect l="l" t="t" r="r" b="b"/>
              <a:pathLst>
                <a:path w="149860" h="150495">
                  <a:moveTo>
                    <a:pt x="12192" y="150113"/>
                  </a:moveTo>
                  <a:lnTo>
                    <a:pt x="137160" y="150113"/>
                  </a:lnTo>
                  <a:lnTo>
                    <a:pt x="149352" y="137921"/>
                  </a:lnTo>
                  <a:lnTo>
                    <a:pt x="149352" y="43433"/>
                  </a:lnTo>
                  <a:lnTo>
                    <a:pt x="148590" y="12191"/>
                  </a:lnTo>
                  <a:lnTo>
                    <a:pt x="136398" y="0"/>
                  </a:lnTo>
                  <a:lnTo>
                    <a:pt x="11430" y="0"/>
                  </a:lnTo>
                  <a:lnTo>
                    <a:pt x="0" y="11429"/>
                  </a:lnTo>
                  <a:lnTo>
                    <a:pt x="0" y="73151"/>
                  </a:lnTo>
                  <a:lnTo>
                    <a:pt x="762" y="93725"/>
                  </a:lnTo>
                  <a:lnTo>
                    <a:pt x="762" y="114299"/>
                  </a:lnTo>
                  <a:lnTo>
                    <a:pt x="0" y="134873"/>
                  </a:lnTo>
                  <a:lnTo>
                    <a:pt x="0" y="137921"/>
                  </a:lnTo>
                  <a:lnTo>
                    <a:pt x="12192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6" name="bg object 494">
              <a:extLst>
                <a:ext uri="{FF2B5EF4-FFF2-40B4-BE49-F238E27FC236}">
                  <a16:creationId xmlns:a16="http://schemas.microsoft.com/office/drawing/2014/main" id="{45423AEB-8887-44BE-B97E-E5A0C9D68297}"/>
                </a:ext>
              </a:extLst>
            </p:cNvPr>
            <p:cNvSpPr/>
            <p:nvPr/>
          </p:nvSpPr>
          <p:spPr>
            <a:xfrm>
              <a:off x="2590800" y="5379719"/>
              <a:ext cx="152400" cy="147320"/>
            </a:xfrm>
            <a:custGeom>
              <a:avLst/>
              <a:gdLst/>
              <a:ahLst/>
              <a:cxnLst/>
              <a:rect l="l" t="t" r="r" b="b"/>
              <a:pathLst>
                <a:path w="152400" h="147320">
                  <a:moveTo>
                    <a:pt x="16001" y="147065"/>
                  </a:moveTo>
                  <a:lnTo>
                    <a:pt x="140969" y="147065"/>
                  </a:lnTo>
                  <a:lnTo>
                    <a:pt x="152399" y="135635"/>
                  </a:lnTo>
                  <a:lnTo>
                    <a:pt x="151637" y="104393"/>
                  </a:lnTo>
                  <a:lnTo>
                    <a:pt x="149351" y="12191"/>
                  </a:lnTo>
                  <a:lnTo>
                    <a:pt x="137159" y="0"/>
                  </a:lnTo>
                  <a:lnTo>
                    <a:pt x="12191" y="0"/>
                  </a:lnTo>
                  <a:lnTo>
                    <a:pt x="0" y="11429"/>
                  </a:lnTo>
                  <a:lnTo>
                    <a:pt x="1523" y="73151"/>
                  </a:lnTo>
                  <a:lnTo>
                    <a:pt x="3047" y="104393"/>
                  </a:lnTo>
                  <a:lnTo>
                    <a:pt x="3809" y="134873"/>
                  </a:lnTo>
                  <a:lnTo>
                    <a:pt x="16001" y="14706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7" name="bg object 495">
              <a:extLst>
                <a:ext uri="{FF2B5EF4-FFF2-40B4-BE49-F238E27FC236}">
                  <a16:creationId xmlns:a16="http://schemas.microsoft.com/office/drawing/2014/main" id="{D3FB5980-E4DE-451D-ABB7-14EFA06ABB06}"/>
                </a:ext>
              </a:extLst>
            </p:cNvPr>
            <p:cNvSpPr/>
            <p:nvPr/>
          </p:nvSpPr>
          <p:spPr>
            <a:xfrm>
              <a:off x="2288286" y="5379719"/>
              <a:ext cx="152400" cy="147320"/>
            </a:xfrm>
            <a:custGeom>
              <a:avLst/>
              <a:gdLst/>
              <a:ahLst/>
              <a:cxnLst/>
              <a:rect l="l" t="t" r="r" b="b"/>
              <a:pathLst>
                <a:path w="152400" h="147320">
                  <a:moveTo>
                    <a:pt x="15239" y="147065"/>
                  </a:moveTo>
                  <a:lnTo>
                    <a:pt x="140207" y="147065"/>
                  </a:lnTo>
                  <a:lnTo>
                    <a:pt x="152399" y="134873"/>
                  </a:lnTo>
                  <a:lnTo>
                    <a:pt x="151637" y="104393"/>
                  </a:lnTo>
                  <a:lnTo>
                    <a:pt x="149351" y="11429"/>
                  </a:lnTo>
                  <a:lnTo>
                    <a:pt x="136397" y="0"/>
                  </a:lnTo>
                  <a:lnTo>
                    <a:pt x="11429" y="0"/>
                  </a:lnTo>
                  <a:lnTo>
                    <a:pt x="0" y="11429"/>
                  </a:lnTo>
                  <a:lnTo>
                    <a:pt x="3047" y="134873"/>
                  </a:lnTo>
                  <a:lnTo>
                    <a:pt x="15239" y="14706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8" name="bg object 496">
              <a:extLst>
                <a:ext uri="{FF2B5EF4-FFF2-40B4-BE49-F238E27FC236}">
                  <a16:creationId xmlns:a16="http://schemas.microsoft.com/office/drawing/2014/main" id="{FAE9EDCB-54C0-4E48-94B9-F1316D832D3A}"/>
                </a:ext>
              </a:extLst>
            </p:cNvPr>
            <p:cNvSpPr/>
            <p:nvPr/>
          </p:nvSpPr>
          <p:spPr>
            <a:xfrm>
              <a:off x="2141220" y="5539739"/>
              <a:ext cx="2540" cy="125730"/>
            </a:xfrm>
            <a:custGeom>
              <a:avLst/>
              <a:gdLst/>
              <a:ahLst/>
              <a:cxnLst/>
              <a:rect l="l" t="t" r="r" b="b"/>
              <a:pathLst>
                <a:path w="2539" h="125729">
                  <a:moveTo>
                    <a:pt x="2286" y="125729"/>
                  </a:moveTo>
                  <a:lnTo>
                    <a:pt x="1524" y="90677"/>
                  </a:lnTo>
                  <a:lnTo>
                    <a:pt x="762" y="67817"/>
                  </a:lnTo>
                  <a:lnTo>
                    <a:pt x="762" y="44957"/>
                  </a:lnTo>
                  <a:lnTo>
                    <a:pt x="0" y="22859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9" name="bg object 497">
              <a:extLst>
                <a:ext uri="{FF2B5EF4-FFF2-40B4-BE49-F238E27FC236}">
                  <a16:creationId xmlns:a16="http://schemas.microsoft.com/office/drawing/2014/main" id="{025E1887-FEEE-4BB2-8C64-B6FF23E78EA8}"/>
                </a:ext>
              </a:extLst>
            </p:cNvPr>
            <p:cNvSpPr/>
            <p:nvPr/>
          </p:nvSpPr>
          <p:spPr>
            <a:xfrm>
              <a:off x="3057144" y="5881877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1524" y="0"/>
                  </a:moveTo>
                  <a:lnTo>
                    <a:pt x="1524" y="762"/>
                  </a:lnTo>
                  <a:lnTo>
                    <a:pt x="1524" y="2286"/>
                  </a:lnTo>
                  <a:lnTo>
                    <a:pt x="0" y="228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0" name="bg object 498">
              <a:extLst>
                <a:ext uri="{FF2B5EF4-FFF2-40B4-BE49-F238E27FC236}">
                  <a16:creationId xmlns:a16="http://schemas.microsoft.com/office/drawing/2014/main" id="{6E4CD7CF-3EDF-4009-9124-8AEC5A4325AE}"/>
                </a:ext>
              </a:extLst>
            </p:cNvPr>
            <p:cNvSpPr/>
            <p:nvPr/>
          </p:nvSpPr>
          <p:spPr>
            <a:xfrm>
              <a:off x="2137410" y="5390387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3048" y="12420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1" name="bg object 499">
              <a:extLst>
                <a:ext uri="{FF2B5EF4-FFF2-40B4-BE49-F238E27FC236}">
                  <a16:creationId xmlns:a16="http://schemas.microsoft.com/office/drawing/2014/main" id="{EE07E355-C8F4-4DDF-9827-17FB2EFC7A27}"/>
                </a:ext>
              </a:extLst>
            </p:cNvPr>
            <p:cNvSpPr/>
            <p:nvPr/>
          </p:nvSpPr>
          <p:spPr>
            <a:xfrm>
              <a:off x="3057144" y="5884163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2" name="bg object 500">
              <a:extLst>
                <a:ext uri="{FF2B5EF4-FFF2-40B4-BE49-F238E27FC236}">
                  <a16:creationId xmlns:a16="http://schemas.microsoft.com/office/drawing/2014/main" id="{BAA1E65C-1860-4D0C-BE07-ABBBC72C9380}"/>
                </a:ext>
              </a:extLst>
            </p:cNvPr>
            <p:cNvSpPr/>
            <p:nvPr/>
          </p:nvSpPr>
          <p:spPr>
            <a:xfrm>
              <a:off x="3058668" y="5422391"/>
              <a:ext cx="0" cy="117475"/>
            </a:xfrm>
            <a:custGeom>
              <a:avLst/>
              <a:gdLst/>
              <a:ahLst/>
              <a:cxnLst/>
              <a:rect l="l" t="t" r="r" b="b"/>
              <a:pathLst>
                <a:path h="117475">
                  <a:moveTo>
                    <a:pt x="0" y="0"/>
                  </a:moveTo>
                  <a:lnTo>
                    <a:pt x="0" y="11734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3" name="bg object 501">
              <a:extLst>
                <a:ext uri="{FF2B5EF4-FFF2-40B4-BE49-F238E27FC236}">
                  <a16:creationId xmlns:a16="http://schemas.microsoft.com/office/drawing/2014/main" id="{25C4AE44-6EC9-4B3B-8195-0FF3099A5766}"/>
                </a:ext>
              </a:extLst>
            </p:cNvPr>
            <p:cNvSpPr/>
            <p:nvPr/>
          </p:nvSpPr>
          <p:spPr>
            <a:xfrm>
              <a:off x="1056132" y="5380481"/>
              <a:ext cx="1060450" cy="130810"/>
            </a:xfrm>
            <a:custGeom>
              <a:avLst/>
              <a:gdLst/>
              <a:ahLst/>
              <a:cxnLst/>
              <a:rect l="l" t="t" r="r" b="b"/>
              <a:pathLst>
                <a:path w="1060450" h="130810">
                  <a:moveTo>
                    <a:pt x="1056894" y="0"/>
                  </a:moveTo>
                  <a:lnTo>
                    <a:pt x="1059942" y="130302"/>
                  </a:lnTo>
                  <a:lnTo>
                    <a:pt x="954024" y="130302"/>
                  </a:lnTo>
                  <a:lnTo>
                    <a:pt x="902004" y="130302"/>
                  </a:lnTo>
                  <a:lnTo>
                    <a:pt x="849985" y="130302"/>
                  </a:lnTo>
                  <a:lnTo>
                    <a:pt x="797966" y="130302"/>
                  </a:lnTo>
                  <a:lnTo>
                    <a:pt x="745947" y="130302"/>
                  </a:lnTo>
                  <a:lnTo>
                    <a:pt x="693928" y="130302"/>
                  </a:lnTo>
                  <a:lnTo>
                    <a:pt x="641908" y="130302"/>
                  </a:lnTo>
                  <a:lnTo>
                    <a:pt x="589889" y="130302"/>
                  </a:lnTo>
                  <a:lnTo>
                    <a:pt x="537870" y="130302"/>
                  </a:lnTo>
                  <a:lnTo>
                    <a:pt x="485851" y="130302"/>
                  </a:lnTo>
                  <a:lnTo>
                    <a:pt x="173735" y="130302"/>
                  </a:lnTo>
                  <a:lnTo>
                    <a:pt x="0" y="130302"/>
                  </a:lnTo>
                  <a:lnTo>
                    <a:pt x="0" y="103632"/>
                  </a:lnTo>
                  <a:lnTo>
                    <a:pt x="1056894" y="0"/>
                  </a:lnTo>
                  <a:lnTo>
                    <a:pt x="10576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4" name="bg object 502">
              <a:extLst>
                <a:ext uri="{FF2B5EF4-FFF2-40B4-BE49-F238E27FC236}">
                  <a16:creationId xmlns:a16="http://schemas.microsoft.com/office/drawing/2014/main" id="{3E70F7E6-ADA2-4CD1-A980-CABCF348BA40}"/>
                </a:ext>
              </a:extLst>
            </p:cNvPr>
            <p:cNvSpPr/>
            <p:nvPr/>
          </p:nvSpPr>
          <p:spPr>
            <a:xfrm>
              <a:off x="4004310" y="5380482"/>
              <a:ext cx="1057910" cy="104139"/>
            </a:xfrm>
            <a:custGeom>
              <a:avLst/>
              <a:gdLst/>
              <a:ahLst/>
              <a:cxnLst/>
              <a:rect l="l" t="t" r="r" b="b"/>
              <a:pathLst>
                <a:path w="1057910" h="104139">
                  <a:moveTo>
                    <a:pt x="1057656" y="10363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5" name="bg object 503">
              <a:extLst>
                <a:ext uri="{FF2B5EF4-FFF2-40B4-BE49-F238E27FC236}">
                  <a16:creationId xmlns:a16="http://schemas.microsoft.com/office/drawing/2014/main" id="{BB354B04-793B-4A0F-BA8A-737C60ED8C7F}"/>
                </a:ext>
              </a:extLst>
            </p:cNvPr>
            <p:cNvSpPr/>
            <p:nvPr/>
          </p:nvSpPr>
          <p:spPr>
            <a:xfrm>
              <a:off x="5061204" y="5484114"/>
              <a:ext cx="1270" cy="26670"/>
            </a:xfrm>
            <a:custGeom>
              <a:avLst/>
              <a:gdLst/>
              <a:ahLst/>
              <a:cxnLst/>
              <a:rect l="l" t="t" r="r" b="b"/>
              <a:pathLst>
                <a:path w="1270" h="26670">
                  <a:moveTo>
                    <a:pt x="0" y="26669"/>
                  </a:moveTo>
                  <a:lnTo>
                    <a:pt x="76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6" name="bg object 504">
              <a:extLst>
                <a:ext uri="{FF2B5EF4-FFF2-40B4-BE49-F238E27FC236}">
                  <a16:creationId xmlns:a16="http://schemas.microsoft.com/office/drawing/2014/main" id="{C798152D-2F0A-428C-B216-20698D2E4823}"/>
                </a:ext>
              </a:extLst>
            </p:cNvPr>
            <p:cNvSpPr/>
            <p:nvPr/>
          </p:nvSpPr>
          <p:spPr>
            <a:xfrm>
              <a:off x="4001262" y="5510784"/>
              <a:ext cx="1060450" cy="0"/>
            </a:xfrm>
            <a:custGeom>
              <a:avLst/>
              <a:gdLst/>
              <a:ahLst/>
              <a:cxnLst/>
              <a:rect l="l" t="t" r="r" b="b"/>
              <a:pathLst>
                <a:path w="1060450">
                  <a:moveTo>
                    <a:pt x="0" y="0"/>
                  </a:moveTo>
                  <a:lnTo>
                    <a:pt x="105918" y="0"/>
                  </a:lnTo>
                  <a:lnTo>
                    <a:pt x="157937" y="0"/>
                  </a:lnTo>
                  <a:lnTo>
                    <a:pt x="209956" y="0"/>
                  </a:lnTo>
                  <a:lnTo>
                    <a:pt x="261975" y="0"/>
                  </a:lnTo>
                  <a:lnTo>
                    <a:pt x="313994" y="0"/>
                  </a:lnTo>
                  <a:lnTo>
                    <a:pt x="366014" y="0"/>
                  </a:lnTo>
                  <a:lnTo>
                    <a:pt x="418033" y="0"/>
                  </a:lnTo>
                  <a:lnTo>
                    <a:pt x="470052" y="0"/>
                  </a:lnTo>
                  <a:lnTo>
                    <a:pt x="522071" y="0"/>
                  </a:lnTo>
                  <a:lnTo>
                    <a:pt x="574090" y="0"/>
                  </a:lnTo>
                  <a:lnTo>
                    <a:pt x="626110" y="0"/>
                  </a:lnTo>
                  <a:lnTo>
                    <a:pt x="678129" y="0"/>
                  </a:lnTo>
                  <a:lnTo>
                    <a:pt x="730148" y="0"/>
                  </a:lnTo>
                  <a:lnTo>
                    <a:pt x="782167" y="0"/>
                  </a:lnTo>
                  <a:lnTo>
                    <a:pt x="834186" y="0"/>
                  </a:lnTo>
                  <a:lnTo>
                    <a:pt x="886206" y="0"/>
                  </a:lnTo>
                  <a:lnTo>
                    <a:pt x="105994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7" name="bg object 505">
              <a:extLst>
                <a:ext uri="{FF2B5EF4-FFF2-40B4-BE49-F238E27FC236}">
                  <a16:creationId xmlns:a16="http://schemas.microsoft.com/office/drawing/2014/main" id="{5E628F66-B194-4574-A494-F3086E85ADB0}"/>
                </a:ext>
              </a:extLst>
            </p:cNvPr>
            <p:cNvSpPr/>
            <p:nvPr/>
          </p:nvSpPr>
          <p:spPr>
            <a:xfrm>
              <a:off x="4001262" y="5380482"/>
              <a:ext cx="3810" cy="130810"/>
            </a:xfrm>
            <a:custGeom>
              <a:avLst/>
              <a:gdLst/>
              <a:ahLst/>
              <a:cxnLst/>
              <a:rect l="l" t="t" r="r" b="b"/>
              <a:pathLst>
                <a:path w="3810" h="130810">
                  <a:moveTo>
                    <a:pt x="3048" y="0"/>
                  </a:moveTo>
                  <a:lnTo>
                    <a:pt x="0" y="130302"/>
                  </a:lnTo>
                </a:path>
                <a:path w="3810" h="130810">
                  <a:moveTo>
                    <a:pt x="3048" y="0"/>
                  </a:moveTo>
                  <a:lnTo>
                    <a:pt x="381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8" name="bg object 506">
              <a:extLst>
                <a:ext uri="{FF2B5EF4-FFF2-40B4-BE49-F238E27FC236}">
                  <a16:creationId xmlns:a16="http://schemas.microsoft.com/office/drawing/2014/main" id="{F62A4B38-9584-4310-9596-5F1ED246EA21}"/>
                </a:ext>
              </a:extLst>
            </p:cNvPr>
            <p:cNvSpPr/>
            <p:nvPr/>
          </p:nvSpPr>
          <p:spPr>
            <a:xfrm>
              <a:off x="5340857" y="5542787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762" y="65532"/>
                  </a:lnTo>
                  <a:lnTo>
                    <a:pt x="762" y="80010"/>
                  </a:lnTo>
                  <a:lnTo>
                    <a:pt x="0" y="94488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9" name="bg object 507">
              <a:extLst>
                <a:ext uri="{FF2B5EF4-FFF2-40B4-BE49-F238E27FC236}">
                  <a16:creationId xmlns:a16="http://schemas.microsoft.com/office/drawing/2014/main" id="{E5FEDD9D-440B-43B8-863B-EFE7FB29070A}"/>
                </a:ext>
              </a:extLst>
            </p:cNvPr>
            <p:cNvSpPr/>
            <p:nvPr/>
          </p:nvSpPr>
          <p:spPr>
            <a:xfrm>
              <a:off x="5331713" y="5531357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0" name="bg object 508">
              <a:extLst>
                <a:ext uri="{FF2B5EF4-FFF2-40B4-BE49-F238E27FC236}">
                  <a16:creationId xmlns:a16="http://schemas.microsoft.com/office/drawing/2014/main" id="{2E5ADB20-04ED-4654-AFD0-13D81423BA96}"/>
                </a:ext>
              </a:extLst>
            </p:cNvPr>
            <p:cNvSpPr/>
            <p:nvPr/>
          </p:nvSpPr>
          <p:spPr>
            <a:xfrm>
              <a:off x="5205983" y="5530595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0" y="0"/>
                  </a:moveTo>
                  <a:lnTo>
                    <a:pt x="57912" y="761"/>
                  </a:lnTo>
                  <a:lnTo>
                    <a:pt x="125730" y="761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1" name="bg object 509">
              <a:extLst>
                <a:ext uri="{FF2B5EF4-FFF2-40B4-BE49-F238E27FC236}">
                  <a16:creationId xmlns:a16="http://schemas.microsoft.com/office/drawing/2014/main" id="{692B0C83-F319-4A57-8AB6-6D8E3D030A0A}"/>
                </a:ext>
              </a:extLst>
            </p:cNvPr>
            <p:cNvSpPr/>
            <p:nvPr/>
          </p:nvSpPr>
          <p:spPr>
            <a:xfrm>
              <a:off x="5193791" y="553059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2" name="bg object 510">
              <a:extLst>
                <a:ext uri="{FF2B5EF4-FFF2-40B4-BE49-F238E27FC236}">
                  <a16:creationId xmlns:a16="http://schemas.microsoft.com/office/drawing/2014/main" id="{E2240CD0-C27D-4FA7-98A3-6D1C902D3E4E}"/>
                </a:ext>
              </a:extLst>
            </p:cNvPr>
            <p:cNvSpPr/>
            <p:nvPr/>
          </p:nvSpPr>
          <p:spPr>
            <a:xfrm>
              <a:off x="5191505" y="5542787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5"/>
                  </a:moveTo>
                  <a:lnTo>
                    <a:pt x="0" y="93725"/>
                  </a:lnTo>
                  <a:lnTo>
                    <a:pt x="761" y="78485"/>
                  </a:lnTo>
                  <a:lnTo>
                    <a:pt x="761" y="63245"/>
                  </a:lnTo>
                  <a:lnTo>
                    <a:pt x="1523" y="31241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3" name="bg object 511">
              <a:extLst>
                <a:ext uri="{FF2B5EF4-FFF2-40B4-BE49-F238E27FC236}">
                  <a16:creationId xmlns:a16="http://schemas.microsoft.com/office/drawing/2014/main" id="{6225C05C-6587-4564-B2C1-D5609CCE5DEE}"/>
                </a:ext>
              </a:extLst>
            </p:cNvPr>
            <p:cNvSpPr/>
            <p:nvPr/>
          </p:nvSpPr>
          <p:spPr>
            <a:xfrm>
              <a:off x="5191505" y="5666993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11429" y="11429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4" name="bg object 512">
              <a:extLst>
                <a:ext uri="{FF2B5EF4-FFF2-40B4-BE49-F238E27FC236}">
                  <a16:creationId xmlns:a16="http://schemas.microsoft.com/office/drawing/2014/main" id="{9F119C53-201D-484D-8A4A-1C328B383963}"/>
                </a:ext>
              </a:extLst>
            </p:cNvPr>
            <p:cNvSpPr/>
            <p:nvPr/>
          </p:nvSpPr>
          <p:spPr>
            <a:xfrm>
              <a:off x="5202935" y="5678423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125729" y="762"/>
                  </a:moveTo>
                  <a:lnTo>
                    <a:pt x="58673" y="762"/>
                  </a:ln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5" name="bg object 513">
              <a:extLst>
                <a:ext uri="{FF2B5EF4-FFF2-40B4-BE49-F238E27FC236}">
                  <a16:creationId xmlns:a16="http://schemas.microsoft.com/office/drawing/2014/main" id="{2847B7F2-FE43-41AF-9451-6473CB9AF983}"/>
                </a:ext>
              </a:extLst>
            </p:cNvPr>
            <p:cNvSpPr/>
            <p:nvPr/>
          </p:nvSpPr>
          <p:spPr>
            <a:xfrm>
              <a:off x="5328665" y="566699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6" name="bg object 514">
              <a:extLst>
                <a:ext uri="{FF2B5EF4-FFF2-40B4-BE49-F238E27FC236}">
                  <a16:creationId xmlns:a16="http://schemas.microsoft.com/office/drawing/2014/main" id="{0601CDBA-CBC7-4F37-B5C0-4A8636C253F3}"/>
                </a:ext>
              </a:extLst>
            </p:cNvPr>
            <p:cNvSpPr/>
            <p:nvPr/>
          </p:nvSpPr>
          <p:spPr>
            <a:xfrm>
              <a:off x="5189219" y="5542787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31242"/>
                  </a:lnTo>
                  <a:lnTo>
                    <a:pt x="762" y="63246"/>
                  </a:lnTo>
                  <a:lnTo>
                    <a:pt x="762" y="77724"/>
                  </a:lnTo>
                  <a:lnTo>
                    <a:pt x="0" y="93726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7" name="bg object 515">
              <a:extLst>
                <a:ext uri="{FF2B5EF4-FFF2-40B4-BE49-F238E27FC236}">
                  <a16:creationId xmlns:a16="http://schemas.microsoft.com/office/drawing/2014/main" id="{B7CAE1E7-951A-4992-8A14-9698C7B644AE}"/>
                </a:ext>
              </a:extLst>
            </p:cNvPr>
            <p:cNvSpPr/>
            <p:nvPr/>
          </p:nvSpPr>
          <p:spPr>
            <a:xfrm>
              <a:off x="5180075" y="5530595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8" name="bg object 516">
              <a:extLst>
                <a:ext uri="{FF2B5EF4-FFF2-40B4-BE49-F238E27FC236}">
                  <a16:creationId xmlns:a16="http://schemas.microsoft.com/office/drawing/2014/main" id="{09AF2956-8BEB-4C44-AE5C-E6553517B4B9}"/>
                </a:ext>
              </a:extLst>
            </p:cNvPr>
            <p:cNvSpPr/>
            <p:nvPr/>
          </p:nvSpPr>
          <p:spPr>
            <a:xfrm>
              <a:off x="5054345" y="5530595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9" name="bg object 517">
              <a:extLst>
                <a:ext uri="{FF2B5EF4-FFF2-40B4-BE49-F238E27FC236}">
                  <a16:creationId xmlns:a16="http://schemas.microsoft.com/office/drawing/2014/main" id="{9E87FF8F-FF25-4B16-B4FC-C00CDE636E9B}"/>
                </a:ext>
              </a:extLst>
            </p:cNvPr>
            <p:cNvSpPr/>
            <p:nvPr/>
          </p:nvSpPr>
          <p:spPr>
            <a:xfrm>
              <a:off x="5042153" y="553059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0" name="bg object 518">
              <a:extLst>
                <a:ext uri="{FF2B5EF4-FFF2-40B4-BE49-F238E27FC236}">
                  <a16:creationId xmlns:a16="http://schemas.microsoft.com/office/drawing/2014/main" id="{0F1829EE-CBEF-4A5D-8A67-B7BCE963D54F}"/>
                </a:ext>
              </a:extLst>
            </p:cNvPr>
            <p:cNvSpPr/>
            <p:nvPr/>
          </p:nvSpPr>
          <p:spPr>
            <a:xfrm>
              <a:off x="5039867" y="5542787"/>
              <a:ext cx="2540" cy="123825"/>
            </a:xfrm>
            <a:custGeom>
              <a:avLst/>
              <a:gdLst/>
              <a:ahLst/>
              <a:cxnLst/>
              <a:rect l="l" t="t" r="r" b="b"/>
              <a:pathLst>
                <a:path w="2539" h="123825">
                  <a:moveTo>
                    <a:pt x="0" y="123443"/>
                  </a:moveTo>
                  <a:lnTo>
                    <a:pt x="0" y="93725"/>
                  </a:lnTo>
                  <a:lnTo>
                    <a:pt x="761" y="63245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1" name="bg object 519">
              <a:extLst>
                <a:ext uri="{FF2B5EF4-FFF2-40B4-BE49-F238E27FC236}">
                  <a16:creationId xmlns:a16="http://schemas.microsoft.com/office/drawing/2014/main" id="{EB6C79F0-9FFD-4DC5-9A66-6B7920562F7B}"/>
                </a:ext>
              </a:extLst>
            </p:cNvPr>
            <p:cNvSpPr/>
            <p:nvPr/>
          </p:nvSpPr>
          <p:spPr>
            <a:xfrm>
              <a:off x="5039867" y="5666231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2" name="bg object 520">
              <a:extLst>
                <a:ext uri="{FF2B5EF4-FFF2-40B4-BE49-F238E27FC236}">
                  <a16:creationId xmlns:a16="http://schemas.microsoft.com/office/drawing/2014/main" id="{2BD4709E-568C-4F92-9D4A-29C99C9D990B}"/>
                </a:ext>
              </a:extLst>
            </p:cNvPr>
            <p:cNvSpPr/>
            <p:nvPr/>
          </p:nvSpPr>
          <p:spPr>
            <a:xfrm>
              <a:off x="5051297" y="5678423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3" name="bg object 521">
              <a:extLst>
                <a:ext uri="{FF2B5EF4-FFF2-40B4-BE49-F238E27FC236}">
                  <a16:creationId xmlns:a16="http://schemas.microsoft.com/office/drawing/2014/main" id="{18424249-8D65-4FF9-A9A1-1FBE5C15EF8A}"/>
                </a:ext>
              </a:extLst>
            </p:cNvPr>
            <p:cNvSpPr/>
            <p:nvPr/>
          </p:nvSpPr>
          <p:spPr>
            <a:xfrm>
              <a:off x="5177027" y="5666993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4" name="bg object 522">
              <a:extLst>
                <a:ext uri="{FF2B5EF4-FFF2-40B4-BE49-F238E27FC236}">
                  <a16:creationId xmlns:a16="http://schemas.microsoft.com/office/drawing/2014/main" id="{E2BD1C56-85BD-48F1-9458-C1F02260E7C7}"/>
                </a:ext>
              </a:extLst>
            </p:cNvPr>
            <p:cNvSpPr/>
            <p:nvPr/>
          </p:nvSpPr>
          <p:spPr>
            <a:xfrm>
              <a:off x="5036819" y="5542787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1524" y="62484"/>
                  </a:ln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5" name="bg object 523">
              <a:extLst>
                <a:ext uri="{FF2B5EF4-FFF2-40B4-BE49-F238E27FC236}">
                  <a16:creationId xmlns:a16="http://schemas.microsoft.com/office/drawing/2014/main" id="{8253827D-10E3-44A8-9980-87AD765DE9D1}"/>
                </a:ext>
              </a:extLst>
            </p:cNvPr>
            <p:cNvSpPr/>
            <p:nvPr/>
          </p:nvSpPr>
          <p:spPr>
            <a:xfrm>
              <a:off x="5027675" y="553059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6" name="bg object 524">
              <a:extLst>
                <a:ext uri="{FF2B5EF4-FFF2-40B4-BE49-F238E27FC236}">
                  <a16:creationId xmlns:a16="http://schemas.microsoft.com/office/drawing/2014/main" id="{FF2BF248-97D5-4301-9A71-CBBD2700A919}"/>
                </a:ext>
              </a:extLst>
            </p:cNvPr>
            <p:cNvSpPr/>
            <p:nvPr/>
          </p:nvSpPr>
          <p:spPr>
            <a:xfrm>
              <a:off x="4902707" y="553059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7" name="bg object 525">
              <a:extLst>
                <a:ext uri="{FF2B5EF4-FFF2-40B4-BE49-F238E27FC236}">
                  <a16:creationId xmlns:a16="http://schemas.microsoft.com/office/drawing/2014/main" id="{5492A37E-B05D-4FD7-A628-836B5CEE66B0}"/>
                </a:ext>
              </a:extLst>
            </p:cNvPr>
            <p:cNvSpPr/>
            <p:nvPr/>
          </p:nvSpPr>
          <p:spPr>
            <a:xfrm>
              <a:off x="4890515" y="553059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8" name="bg object 526">
              <a:extLst>
                <a:ext uri="{FF2B5EF4-FFF2-40B4-BE49-F238E27FC236}">
                  <a16:creationId xmlns:a16="http://schemas.microsoft.com/office/drawing/2014/main" id="{2B5B7FF5-BB0F-45E6-A4EA-1D6B90A2A10F}"/>
                </a:ext>
              </a:extLst>
            </p:cNvPr>
            <p:cNvSpPr/>
            <p:nvPr/>
          </p:nvSpPr>
          <p:spPr>
            <a:xfrm>
              <a:off x="4887467" y="5542025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0" y="124206"/>
                  </a:moveTo>
                  <a:lnTo>
                    <a:pt x="761" y="93726"/>
                  </a:lnTo>
                  <a:lnTo>
                    <a:pt x="761" y="79248"/>
                  </a:lnTo>
                  <a:lnTo>
                    <a:pt x="1523" y="64008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9" name="bg object 527">
              <a:extLst>
                <a:ext uri="{FF2B5EF4-FFF2-40B4-BE49-F238E27FC236}">
                  <a16:creationId xmlns:a16="http://schemas.microsoft.com/office/drawing/2014/main" id="{267F9C96-2ED0-4948-B3DE-655258AA749C}"/>
                </a:ext>
              </a:extLst>
            </p:cNvPr>
            <p:cNvSpPr/>
            <p:nvPr/>
          </p:nvSpPr>
          <p:spPr>
            <a:xfrm>
              <a:off x="4887467" y="56662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0" name="bg object 528">
              <a:extLst>
                <a:ext uri="{FF2B5EF4-FFF2-40B4-BE49-F238E27FC236}">
                  <a16:creationId xmlns:a16="http://schemas.microsoft.com/office/drawing/2014/main" id="{B68BF76A-2E71-4CF6-9F74-A7FEE9F3C87A}"/>
                </a:ext>
              </a:extLst>
            </p:cNvPr>
            <p:cNvSpPr/>
            <p:nvPr/>
          </p:nvSpPr>
          <p:spPr>
            <a:xfrm>
              <a:off x="4899659" y="5678423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1" name="bg object 529">
              <a:extLst>
                <a:ext uri="{FF2B5EF4-FFF2-40B4-BE49-F238E27FC236}">
                  <a16:creationId xmlns:a16="http://schemas.microsoft.com/office/drawing/2014/main" id="{A997FD7B-1587-4F83-93EB-6C93E8D2DA6B}"/>
                </a:ext>
              </a:extLst>
            </p:cNvPr>
            <p:cNvSpPr/>
            <p:nvPr/>
          </p:nvSpPr>
          <p:spPr>
            <a:xfrm>
              <a:off x="5024627" y="56662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2" name="bg object 530">
              <a:extLst>
                <a:ext uri="{FF2B5EF4-FFF2-40B4-BE49-F238E27FC236}">
                  <a16:creationId xmlns:a16="http://schemas.microsoft.com/office/drawing/2014/main" id="{8D5297F3-C94A-43B5-9383-A923EA1C884E}"/>
                </a:ext>
              </a:extLst>
            </p:cNvPr>
            <p:cNvSpPr/>
            <p:nvPr/>
          </p:nvSpPr>
          <p:spPr>
            <a:xfrm>
              <a:off x="4885181" y="5542025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63246"/>
                  </a:lnTo>
                  <a:lnTo>
                    <a:pt x="762" y="78486"/>
                  </a:lnTo>
                  <a:lnTo>
                    <a:pt x="762" y="93726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3" name="bg object 531">
              <a:extLst>
                <a:ext uri="{FF2B5EF4-FFF2-40B4-BE49-F238E27FC236}">
                  <a16:creationId xmlns:a16="http://schemas.microsoft.com/office/drawing/2014/main" id="{336BEB04-6EEB-45B8-A80C-657BDD3D6D03}"/>
                </a:ext>
              </a:extLst>
            </p:cNvPr>
            <p:cNvSpPr/>
            <p:nvPr/>
          </p:nvSpPr>
          <p:spPr>
            <a:xfrm>
              <a:off x="4876037" y="5530595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4" name="bg object 532">
              <a:extLst>
                <a:ext uri="{FF2B5EF4-FFF2-40B4-BE49-F238E27FC236}">
                  <a16:creationId xmlns:a16="http://schemas.microsoft.com/office/drawing/2014/main" id="{824F4BD9-1B26-4B5B-80BE-A1226230DB00}"/>
                </a:ext>
              </a:extLst>
            </p:cNvPr>
            <p:cNvSpPr/>
            <p:nvPr/>
          </p:nvSpPr>
          <p:spPr>
            <a:xfrm>
              <a:off x="4750307" y="5529833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0" y="0"/>
                  </a:moveTo>
                  <a:lnTo>
                    <a:pt x="125730" y="761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5" name="bg object 533">
              <a:extLst>
                <a:ext uri="{FF2B5EF4-FFF2-40B4-BE49-F238E27FC236}">
                  <a16:creationId xmlns:a16="http://schemas.microsoft.com/office/drawing/2014/main" id="{3A3B6272-575C-407F-BC43-A9FD1684365C}"/>
                </a:ext>
              </a:extLst>
            </p:cNvPr>
            <p:cNvSpPr/>
            <p:nvPr/>
          </p:nvSpPr>
          <p:spPr>
            <a:xfrm>
              <a:off x="4738115" y="552983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6" name="bg object 534">
              <a:extLst>
                <a:ext uri="{FF2B5EF4-FFF2-40B4-BE49-F238E27FC236}">
                  <a16:creationId xmlns:a16="http://schemas.microsoft.com/office/drawing/2014/main" id="{EEC6A4E2-77F4-4DA3-A630-F60E176F5AF1}"/>
                </a:ext>
              </a:extLst>
            </p:cNvPr>
            <p:cNvSpPr/>
            <p:nvPr/>
          </p:nvSpPr>
          <p:spPr>
            <a:xfrm>
              <a:off x="4735829" y="5542025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6"/>
                  </a:moveTo>
                  <a:lnTo>
                    <a:pt x="761" y="93726"/>
                  </a:lnTo>
                  <a:lnTo>
                    <a:pt x="1523" y="64008"/>
                  </a:lnTo>
                  <a:lnTo>
                    <a:pt x="1523" y="32004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7" name="bg object 535">
              <a:extLst>
                <a:ext uri="{FF2B5EF4-FFF2-40B4-BE49-F238E27FC236}">
                  <a16:creationId xmlns:a16="http://schemas.microsoft.com/office/drawing/2014/main" id="{053DFA25-E69E-41CE-8059-365327B8E3DA}"/>
                </a:ext>
              </a:extLst>
            </p:cNvPr>
            <p:cNvSpPr/>
            <p:nvPr/>
          </p:nvSpPr>
          <p:spPr>
            <a:xfrm>
              <a:off x="4735829" y="566623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1143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8" name="bg object 536">
              <a:extLst>
                <a:ext uri="{FF2B5EF4-FFF2-40B4-BE49-F238E27FC236}">
                  <a16:creationId xmlns:a16="http://schemas.microsoft.com/office/drawing/2014/main" id="{D7948380-6A60-4F02-B165-50124D56BDC0}"/>
                </a:ext>
              </a:extLst>
            </p:cNvPr>
            <p:cNvSpPr/>
            <p:nvPr/>
          </p:nvSpPr>
          <p:spPr>
            <a:xfrm>
              <a:off x="4748021" y="5677661"/>
              <a:ext cx="125095" cy="1270"/>
            </a:xfrm>
            <a:custGeom>
              <a:avLst/>
              <a:gdLst/>
              <a:ahLst/>
              <a:cxnLst/>
              <a:rect l="l" t="t" r="r" b="b"/>
              <a:pathLst>
                <a:path w="125095" h="1270">
                  <a:moveTo>
                    <a:pt x="124967" y="76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9" name="bg object 537">
              <a:extLst>
                <a:ext uri="{FF2B5EF4-FFF2-40B4-BE49-F238E27FC236}">
                  <a16:creationId xmlns:a16="http://schemas.microsoft.com/office/drawing/2014/main" id="{D8E8C969-D48D-4D23-9A77-471EB1E76135}"/>
                </a:ext>
              </a:extLst>
            </p:cNvPr>
            <p:cNvSpPr/>
            <p:nvPr/>
          </p:nvSpPr>
          <p:spPr>
            <a:xfrm>
              <a:off x="4872989" y="56662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0" name="bg object 538">
              <a:extLst>
                <a:ext uri="{FF2B5EF4-FFF2-40B4-BE49-F238E27FC236}">
                  <a16:creationId xmlns:a16="http://schemas.microsoft.com/office/drawing/2014/main" id="{F882D4B6-29F9-4CC7-871F-EFDBFB3F4495}"/>
                </a:ext>
              </a:extLst>
            </p:cNvPr>
            <p:cNvSpPr/>
            <p:nvPr/>
          </p:nvSpPr>
          <p:spPr>
            <a:xfrm>
              <a:off x="4733543" y="5542025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32004"/>
                  </a:lnTo>
                  <a:lnTo>
                    <a:pt x="1524" y="48006"/>
                  </a:lnTo>
                  <a:lnTo>
                    <a:pt x="762" y="63246"/>
                  </a:lnTo>
                  <a:lnTo>
                    <a:pt x="762" y="93726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1" name="bg object 539">
              <a:extLst>
                <a:ext uri="{FF2B5EF4-FFF2-40B4-BE49-F238E27FC236}">
                  <a16:creationId xmlns:a16="http://schemas.microsoft.com/office/drawing/2014/main" id="{EBC66363-B593-4CD0-86F0-53BEE4C53528}"/>
                </a:ext>
              </a:extLst>
            </p:cNvPr>
            <p:cNvSpPr/>
            <p:nvPr/>
          </p:nvSpPr>
          <p:spPr>
            <a:xfrm>
              <a:off x="4724399" y="5529833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2" name="bg object 540">
              <a:extLst>
                <a:ext uri="{FF2B5EF4-FFF2-40B4-BE49-F238E27FC236}">
                  <a16:creationId xmlns:a16="http://schemas.microsoft.com/office/drawing/2014/main" id="{B92B864F-789D-4BE8-A79D-44AE670ABDE5}"/>
                </a:ext>
              </a:extLst>
            </p:cNvPr>
            <p:cNvSpPr/>
            <p:nvPr/>
          </p:nvSpPr>
          <p:spPr>
            <a:xfrm>
              <a:off x="4598669" y="5529833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3" name="bg object 541">
              <a:extLst>
                <a:ext uri="{FF2B5EF4-FFF2-40B4-BE49-F238E27FC236}">
                  <a16:creationId xmlns:a16="http://schemas.microsoft.com/office/drawing/2014/main" id="{29ADA37C-E421-402F-98F0-AD94AC1FC6EB}"/>
                </a:ext>
              </a:extLst>
            </p:cNvPr>
            <p:cNvSpPr/>
            <p:nvPr/>
          </p:nvSpPr>
          <p:spPr>
            <a:xfrm>
              <a:off x="4586477" y="5529833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4" name="bg object 542">
              <a:extLst>
                <a:ext uri="{FF2B5EF4-FFF2-40B4-BE49-F238E27FC236}">
                  <a16:creationId xmlns:a16="http://schemas.microsoft.com/office/drawing/2014/main" id="{CD754529-6CE9-4353-9D0F-49B46CE3AC57}"/>
                </a:ext>
              </a:extLst>
            </p:cNvPr>
            <p:cNvSpPr/>
            <p:nvPr/>
          </p:nvSpPr>
          <p:spPr>
            <a:xfrm>
              <a:off x="4584191" y="5541263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5"/>
                  </a:moveTo>
                  <a:lnTo>
                    <a:pt x="761" y="64769"/>
                  </a:lnTo>
                  <a:lnTo>
                    <a:pt x="1523" y="48767"/>
                  </a:lnTo>
                  <a:lnTo>
                    <a:pt x="1523" y="32765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5" name="bg object 543">
              <a:extLst>
                <a:ext uri="{FF2B5EF4-FFF2-40B4-BE49-F238E27FC236}">
                  <a16:creationId xmlns:a16="http://schemas.microsoft.com/office/drawing/2014/main" id="{A8608D25-6D9F-464C-AF5B-48AB0FE078D0}"/>
                </a:ext>
              </a:extLst>
            </p:cNvPr>
            <p:cNvSpPr/>
            <p:nvPr/>
          </p:nvSpPr>
          <p:spPr>
            <a:xfrm>
              <a:off x="4584191" y="56654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6" name="bg object 544">
              <a:extLst>
                <a:ext uri="{FF2B5EF4-FFF2-40B4-BE49-F238E27FC236}">
                  <a16:creationId xmlns:a16="http://schemas.microsoft.com/office/drawing/2014/main" id="{F4607AA2-FB21-46DB-BA12-0203A76AC3EC}"/>
                </a:ext>
              </a:extLst>
            </p:cNvPr>
            <p:cNvSpPr/>
            <p:nvPr/>
          </p:nvSpPr>
          <p:spPr>
            <a:xfrm>
              <a:off x="4595621" y="56776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7" name="bg object 545">
              <a:extLst>
                <a:ext uri="{FF2B5EF4-FFF2-40B4-BE49-F238E27FC236}">
                  <a16:creationId xmlns:a16="http://schemas.microsoft.com/office/drawing/2014/main" id="{0972DA7F-033B-417B-8C12-79524F729243}"/>
                </a:ext>
              </a:extLst>
            </p:cNvPr>
            <p:cNvSpPr/>
            <p:nvPr/>
          </p:nvSpPr>
          <p:spPr>
            <a:xfrm>
              <a:off x="4721351" y="566623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8" name="bg object 546">
              <a:extLst>
                <a:ext uri="{FF2B5EF4-FFF2-40B4-BE49-F238E27FC236}">
                  <a16:creationId xmlns:a16="http://schemas.microsoft.com/office/drawing/2014/main" id="{3C903D82-2087-47FF-93EF-9DB267814716}"/>
                </a:ext>
              </a:extLst>
            </p:cNvPr>
            <p:cNvSpPr/>
            <p:nvPr/>
          </p:nvSpPr>
          <p:spPr>
            <a:xfrm>
              <a:off x="4581905" y="5541263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32004"/>
                  </a:lnTo>
                  <a:lnTo>
                    <a:pt x="1524" y="48006"/>
                  </a:lnTo>
                  <a:lnTo>
                    <a:pt x="762" y="64008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9" name="bg object 547">
              <a:extLst>
                <a:ext uri="{FF2B5EF4-FFF2-40B4-BE49-F238E27FC236}">
                  <a16:creationId xmlns:a16="http://schemas.microsoft.com/office/drawing/2014/main" id="{7A22560E-0857-447B-8F55-C46DBEC3B5C1}"/>
                </a:ext>
              </a:extLst>
            </p:cNvPr>
            <p:cNvSpPr/>
            <p:nvPr/>
          </p:nvSpPr>
          <p:spPr>
            <a:xfrm>
              <a:off x="4572761" y="5529833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0" name="bg object 548">
              <a:extLst>
                <a:ext uri="{FF2B5EF4-FFF2-40B4-BE49-F238E27FC236}">
                  <a16:creationId xmlns:a16="http://schemas.microsoft.com/office/drawing/2014/main" id="{5FB8E644-2608-4AC0-AAAF-1015295B1E28}"/>
                </a:ext>
              </a:extLst>
            </p:cNvPr>
            <p:cNvSpPr/>
            <p:nvPr/>
          </p:nvSpPr>
          <p:spPr>
            <a:xfrm>
              <a:off x="4447031" y="5529833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1" name="bg object 549">
              <a:extLst>
                <a:ext uri="{FF2B5EF4-FFF2-40B4-BE49-F238E27FC236}">
                  <a16:creationId xmlns:a16="http://schemas.microsoft.com/office/drawing/2014/main" id="{DD95E63A-6AAE-4D6A-A406-8B05C674FBC7}"/>
                </a:ext>
              </a:extLst>
            </p:cNvPr>
            <p:cNvSpPr/>
            <p:nvPr/>
          </p:nvSpPr>
          <p:spPr>
            <a:xfrm>
              <a:off x="4434839" y="5529833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2" name="bg object 550">
              <a:extLst>
                <a:ext uri="{FF2B5EF4-FFF2-40B4-BE49-F238E27FC236}">
                  <a16:creationId xmlns:a16="http://schemas.microsoft.com/office/drawing/2014/main" id="{97DCB2DF-DFD9-4DF5-9062-59FCAC5493D1}"/>
                </a:ext>
              </a:extLst>
            </p:cNvPr>
            <p:cNvSpPr/>
            <p:nvPr/>
          </p:nvSpPr>
          <p:spPr>
            <a:xfrm>
              <a:off x="4432553" y="5541263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5"/>
                  </a:moveTo>
                  <a:lnTo>
                    <a:pt x="761" y="64769"/>
                  </a:lnTo>
                  <a:lnTo>
                    <a:pt x="1523" y="48767"/>
                  </a:lnTo>
                  <a:lnTo>
                    <a:pt x="1523" y="32003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3" name="bg object 551">
              <a:extLst>
                <a:ext uri="{FF2B5EF4-FFF2-40B4-BE49-F238E27FC236}">
                  <a16:creationId xmlns:a16="http://schemas.microsoft.com/office/drawing/2014/main" id="{F2BF2B3F-28BD-4A41-B1F9-07028F2C93F4}"/>
                </a:ext>
              </a:extLst>
            </p:cNvPr>
            <p:cNvSpPr/>
            <p:nvPr/>
          </p:nvSpPr>
          <p:spPr>
            <a:xfrm>
              <a:off x="4432553" y="56654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4" name="bg object 552">
              <a:extLst>
                <a:ext uri="{FF2B5EF4-FFF2-40B4-BE49-F238E27FC236}">
                  <a16:creationId xmlns:a16="http://schemas.microsoft.com/office/drawing/2014/main" id="{EC1F4D49-3D73-4F8A-BD3E-46C39D629111}"/>
                </a:ext>
              </a:extLst>
            </p:cNvPr>
            <p:cNvSpPr/>
            <p:nvPr/>
          </p:nvSpPr>
          <p:spPr>
            <a:xfrm>
              <a:off x="4443983" y="56776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5" name="bg object 553">
              <a:extLst>
                <a:ext uri="{FF2B5EF4-FFF2-40B4-BE49-F238E27FC236}">
                  <a16:creationId xmlns:a16="http://schemas.microsoft.com/office/drawing/2014/main" id="{F3486C5B-4A68-4369-BBF1-FD3A0C5DD1FC}"/>
                </a:ext>
              </a:extLst>
            </p:cNvPr>
            <p:cNvSpPr/>
            <p:nvPr/>
          </p:nvSpPr>
          <p:spPr>
            <a:xfrm>
              <a:off x="4569713" y="56654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6" name="bg object 554">
              <a:extLst>
                <a:ext uri="{FF2B5EF4-FFF2-40B4-BE49-F238E27FC236}">
                  <a16:creationId xmlns:a16="http://schemas.microsoft.com/office/drawing/2014/main" id="{01D8D7F8-7200-4204-AFD4-E82F8C1D612C}"/>
                </a:ext>
              </a:extLst>
            </p:cNvPr>
            <p:cNvSpPr/>
            <p:nvPr/>
          </p:nvSpPr>
          <p:spPr>
            <a:xfrm>
              <a:off x="4430267" y="5541263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32004"/>
                  </a:lnTo>
                  <a:lnTo>
                    <a:pt x="762" y="48006"/>
                  </a:lnTo>
                  <a:lnTo>
                    <a:pt x="762" y="64769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7" name="bg object 555">
              <a:extLst>
                <a:ext uri="{FF2B5EF4-FFF2-40B4-BE49-F238E27FC236}">
                  <a16:creationId xmlns:a16="http://schemas.microsoft.com/office/drawing/2014/main" id="{1D4C5B76-2B6D-4273-A8CB-39CE24670035}"/>
                </a:ext>
              </a:extLst>
            </p:cNvPr>
            <p:cNvSpPr/>
            <p:nvPr/>
          </p:nvSpPr>
          <p:spPr>
            <a:xfrm>
              <a:off x="4421123" y="5529833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8" name="bg object 556">
              <a:extLst>
                <a:ext uri="{FF2B5EF4-FFF2-40B4-BE49-F238E27FC236}">
                  <a16:creationId xmlns:a16="http://schemas.microsoft.com/office/drawing/2014/main" id="{8FD01748-FE56-49B1-92CC-D86A11274FA6}"/>
                </a:ext>
              </a:extLst>
            </p:cNvPr>
            <p:cNvSpPr/>
            <p:nvPr/>
          </p:nvSpPr>
          <p:spPr>
            <a:xfrm>
              <a:off x="4295393" y="5529071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0" y="0"/>
                  </a:moveTo>
                  <a:lnTo>
                    <a:pt x="64769" y="0"/>
                  </a:lnTo>
                  <a:lnTo>
                    <a:pt x="125730" y="761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9" name="bg object 557">
              <a:extLst>
                <a:ext uri="{FF2B5EF4-FFF2-40B4-BE49-F238E27FC236}">
                  <a16:creationId xmlns:a16="http://schemas.microsoft.com/office/drawing/2014/main" id="{9616A7CF-201F-4CBA-8F08-9F1FE279A89D}"/>
                </a:ext>
              </a:extLst>
            </p:cNvPr>
            <p:cNvSpPr/>
            <p:nvPr/>
          </p:nvSpPr>
          <p:spPr>
            <a:xfrm>
              <a:off x="4283201" y="552907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0" name="bg object 558">
              <a:extLst>
                <a:ext uri="{FF2B5EF4-FFF2-40B4-BE49-F238E27FC236}">
                  <a16:creationId xmlns:a16="http://schemas.microsoft.com/office/drawing/2014/main" id="{B3605BC0-2167-4D83-96F3-8F640E581741}"/>
                </a:ext>
              </a:extLst>
            </p:cNvPr>
            <p:cNvSpPr/>
            <p:nvPr/>
          </p:nvSpPr>
          <p:spPr>
            <a:xfrm>
              <a:off x="4280915" y="5541263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5"/>
                  </a:moveTo>
                  <a:lnTo>
                    <a:pt x="761" y="64769"/>
                  </a:lnTo>
                  <a:lnTo>
                    <a:pt x="761" y="48005"/>
                  </a:lnTo>
                  <a:lnTo>
                    <a:pt x="1523" y="32003"/>
                  </a:lnTo>
                  <a:lnTo>
                    <a:pt x="1523" y="16001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1" name="bg object 559">
              <a:extLst>
                <a:ext uri="{FF2B5EF4-FFF2-40B4-BE49-F238E27FC236}">
                  <a16:creationId xmlns:a16="http://schemas.microsoft.com/office/drawing/2014/main" id="{41360E1A-373B-4ADA-862B-39A88C648024}"/>
                </a:ext>
              </a:extLst>
            </p:cNvPr>
            <p:cNvSpPr/>
            <p:nvPr/>
          </p:nvSpPr>
          <p:spPr>
            <a:xfrm>
              <a:off x="4280915" y="5665469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11429" y="11429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2" name="bg object 560">
              <a:extLst>
                <a:ext uri="{FF2B5EF4-FFF2-40B4-BE49-F238E27FC236}">
                  <a16:creationId xmlns:a16="http://schemas.microsoft.com/office/drawing/2014/main" id="{6D12F8A0-DBC5-4003-B1DF-F3C36AA7ACD2}"/>
                </a:ext>
              </a:extLst>
            </p:cNvPr>
            <p:cNvSpPr/>
            <p:nvPr/>
          </p:nvSpPr>
          <p:spPr>
            <a:xfrm>
              <a:off x="4292345" y="5676899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125729" y="762"/>
                  </a:moveTo>
                  <a:lnTo>
                    <a:pt x="66293" y="762"/>
                  </a:ln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3" name="bg object 561">
              <a:extLst>
                <a:ext uri="{FF2B5EF4-FFF2-40B4-BE49-F238E27FC236}">
                  <a16:creationId xmlns:a16="http://schemas.microsoft.com/office/drawing/2014/main" id="{FAFC2AEE-356D-4869-8BDC-DB4FA2375477}"/>
                </a:ext>
              </a:extLst>
            </p:cNvPr>
            <p:cNvSpPr/>
            <p:nvPr/>
          </p:nvSpPr>
          <p:spPr>
            <a:xfrm>
              <a:off x="4418075" y="56654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4" name="bg object 562">
              <a:extLst>
                <a:ext uri="{FF2B5EF4-FFF2-40B4-BE49-F238E27FC236}">
                  <a16:creationId xmlns:a16="http://schemas.microsoft.com/office/drawing/2014/main" id="{FBE3CC1F-BE2D-42E2-999C-AE921483BDD4}"/>
                </a:ext>
              </a:extLst>
            </p:cNvPr>
            <p:cNvSpPr/>
            <p:nvPr/>
          </p:nvSpPr>
          <p:spPr>
            <a:xfrm>
              <a:off x="4277867" y="5541263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3048" y="0"/>
                  </a:moveTo>
                  <a:lnTo>
                    <a:pt x="2286" y="16002"/>
                  </a:lnTo>
                  <a:lnTo>
                    <a:pt x="2286" y="32004"/>
                  </a:lnTo>
                  <a:lnTo>
                    <a:pt x="1524" y="48006"/>
                  </a:lnTo>
                  <a:lnTo>
                    <a:pt x="1524" y="64769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5" name="bg object 563">
              <a:extLst>
                <a:ext uri="{FF2B5EF4-FFF2-40B4-BE49-F238E27FC236}">
                  <a16:creationId xmlns:a16="http://schemas.microsoft.com/office/drawing/2014/main" id="{9CEFF3A3-0212-4156-84F6-980E59301D00}"/>
                </a:ext>
              </a:extLst>
            </p:cNvPr>
            <p:cNvSpPr/>
            <p:nvPr/>
          </p:nvSpPr>
          <p:spPr>
            <a:xfrm>
              <a:off x="4268723" y="552907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6" name="bg object 564">
              <a:extLst>
                <a:ext uri="{FF2B5EF4-FFF2-40B4-BE49-F238E27FC236}">
                  <a16:creationId xmlns:a16="http://schemas.microsoft.com/office/drawing/2014/main" id="{2807EC5D-D94A-456A-A26D-BF4EA3213BA1}"/>
                </a:ext>
              </a:extLst>
            </p:cNvPr>
            <p:cNvSpPr/>
            <p:nvPr/>
          </p:nvSpPr>
          <p:spPr>
            <a:xfrm>
              <a:off x="4143755" y="5529071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7" name="bg object 565">
              <a:extLst>
                <a:ext uri="{FF2B5EF4-FFF2-40B4-BE49-F238E27FC236}">
                  <a16:creationId xmlns:a16="http://schemas.microsoft.com/office/drawing/2014/main" id="{BD56A463-7018-4014-B918-1B890F53816A}"/>
                </a:ext>
              </a:extLst>
            </p:cNvPr>
            <p:cNvSpPr/>
            <p:nvPr/>
          </p:nvSpPr>
          <p:spPr>
            <a:xfrm>
              <a:off x="4131563" y="55290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8" name="bg object 566">
              <a:extLst>
                <a:ext uri="{FF2B5EF4-FFF2-40B4-BE49-F238E27FC236}">
                  <a16:creationId xmlns:a16="http://schemas.microsoft.com/office/drawing/2014/main" id="{740DEE93-7DF3-45F4-9F6B-B7D8535ECEC4}"/>
                </a:ext>
              </a:extLst>
            </p:cNvPr>
            <p:cNvSpPr/>
            <p:nvPr/>
          </p:nvSpPr>
          <p:spPr>
            <a:xfrm>
              <a:off x="4128515" y="5540501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0" y="124206"/>
                  </a:moveTo>
                  <a:lnTo>
                    <a:pt x="761" y="95250"/>
                  </a:lnTo>
                  <a:lnTo>
                    <a:pt x="1523" y="65532"/>
                  </a:lnTo>
                  <a:lnTo>
                    <a:pt x="2285" y="32766"/>
                  </a:lnTo>
                  <a:lnTo>
                    <a:pt x="2285" y="16764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9" name="bg object 567">
              <a:extLst>
                <a:ext uri="{FF2B5EF4-FFF2-40B4-BE49-F238E27FC236}">
                  <a16:creationId xmlns:a16="http://schemas.microsoft.com/office/drawing/2014/main" id="{4D9BC43B-F226-4E02-92FE-E59E6D9FA020}"/>
                </a:ext>
              </a:extLst>
            </p:cNvPr>
            <p:cNvSpPr/>
            <p:nvPr/>
          </p:nvSpPr>
          <p:spPr>
            <a:xfrm>
              <a:off x="4128515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0" name="bg object 568">
              <a:extLst>
                <a:ext uri="{FF2B5EF4-FFF2-40B4-BE49-F238E27FC236}">
                  <a16:creationId xmlns:a16="http://schemas.microsoft.com/office/drawing/2014/main" id="{326C43BA-07CB-4159-8C3F-E6E475F2C97C}"/>
                </a:ext>
              </a:extLst>
            </p:cNvPr>
            <p:cNvSpPr/>
            <p:nvPr/>
          </p:nvSpPr>
          <p:spPr>
            <a:xfrm>
              <a:off x="4140707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1" name="bg object 569">
              <a:extLst>
                <a:ext uri="{FF2B5EF4-FFF2-40B4-BE49-F238E27FC236}">
                  <a16:creationId xmlns:a16="http://schemas.microsoft.com/office/drawing/2014/main" id="{C8DA540E-01DC-4171-8AFD-C4E8EACA66C1}"/>
                </a:ext>
              </a:extLst>
            </p:cNvPr>
            <p:cNvSpPr/>
            <p:nvPr/>
          </p:nvSpPr>
          <p:spPr>
            <a:xfrm>
              <a:off x="4265675" y="566546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2" name="bg object 570">
              <a:extLst>
                <a:ext uri="{FF2B5EF4-FFF2-40B4-BE49-F238E27FC236}">
                  <a16:creationId xmlns:a16="http://schemas.microsoft.com/office/drawing/2014/main" id="{12CF4BBB-1CA3-4C36-A071-0F9572201B60}"/>
                </a:ext>
              </a:extLst>
            </p:cNvPr>
            <p:cNvSpPr/>
            <p:nvPr/>
          </p:nvSpPr>
          <p:spPr>
            <a:xfrm>
              <a:off x="4126229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2286" y="16764"/>
                  </a:lnTo>
                  <a:lnTo>
                    <a:pt x="1524" y="32766"/>
                  </a:lnTo>
                  <a:lnTo>
                    <a:pt x="1524" y="65532"/>
                  </a:lnTo>
                  <a:lnTo>
                    <a:pt x="762" y="95250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3" name="bg object 571">
              <a:extLst>
                <a:ext uri="{FF2B5EF4-FFF2-40B4-BE49-F238E27FC236}">
                  <a16:creationId xmlns:a16="http://schemas.microsoft.com/office/drawing/2014/main" id="{26449C6C-FE41-403A-A8C4-7B5F1760BFFF}"/>
                </a:ext>
              </a:extLst>
            </p:cNvPr>
            <p:cNvSpPr/>
            <p:nvPr/>
          </p:nvSpPr>
          <p:spPr>
            <a:xfrm>
              <a:off x="4117085" y="5529071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4" name="bg object 572">
              <a:extLst>
                <a:ext uri="{FF2B5EF4-FFF2-40B4-BE49-F238E27FC236}">
                  <a16:creationId xmlns:a16="http://schemas.microsoft.com/office/drawing/2014/main" id="{556F7DB2-DF54-474E-A0A1-31B8698DEBE3}"/>
                </a:ext>
              </a:extLst>
            </p:cNvPr>
            <p:cNvSpPr/>
            <p:nvPr/>
          </p:nvSpPr>
          <p:spPr>
            <a:xfrm>
              <a:off x="3991355" y="552907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5" name="bg object 573">
              <a:extLst>
                <a:ext uri="{FF2B5EF4-FFF2-40B4-BE49-F238E27FC236}">
                  <a16:creationId xmlns:a16="http://schemas.microsoft.com/office/drawing/2014/main" id="{4E05AF41-7A76-4655-9DE0-A678EBCD5095}"/>
                </a:ext>
              </a:extLst>
            </p:cNvPr>
            <p:cNvSpPr/>
            <p:nvPr/>
          </p:nvSpPr>
          <p:spPr>
            <a:xfrm>
              <a:off x="3979163" y="55290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6" name="bg object 574">
              <a:extLst>
                <a:ext uri="{FF2B5EF4-FFF2-40B4-BE49-F238E27FC236}">
                  <a16:creationId xmlns:a16="http://schemas.microsoft.com/office/drawing/2014/main" id="{7437CCCF-DB06-4116-B781-877AA9FF84BC}"/>
                </a:ext>
              </a:extLst>
            </p:cNvPr>
            <p:cNvSpPr/>
            <p:nvPr/>
          </p:nvSpPr>
          <p:spPr>
            <a:xfrm>
              <a:off x="3976877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6"/>
                  </a:moveTo>
                  <a:lnTo>
                    <a:pt x="761" y="95250"/>
                  </a:lnTo>
                  <a:lnTo>
                    <a:pt x="1523" y="65532"/>
                  </a:lnTo>
                  <a:lnTo>
                    <a:pt x="1523" y="32766"/>
                  </a:lnTo>
                  <a:lnTo>
                    <a:pt x="2285" y="16002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7" name="bg object 575">
              <a:extLst>
                <a:ext uri="{FF2B5EF4-FFF2-40B4-BE49-F238E27FC236}">
                  <a16:creationId xmlns:a16="http://schemas.microsoft.com/office/drawing/2014/main" id="{41C6BE98-AA56-4F3D-9C64-B12538A9C678}"/>
                </a:ext>
              </a:extLst>
            </p:cNvPr>
            <p:cNvSpPr/>
            <p:nvPr/>
          </p:nvSpPr>
          <p:spPr>
            <a:xfrm>
              <a:off x="3976877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8" name="bg object 576">
              <a:extLst>
                <a:ext uri="{FF2B5EF4-FFF2-40B4-BE49-F238E27FC236}">
                  <a16:creationId xmlns:a16="http://schemas.microsoft.com/office/drawing/2014/main" id="{24DCF56F-48C6-4478-BA05-72611FCC8B66}"/>
                </a:ext>
              </a:extLst>
            </p:cNvPr>
            <p:cNvSpPr/>
            <p:nvPr/>
          </p:nvSpPr>
          <p:spPr>
            <a:xfrm>
              <a:off x="3989069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9" name="bg object 577">
              <a:extLst>
                <a:ext uri="{FF2B5EF4-FFF2-40B4-BE49-F238E27FC236}">
                  <a16:creationId xmlns:a16="http://schemas.microsoft.com/office/drawing/2014/main" id="{681D8FB2-22DE-4014-8B3D-E11DCE78845D}"/>
                </a:ext>
              </a:extLst>
            </p:cNvPr>
            <p:cNvSpPr/>
            <p:nvPr/>
          </p:nvSpPr>
          <p:spPr>
            <a:xfrm>
              <a:off x="4114037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0" name="bg object 578">
              <a:extLst>
                <a:ext uri="{FF2B5EF4-FFF2-40B4-BE49-F238E27FC236}">
                  <a16:creationId xmlns:a16="http://schemas.microsoft.com/office/drawing/2014/main" id="{230E3ECB-61CC-4F8F-912E-26AEDCD4327B}"/>
                </a:ext>
              </a:extLst>
            </p:cNvPr>
            <p:cNvSpPr/>
            <p:nvPr/>
          </p:nvSpPr>
          <p:spPr>
            <a:xfrm>
              <a:off x="4125467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0" y="22860"/>
                  </a:lnTo>
                  <a:lnTo>
                    <a:pt x="0" y="48387"/>
                  </a:lnTo>
                  <a:lnTo>
                    <a:pt x="0" y="73914"/>
                  </a:lnTo>
                  <a:lnTo>
                    <a:pt x="0" y="99441"/>
                  </a:lnTo>
                  <a:lnTo>
                    <a:pt x="0" y="124968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1" name="bg object 579">
              <a:extLst>
                <a:ext uri="{FF2B5EF4-FFF2-40B4-BE49-F238E27FC236}">
                  <a16:creationId xmlns:a16="http://schemas.microsoft.com/office/drawing/2014/main" id="{54DE5D9D-97A7-4B58-B752-288D8F0FE21D}"/>
                </a:ext>
              </a:extLst>
            </p:cNvPr>
            <p:cNvSpPr/>
            <p:nvPr/>
          </p:nvSpPr>
          <p:spPr>
            <a:xfrm>
              <a:off x="4114037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2" name="bg object 580">
              <a:extLst>
                <a:ext uri="{FF2B5EF4-FFF2-40B4-BE49-F238E27FC236}">
                  <a16:creationId xmlns:a16="http://schemas.microsoft.com/office/drawing/2014/main" id="{5744B2C0-838F-46A5-8289-BB87A9226F21}"/>
                </a:ext>
              </a:extLst>
            </p:cNvPr>
            <p:cNvSpPr/>
            <p:nvPr/>
          </p:nvSpPr>
          <p:spPr>
            <a:xfrm>
              <a:off x="3989069" y="56791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3" name="bg object 581">
              <a:extLst>
                <a:ext uri="{FF2B5EF4-FFF2-40B4-BE49-F238E27FC236}">
                  <a16:creationId xmlns:a16="http://schemas.microsoft.com/office/drawing/2014/main" id="{1051EA59-9C47-430C-B0C8-8A5A6943503C}"/>
                </a:ext>
              </a:extLst>
            </p:cNvPr>
            <p:cNvSpPr/>
            <p:nvPr/>
          </p:nvSpPr>
          <p:spPr>
            <a:xfrm>
              <a:off x="3976877" y="567918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4" name="bg object 582">
              <a:extLst>
                <a:ext uri="{FF2B5EF4-FFF2-40B4-BE49-F238E27FC236}">
                  <a16:creationId xmlns:a16="http://schemas.microsoft.com/office/drawing/2014/main" id="{BF1F1B23-C5FB-44E1-A021-9BDC53A732A9}"/>
                </a:ext>
              </a:extLst>
            </p:cNvPr>
            <p:cNvSpPr/>
            <p:nvPr/>
          </p:nvSpPr>
          <p:spPr>
            <a:xfrm>
              <a:off x="3976115" y="5690615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0" y="126491"/>
                  </a:moveTo>
                  <a:lnTo>
                    <a:pt x="0" y="114299"/>
                  </a:lnTo>
                  <a:lnTo>
                    <a:pt x="0" y="94487"/>
                  </a:lnTo>
                  <a:lnTo>
                    <a:pt x="0" y="74675"/>
                  </a:lnTo>
                  <a:lnTo>
                    <a:pt x="0" y="54863"/>
                  </a:lnTo>
                  <a:lnTo>
                    <a:pt x="0" y="35051"/>
                  </a:lnTo>
                  <a:lnTo>
                    <a:pt x="76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5" name="bg object 583">
              <a:extLst>
                <a:ext uri="{FF2B5EF4-FFF2-40B4-BE49-F238E27FC236}">
                  <a16:creationId xmlns:a16="http://schemas.microsoft.com/office/drawing/2014/main" id="{12C7A10F-EC74-4751-A150-41B05108F8F5}"/>
                </a:ext>
              </a:extLst>
            </p:cNvPr>
            <p:cNvSpPr/>
            <p:nvPr/>
          </p:nvSpPr>
          <p:spPr>
            <a:xfrm>
              <a:off x="3976115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6" name="bg object 584">
              <a:extLst>
                <a:ext uri="{FF2B5EF4-FFF2-40B4-BE49-F238E27FC236}">
                  <a16:creationId xmlns:a16="http://schemas.microsoft.com/office/drawing/2014/main" id="{6E46BE57-3C69-4558-AD36-4A9D32B512A2}"/>
                </a:ext>
              </a:extLst>
            </p:cNvPr>
            <p:cNvSpPr/>
            <p:nvPr/>
          </p:nvSpPr>
          <p:spPr>
            <a:xfrm>
              <a:off x="3988307" y="58292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7" name="bg object 585">
              <a:extLst>
                <a:ext uri="{FF2B5EF4-FFF2-40B4-BE49-F238E27FC236}">
                  <a16:creationId xmlns:a16="http://schemas.microsoft.com/office/drawing/2014/main" id="{59AAC147-10AC-43E9-B1FD-4BF23FC5AE2A}"/>
                </a:ext>
              </a:extLst>
            </p:cNvPr>
            <p:cNvSpPr/>
            <p:nvPr/>
          </p:nvSpPr>
          <p:spPr>
            <a:xfrm>
              <a:off x="4113275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8" name="bg object 586">
              <a:extLst>
                <a:ext uri="{FF2B5EF4-FFF2-40B4-BE49-F238E27FC236}">
                  <a16:creationId xmlns:a16="http://schemas.microsoft.com/office/drawing/2014/main" id="{5D0A4EE0-5015-4A41-A41E-ED4EA643EA77}"/>
                </a:ext>
              </a:extLst>
            </p:cNvPr>
            <p:cNvSpPr/>
            <p:nvPr/>
          </p:nvSpPr>
          <p:spPr>
            <a:xfrm>
              <a:off x="4277105" y="5691377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762" y="0"/>
                  </a:moveTo>
                  <a:lnTo>
                    <a:pt x="0" y="22860"/>
                  </a:lnTo>
                  <a:lnTo>
                    <a:pt x="0" y="48577"/>
                  </a:lnTo>
                  <a:lnTo>
                    <a:pt x="0" y="74295"/>
                  </a:lnTo>
                  <a:lnTo>
                    <a:pt x="0" y="100012"/>
                  </a:lnTo>
                  <a:lnTo>
                    <a:pt x="0" y="125730"/>
                  </a:lnTo>
                  <a:lnTo>
                    <a:pt x="0" y="1264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9" name="bg object 587">
              <a:extLst>
                <a:ext uri="{FF2B5EF4-FFF2-40B4-BE49-F238E27FC236}">
                  <a16:creationId xmlns:a16="http://schemas.microsoft.com/office/drawing/2014/main" id="{2EAD7651-6049-485F-A08B-990F990D3189}"/>
                </a:ext>
              </a:extLst>
            </p:cNvPr>
            <p:cNvSpPr/>
            <p:nvPr/>
          </p:nvSpPr>
          <p:spPr>
            <a:xfrm>
              <a:off x="4265675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0" name="bg object 588">
              <a:extLst>
                <a:ext uri="{FF2B5EF4-FFF2-40B4-BE49-F238E27FC236}">
                  <a16:creationId xmlns:a16="http://schemas.microsoft.com/office/drawing/2014/main" id="{3B6A5D5E-A29E-4E14-BA44-A254DB2218A2}"/>
                </a:ext>
              </a:extLst>
            </p:cNvPr>
            <p:cNvSpPr/>
            <p:nvPr/>
          </p:nvSpPr>
          <p:spPr>
            <a:xfrm>
              <a:off x="4140707" y="56791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1" name="bg object 589">
              <a:extLst>
                <a:ext uri="{FF2B5EF4-FFF2-40B4-BE49-F238E27FC236}">
                  <a16:creationId xmlns:a16="http://schemas.microsoft.com/office/drawing/2014/main" id="{19E95BC7-AA4B-4CBE-B0E7-905F68A6B8BD}"/>
                </a:ext>
              </a:extLst>
            </p:cNvPr>
            <p:cNvSpPr/>
            <p:nvPr/>
          </p:nvSpPr>
          <p:spPr>
            <a:xfrm>
              <a:off x="4128515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2" name="bg object 590">
              <a:extLst>
                <a:ext uri="{FF2B5EF4-FFF2-40B4-BE49-F238E27FC236}">
                  <a16:creationId xmlns:a16="http://schemas.microsoft.com/office/drawing/2014/main" id="{8D5C33FB-119D-4BC6-B3AB-4884A2635052}"/>
                </a:ext>
              </a:extLst>
            </p:cNvPr>
            <p:cNvSpPr/>
            <p:nvPr/>
          </p:nvSpPr>
          <p:spPr>
            <a:xfrm>
              <a:off x="4127753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34290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3" name="bg object 591">
              <a:extLst>
                <a:ext uri="{FF2B5EF4-FFF2-40B4-BE49-F238E27FC236}">
                  <a16:creationId xmlns:a16="http://schemas.microsoft.com/office/drawing/2014/main" id="{A9DA16F2-7B22-43B9-8D59-F509211C4E57}"/>
                </a:ext>
              </a:extLst>
            </p:cNvPr>
            <p:cNvSpPr/>
            <p:nvPr/>
          </p:nvSpPr>
          <p:spPr>
            <a:xfrm>
              <a:off x="4127753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4" name="bg object 592">
              <a:extLst>
                <a:ext uri="{FF2B5EF4-FFF2-40B4-BE49-F238E27FC236}">
                  <a16:creationId xmlns:a16="http://schemas.microsoft.com/office/drawing/2014/main" id="{FF066E07-ACF7-437A-A324-B02A29FD41A6}"/>
                </a:ext>
              </a:extLst>
            </p:cNvPr>
            <p:cNvSpPr/>
            <p:nvPr/>
          </p:nvSpPr>
          <p:spPr>
            <a:xfrm>
              <a:off x="4139945" y="58292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5" name="bg object 593">
              <a:extLst>
                <a:ext uri="{FF2B5EF4-FFF2-40B4-BE49-F238E27FC236}">
                  <a16:creationId xmlns:a16="http://schemas.microsoft.com/office/drawing/2014/main" id="{6EBDF21C-EF8B-41DB-BC77-24955A2E4FFE}"/>
                </a:ext>
              </a:extLst>
            </p:cNvPr>
            <p:cNvSpPr/>
            <p:nvPr/>
          </p:nvSpPr>
          <p:spPr>
            <a:xfrm>
              <a:off x="4264913" y="581786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6" name="bg object 594">
              <a:extLst>
                <a:ext uri="{FF2B5EF4-FFF2-40B4-BE49-F238E27FC236}">
                  <a16:creationId xmlns:a16="http://schemas.microsoft.com/office/drawing/2014/main" id="{A6A38C91-995D-4881-B2EF-2459DFC0022F}"/>
                </a:ext>
              </a:extLst>
            </p:cNvPr>
            <p:cNvSpPr/>
            <p:nvPr/>
          </p:nvSpPr>
          <p:spPr>
            <a:xfrm>
              <a:off x="4428743" y="5691377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762" y="0"/>
                  </a:moveTo>
                  <a:lnTo>
                    <a:pt x="762" y="24384"/>
                  </a:lnTo>
                  <a:lnTo>
                    <a:pt x="0" y="48006"/>
                  </a:lnTo>
                  <a:lnTo>
                    <a:pt x="0" y="1264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7" name="bg object 595">
              <a:extLst>
                <a:ext uri="{FF2B5EF4-FFF2-40B4-BE49-F238E27FC236}">
                  <a16:creationId xmlns:a16="http://schemas.microsoft.com/office/drawing/2014/main" id="{19DEBD66-0919-4A71-B94B-035DDBE6B834}"/>
                </a:ext>
              </a:extLst>
            </p:cNvPr>
            <p:cNvSpPr/>
            <p:nvPr/>
          </p:nvSpPr>
          <p:spPr>
            <a:xfrm>
              <a:off x="4418075" y="5679947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8" name="bg object 596">
              <a:extLst>
                <a:ext uri="{FF2B5EF4-FFF2-40B4-BE49-F238E27FC236}">
                  <a16:creationId xmlns:a16="http://schemas.microsoft.com/office/drawing/2014/main" id="{ED49933B-A574-4B4C-AC24-71E05D0CACB4}"/>
                </a:ext>
              </a:extLst>
            </p:cNvPr>
            <p:cNvSpPr/>
            <p:nvPr/>
          </p:nvSpPr>
          <p:spPr>
            <a:xfrm>
              <a:off x="4292345" y="5679185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0" y="0"/>
                  </a:moveTo>
                  <a:lnTo>
                    <a:pt x="66294" y="761"/>
                  </a:lnTo>
                  <a:lnTo>
                    <a:pt x="125730" y="761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9" name="bg object 597">
              <a:extLst>
                <a:ext uri="{FF2B5EF4-FFF2-40B4-BE49-F238E27FC236}">
                  <a16:creationId xmlns:a16="http://schemas.microsoft.com/office/drawing/2014/main" id="{5CE1CB33-7E70-4C03-8EF1-D83FF98067F3}"/>
                </a:ext>
              </a:extLst>
            </p:cNvPr>
            <p:cNvSpPr/>
            <p:nvPr/>
          </p:nvSpPr>
          <p:spPr>
            <a:xfrm>
              <a:off x="4280153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0" name="bg object 598">
              <a:extLst>
                <a:ext uri="{FF2B5EF4-FFF2-40B4-BE49-F238E27FC236}">
                  <a16:creationId xmlns:a16="http://schemas.microsoft.com/office/drawing/2014/main" id="{8F169678-3A0C-4270-9AC4-ECFD658A76E8}"/>
                </a:ext>
              </a:extLst>
            </p:cNvPr>
            <p:cNvSpPr/>
            <p:nvPr/>
          </p:nvSpPr>
          <p:spPr>
            <a:xfrm>
              <a:off x="4279391" y="5691377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0" y="126492"/>
                  </a:moveTo>
                  <a:lnTo>
                    <a:pt x="0" y="33528"/>
                  </a:lnTo>
                  <a:lnTo>
                    <a:pt x="76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1" name="bg object 599">
              <a:extLst>
                <a:ext uri="{FF2B5EF4-FFF2-40B4-BE49-F238E27FC236}">
                  <a16:creationId xmlns:a16="http://schemas.microsoft.com/office/drawing/2014/main" id="{AA076F82-1D93-497F-8A9E-51E42DFDBE08}"/>
                </a:ext>
              </a:extLst>
            </p:cNvPr>
            <p:cNvSpPr/>
            <p:nvPr/>
          </p:nvSpPr>
          <p:spPr>
            <a:xfrm>
              <a:off x="4279391" y="58178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2" name="bg object 600">
              <a:extLst>
                <a:ext uri="{FF2B5EF4-FFF2-40B4-BE49-F238E27FC236}">
                  <a16:creationId xmlns:a16="http://schemas.microsoft.com/office/drawing/2014/main" id="{B00A36CB-952C-439F-8B8F-3F448D8626E6}"/>
                </a:ext>
              </a:extLst>
            </p:cNvPr>
            <p:cNvSpPr/>
            <p:nvPr/>
          </p:nvSpPr>
          <p:spPr>
            <a:xfrm>
              <a:off x="4291583" y="58300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3" name="bg object 601">
              <a:extLst>
                <a:ext uri="{FF2B5EF4-FFF2-40B4-BE49-F238E27FC236}">
                  <a16:creationId xmlns:a16="http://schemas.microsoft.com/office/drawing/2014/main" id="{80107D10-9954-4FE8-8A7C-551058AC7E78}"/>
                </a:ext>
              </a:extLst>
            </p:cNvPr>
            <p:cNvSpPr/>
            <p:nvPr/>
          </p:nvSpPr>
          <p:spPr>
            <a:xfrm>
              <a:off x="4417313" y="58178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4" name="bg object 602">
              <a:extLst>
                <a:ext uri="{FF2B5EF4-FFF2-40B4-BE49-F238E27FC236}">
                  <a16:creationId xmlns:a16="http://schemas.microsoft.com/office/drawing/2014/main" id="{E9537806-8FF2-4F22-BEA9-E4DED4F9052D}"/>
                </a:ext>
              </a:extLst>
            </p:cNvPr>
            <p:cNvSpPr/>
            <p:nvPr/>
          </p:nvSpPr>
          <p:spPr>
            <a:xfrm>
              <a:off x="4580381" y="5692139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762" y="32004"/>
                  </a:lnTo>
                  <a:lnTo>
                    <a:pt x="0" y="64008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5" name="bg object 603">
              <a:extLst>
                <a:ext uri="{FF2B5EF4-FFF2-40B4-BE49-F238E27FC236}">
                  <a16:creationId xmlns:a16="http://schemas.microsoft.com/office/drawing/2014/main" id="{A655107F-3348-42AB-883C-EF8F99781C48}"/>
                </a:ext>
              </a:extLst>
            </p:cNvPr>
            <p:cNvSpPr/>
            <p:nvPr/>
          </p:nvSpPr>
          <p:spPr>
            <a:xfrm>
              <a:off x="4569713" y="567994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6" name="bg object 604">
              <a:extLst>
                <a:ext uri="{FF2B5EF4-FFF2-40B4-BE49-F238E27FC236}">
                  <a16:creationId xmlns:a16="http://schemas.microsoft.com/office/drawing/2014/main" id="{014F4665-B8DF-416B-A4E6-1B8D8F7BB67C}"/>
                </a:ext>
              </a:extLst>
            </p:cNvPr>
            <p:cNvSpPr/>
            <p:nvPr/>
          </p:nvSpPr>
          <p:spPr>
            <a:xfrm>
              <a:off x="4443983" y="5679947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7" name="bg object 605">
              <a:extLst>
                <a:ext uri="{FF2B5EF4-FFF2-40B4-BE49-F238E27FC236}">
                  <a16:creationId xmlns:a16="http://schemas.microsoft.com/office/drawing/2014/main" id="{7685DC32-8A10-4B0D-A31F-A448954A11E8}"/>
                </a:ext>
              </a:extLst>
            </p:cNvPr>
            <p:cNvSpPr/>
            <p:nvPr/>
          </p:nvSpPr>
          <p:spPr>
            <a:xfrm>
              <a:off x="4431791" y="5679947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8" name="bg object 606">
              <a:extLst>
                <a:ext uri="{FF2B5EF4-FFF2-40B4-BE49-F238E27FC236}">
                  <a16:creationId xmlns:a16="http://schemas.microsoft.com/office/drawing/2014/main" id="{9D8E6C30-E001-4FAF-A124-770AFE10CA19}"/>
                </a:ext>
              </a:extLst>
            </p:cNvPr>
            <p:cNvSpPr/>
            <p:nvPr/>
          </p:nvSpPr>
          <p:spPr>
            <a:xfrm>
              <a:off x="4431029" y="5691377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0" y="126492"/>
                  </a:moveTo>
                  <a:lnTo>
                    <a:pt x="0" y="66294"/>
                  </a:lnTo>
                  <a:lnTo>
                    <a:pt x="761" y="33528"/>
                  </a:lnTo>
                  <a:lnTo>
                    <a:pt x="76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9" name="bg object 607">
              <a:extLst>
                <a:ext uri="{FF2B5EF4-FFF2-40B4-BE49-F238E27FC236}">
                  <a16:creationId xmlns:a16="http://schemas.microsoft.com/office/drawing/2014/main" id="{4C52B351-DF50-4A8E-A5B6-0538E28FCC05}"/>
                </a:ext>
              </a:extLst>
            </p:cNvPr>
            <p:cNvSpPr/>
            <p:nvPr/>
          </p:nvSpPr>
          <p:spPr>
            <a:xfrm>
              <a:off x="4431029" y="58178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0" name="bg object 608">
              <a:extLst>
                <a:ext uri="{FF2B5EF4-FFF2-40B4-BE49-F238E27FC236}">
                  <a16:creationId xmlns:a16="http://schemas.microsoft.com/office/drawing/2014/main" id="{E48B06E3-00B9-45B6-9B89-D5C435FD501D}"/>
                </a:ext>
              </a:extLst>
            </p:cNvPr>
            <p:cNvSpPr/>
            <p:nvPr/>
          </p:nvSpPr>
          <p:spPr>
            <a:xfrm>
              <a:off x="4443221" y="58300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1" name="bg object 609">
              <a:extLst>
                <a:ext uri="{FF2B5EF4-FFF2-40B4-BE49-F238E27FC236}">
                  <a16:creationId xmlns:a16="http://schemas.microsoft.com/office/drawing/2014/main" id="{02143FDF-43D7-4F77-86E5-DD9062CD32D7}"/>
                </a:ext>
              </a:extLst>
            </p:cNvPr>
            <p:cNvSpPr/>
            <p:nvPr/>
          </p:nvSpPr>
          <p:spPr>
            <a:xfrm>
              <a:off x="4568951" y="58178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2" name="bg object 610">
              <a:extLst>
                <a:ext uri="{FF2B5EF4-FFF2-40B4-BE49-F238E27FC236}">
                  <a16:creationId xmlns:a16="http://schemas.microsoft.com/office/drawing/2014/main" id="{E8F1F45B-0CDF-4BFE-9DDE-54908F043067}"/>
                </a:ext>
              </a:extLst>
            </p:cNvPr>
            <p:cNvSpPr/>
            <p:nvPr/>
          </p:nvSpPr>
          <p:spPr>
            <a:xfrm>
              <a:off x="4732019" y="5692139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762" y="32004"/>
                  </a:lnTo>
                  <a:lnTo>
                    <a:pt x="0" y="64008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3" name="bg object 611">
              <a:extLst>
                <a:ext uri="{FF2B5EF4-FFF2-40B4-BE49-F238E27FC236}">
                  <a16:creationId xmlns:a16="http://schemas.microsoft.com/office/drawing/2014/main" id="{4D67E610-14CB-4E1C-B527-841C498AEC34}"/>
                </a:ext>
              </a:extLst>
            </p:cNvPr>
            <p:cNvSpPr/>
            <p:nvPr/>
          </p:nvSpPr>
          <p:spPr>
            <a:xfrm>
              <a:off x="4721351" y="567994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4" name="bg object 612">
              <a:extLst>
                <a:ext uri="{FF2B5EF4-FFF2-40B4-BE49-F238E27FC236}">
                  <a16:creationId xmlns:a16="http://schemas.microsoft.com/office/drawing/2014/main" id="{48372DF2-8F75-4538-8052-E4A918EE13EC}"/>
                </a:ext>
              </a:extLst>
            </p:cNvPr>
            <p:cNvSpPr/>
            <p:nvPr/>
          </p:nvSpPr>
          <p:spPr>
            <a:xfrm>
              <a:off x="4595621" y="5679947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5" name="bg object 613">
              <a:extLst>
                <a:ext uri="{FF2B5EF4-FFF2-40B4-BE49-F238E27FC236}">
                  <a16:creationId xmlns:a16="http://schemas.microsoft.com/office/drawing/2014/main" id="{187B4067-1827-4604-8EC3-E750C7451EC8}"/>
                </a:ext>
              </a:extLst>
            </p:cNvPr>
            <p:cNvSpPr/>
            <p:nvPr/>
          </p:nvSpPr>
          <p:spPr>
            <a:xfrm>
              <a:off x="4583429" y="567994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6" name="bg object 614">
              <a:extLst>
                <a:ext uri="{FF2B5EF4-FFF2-40B4-BE49-F238E27FC236}">
                  <a16:creationId xmlns:a16="http://schemas.microsoft.com/office/drawing/2014/main" id="{0E4F19D4-8A6D-4D44-AB61-A5D87DBBBC61}"/>
                </a:ext>
              </a:extLst>
            </p:cNvPr>
            <p:cNvSpPr/>
            <p:nvPr/>
          </p:nvSpPr>
          <p:spPr>
            <a:xfrm>
              <a:off x="4582667" y="5692139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29"/>
                  </a:moveTo>
                  <a:lnTo>
                    <a:pt x="0" y="73913"/>
                  </a:lnTo>
                  <a:lnTo>
                    <a:pt x="761" y="48767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7" name="bg object 615">
              <a:extLst>
                <a:ext uri="{FF2B5EF4-FFF2-40B4-BE49-F238E27FC236}">
                  <a16:creationId xmlns:a16="http://schemas.microsoft.com/office/drawing/2014/main" id="{4213F2BA-95B3-47AB-AEF6-E3436960E9BA}"/>
                </a:ext>
              </a:extLst>
            </p:cNvPr>
            <p:cNvSpPr/>
            <p:nvPr/>
          </p:nvSpPr>
          <p:spPr>
            <a:xfrm>
              <a:off x="4582667" y="58178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8" name="bg object 616">
              <a:extLst>
                <a:ext uri="{FF2B5EF4-FFF2-40B4-BE49-F238E27FC236}">
                  <a16:creationId xmlns:a16="http://schemas.microsoft.com/office/drawing/2014/main" id="{BDE99F32-E1E8-428F-821A-5C31E56F0423}"/>
                </a:ext>
              </a:extLst>
            </p:cNvPr>
            <p:cNvSpPr/>
            <p:nvPr/>
          </p:nvSpPr>
          <p:spPr>
            <a:xfrm>
              <a:off x="4594859" y="58300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9" name="bg object 617">
              <a:extLst>
                <a:ext uri="{FF2B5EF4-FFF2-40B4-BE49-F238E27FC236}">
                  <a16:creationId xmlns:a16="http://schemas.microsoft.com/office/drawing/2014/main" id="{8CC9D544-9071-4E17-9280-F81E078F0585}"/>
                </a:ext>
              </a:extLst>
            </p:cNvPr>
            <p:cNvSpPr/>
            <p:nvPr/>
          </p:nvSpPr>
          <p:spPr>
            <a:xfrm>
              <a:off x="4720589" y="58178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0" name="bg object 618">
              <a:extLst>
                <a:ext uri="{FF2B5EF4-FFF2-40B4-BE49-F238E27FC236}">
                  <a16:creationId xmlns:a16="http://schemas.microsoft.com/office/drawing/2014/main" id="{F03244C8-1A6C-4DCB-88EE-34ADAD7E7173}"/>
                </a:ext>
              </a:extLst>
            </p:cNvPr>
            <p:cNvSpPr/>
            <p:nvPr/>
          </p:nvSpPr>
          <p:spPr>
            <a:xfrm>
              <a:off x="4883657" y="5692139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4" h="125729">
                  <a:moveTo>
                    <a:pt x="1524" y="0"/>
                  </a:moveTo>
                  <a:lnTo>
                    <a:pt x="762" y="32004"/>
                  </a:lnTo>
                  <a:lnTo>
                    <a:pt x="762" y="64008"/>
                  </a:lnTo>
                  <a:lnTo>
                    <a:pt x="0" y="89154"/>
                  </a:lnTo>
                  <a:lnTo>
                    <a:pt x="0" y="1257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1" name="bg object 619">
              <a:extLst>
                <a:ext uri="{FF2B5EF4-FFF2-40B4-BE49-F238E27FC236}">
                  <a16:creationId xmlns:a16="http://schemas.microsoft.com/office/drawing/2014/main" id="{6895ECA3-8B98-487C-B03D-A0502D50E518}"/>
                </a:ext>
              </a:extLst>
            </p:cNvPr>
            <p:cNvSpPr/>
            <p:nvPr/>
          </p:nvSpPr>
          <p:spPr>
            <a:xfrm>
              <a:off x="4872989" y="568070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0"/>
                  </a:moveTo>
                  <a:lnTo>
                    <a:pt x="12192" y="1142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2" name="bg object 620">
              <a:extLst>
                <a:ext uri="{FF2B5EF4-FFF2-40B4-BE49-F238E27FC236}">
                  <a16:creationId xmlns:a16="http://schemas.microsoft.com/office/drawing/2014/main" id="{E20ABA6C-C94C-4D30-AE94-3FEA2A08E88E}"/>
                </a:ext>
              </a:extLst>
            </p:cNvPr>
            <p:cNvSpPr/>
            <p:nvPr/>
          </p:nvSpPr>
          <p:spPr>
            <a:xfrm>
              <a:off x="4748021" y="568070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3" name="bg object 621">
              <a:extLst>
                <a:ext uri="{FF2B5EF4-FFF2-40B4-BE49-F238E27FC236}">
                  <a16:creationId xmlns:a16="http://schemas.microsoft.com/office/drawing/2014/main" id="{8D340BEE-453D-48ED-B6D4-649EAD74AC3F}"/>
                </a:ext>
              </a:extLst>
            </p:cNvPr>
            <p:cNvSpPr/>
            <p:nvPr/>
          </p:nvSpPr>
          <p:spPr>
            <a:xfrm>
              <a:off x="4735829" y="568070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4" name="bg object 622">
              <a:extLst>
                <a:ext uri="{FF2B5EF4-FFF2-40B4-BE49-F238E27FC236}">
                  <a16:creationId xmlns:a16="http://schemas.microsoft.com/office/drawing/2014/main" id="{95053417-5811-464B-A0E3-C065773325CD}"/>
                </a:ext>
              </a:extLst>
            </p:cNvPr>
            <p:cNvSpPr/>
            <p:nvPr/>
          </p:nvSpPr>
          <p:spPr>
            <a:xfrm>
              <a:off x="4734305" y="5692139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4" h="125729">
                  <a:moveTo>
                    <a:pt x="0" y="125729"/>
                  </a:moveTo>
                  <a:lnTo>
                    <a:pt x="0" y="79247"/>
                  </a:lnTo>
                  <a:lnTo>
                    <a:pt x="761" y="64007"/>
                  </a:lnTo>
                  <a:lnTo>
                    <a:pt x="761" y="32003"/>
                  </a:lnTo>
                  <a:lnTo>
                    <a:pt x="1523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5" name="bg object 623">
              <a:extLst>
                <a:ext uri="{FF2B5EF4-FFF2-40B4-BE49-F238E27FC236}">
                  <a16:creationId xmlns:a16="http://schemas.microsoft.com/office/drawing/2014/main" id="{D1722F4B-20CB-4799-B2D7-EF799B7EFB95}"/>
                </a:ext>
              </a:extLst>
            </p:cNvPr>
            <p:cNvSpPr/>
            <p:nvPr/>
          </p:nvSpPr>
          <p:spPr>
            <a:xfrm>
              <a:off x="4734305" y="58178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6" name="bg object 624">
              <a:extLst>
                <a:ext uri="{FF2B5EF4-FFF2-40B4-BE49-F238E27FC236}">
                  <a16:creationId xmlns:a16="http://schemas.microsoft.com/office/drawing/2014/main" id="{A6D3AADD-32D7-46E5-9C4D-4B91DAFE384D}"/>
                </a:ext>
              </a:extLst>
            </p:cNvPr>
            <p:cNvSpPr/>
            <p:nvPr/>
          </p:nvSpPr>
          <p:spPr>
            <a:xfrm>
              <a:off x="4746497" y="58300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7" name="bg object 625">
              <a:extLst>
                <a:ext uri="{FF2B5EF4-FFF2-40B4-BE49-F238E27FC236}">
                  <a16:creationId xmlns:a16="http://schemas.microsoft.com/office/drawing/2014/main" id="{048916B3-3D55-4F33-BBBA-7E92B909E74F}"/>
                </a:ext>
              </a:extLst>
            </p:cNvPr>
            <p:cNvSpPr/>
            <p:nvPr/>
          </p:nvSpPr>
          <p:spPr>
            <a:xfrm>
              <a:off x="4872227" y="58178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8" name="bg object 626">
              <a:extLst>
                <a:ext uri="{FF2B5EF4-FFF2-40B4-BE49-F238E27FC236}">
                  <a16:creationId xmlns:a16="http://schemas.microsoft.com/office/drawing/2014/main" id="{48006B85-6898-47AD-BC9F-A180D854DB95}"/>
                </a:ext>
              </a:extLst>
            </p:cNvPr>
            <p:cNvSpPr/>
            <p:nvPr/>
          </p:nvSpPr>
          <p:spPr>
            <a:xfrm>
              <a:off x="5035295" y="5692901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4" h="125729">
                  <a:moveTo>
                    <a:pt x="1524" y="0"/>
                  </a:moveTo>
                  <a:lnTo>
                    <a:pt x="762" y="31242"/>
                  </a:lnTo>
                  <a:lnTo>
                    <a:pt x="762" y="88392"/>
                  </a:lnTo>
                  <a:lnTo>
                    <a:pt x="0" y="113538"/>
                  </a:lnTo>
                  <a:lnTo>
                    <a:pt x="762" y="1257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9" name="bg object 627">
              <a:extLst>
                <a:ext uri="{FF2B5EF4-FFF2-40B4-BE49-F238E27FC236}">
                  <a16:creationId xmlns:a16="http://schemas.microsoft.com/office/drawing/2014/main" id="{F5C490A5-5437-438B-B71F-197926F7EE93}"/>
                </a:ext>
              </a:extLst>
            </p:cNvPr>
            <p:cNvSpPr/>
            <p:nvPr/>
          </p:nvSpPr>
          <p:spPr>
            <a:xfrm>
              <a:off x="5024627" y="568070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0" name="bg object 628">
              <a:extLst>
                <a:ext uri="{FF2B5EF4-FFF2-40B4-BE49-F238E27FC236}">
                  <a16:creationId xmlns:a16="http://schemas.microsoft.com/office/drawing/2014/main" id="{1D5699FC-AA5B-494B-B0ED-A4E36BE81CF3}"/>
                </a:ext>
              </a:extLst>
            </p:cNvPr>
            <p:cNvSpPr/>
            <p:nvPr/>
          </p:nvSpPr>
          <p:spPr>
            <a:xfrm>
              <a:off x="4899659" y="568070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1" name="bg object 629">
              <a:extLst>
                <a:ext uri="{FF2B5EF4-FFF2-40B4-BE49-F238E27FC236}">
                  <a16:creationId xmlns:a16="http://schemas.microsoft.com/office/drawing/2014/main" id="{6C128157-AE50-4319-BCAD-0E8C0E7C7F54}"/>
                </a:ext>
              </a:extLst>
            </p:cNvPr>
            <p:cNvSpPr/>
            <p:nvPr/>
          </p:nvSpPr>
          <p:spPr>
            <a:xfrm>
              <a:off x="4887467" y="568070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2" name="bg object 630">
              <a:extLst>
                <a:ext uri="{FF2B5EF4-FFF2-40B4-BE49-F238E27FC236}">
                  <a16:creationId xmlns:a16="http://schemas.microsoft.com/office/drawing/2014/main" id="{65540735-29C9-4872-93A2-F9BFFC62D149}"/>
                </a:ext>
              </a:extLst>
            </p:cNvPr>
            <p:cNvSpPr/>
            <p:nvPr/>
          </p:nvSpPr>
          <p:spPr>
            <a:xfrm>
              <a:off x="4885943" y="5692139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4" h="125729">
                  <a:moveTo>
                    <a:pt x="762" y="125729"/>
                  </a:moveTo>
                  <a:lnTo>
                    <a:pt x="0" y="110489"/>
                  </a:lnTo>
                  <a:lnTo>
                    <a:pt x="762" y="94487"/>
                  </a:lnTo>
                  <a:lnTo>
                    <a:pt x="762" y="32003"/>
                  </a:lnTo>
                  <a:lnTo>
                    <a:pt x="152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3" name="bg object 631">
              <a:extLst>
                <a:ext uri="{FF2B5EF4-FFF2-40B4-BE49-F238E27FC236}">
                  <a16:creationId xmlns:a16="http://schemas.microsoft.com/office/drawing/2014/main" id="{5FC6E9B5-FFF8-4A62-856A-106AAF277D00}"/>
                </a:ext>
              </a:extLst>
            </p:cNvPr>
            <p:cNvSpPr/>
            <p:nvPr/>
          </p:nvSpPr>
          <p:spPr>
            <a:xfrm>
              <a:off x="4886705" y="58178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4" name="bg object 632">
              <a:extLst>
                <a:ext uri="{FF2B5EF4-FFF2-40B4-BE49-F238E27FC236}">
                  <a16:creationId xmlns:a16="http://schemas.microsoft.com/office/drawing/2014/main" id="{62125EA9-77AC-4D29-9487-B3D4F06B63FD}"/>
                </a:ext>
              </a:extLst>
            </p:cNvPr>
            <p:cNvSpPr/>
            <p:nvPr/>
          </p:nvSpPr>
          <p:spPr>
            <a:xfrm>
              <a:off x="4898135" y="5830061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125729" y="762"/>
                  </a:moveTo>
                  <a:lnTo>
                    <a:pt x="64769" y="762"/>
                  </a:ln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5" name="bg object 633">
              <a:extLst>
                <a:ext uri="{FF2B5EF4-FFF2-40B4-BE49-F238E27FC236}">
                  <a16:creationId xmlns:a16="http://schemas.microsoft.com/office/drawing/2014/main" id="{5436C902-A1F9-4CDE-B2CF-A7FB0BD67E58}"/>
                </a:ext>
              </a:extLst>
            </p:cNvPr>
            <p:cNvSpPr/>
            <p:nvPr/>
          </p:nvSpPr>
          <p:spPr>
            <a:xfrm>
              <a:off x="5023865" y="58186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6" name="bg object 634">
              <a:extLst>
                <a:ext uri="{FF2B5EF4-FFF2-40B4-BE49-F238E27FC236}">
                  <a16:creationId xmlns:a16="http://schemas.microsoft.com/office/drawing/2014/main" id="{CF823DB8-CEC1-4F12-B0B1-2C959AECAD14}"/>
                </a:ext>
              </a:extLst>
            </p:cNvPr>
            <p:cNvSpPr/>
            <p:nvPr/>
          </p:nvSpPr>
          <p:spPr>
            <a:xfrm>
              <a:off x="5187695" y="5692901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0" y="32004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7" name="bg object 635">
              <a:extLst>
                <a:ext uri="{FF2B5EF4-FFF2-40B4-BE49-F238E27FC236}">
                  <a16:creationId xmlns:a16="http://schemas.microsoft.com/office/drawing/2014/main" id="{7A473E27-B93E-40F4-97FE-B4E5CF8C3642}"/>
                </a:ext>
              </a:extLst>
            </p:cNvPr>
            <p:cNvSpPr/>
            <p:nvPr/>
          </p:nvSpPr>
          <p:spPr>
            <a:xfrm>
              <a:off x="5177027" y="568070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8" name="bg object 636">
              <a:extLst>
                <a:ext uri="{FF2B5EF4-FFF2-40B4-BE49-F238E27FC236}">
                  <a16:creationId xmlns:a16="http://schemas.microsoft.com/office/drawing/2014/main" id="{87066DC5-8C81-4020-A0EF-14D2B5E0B6AD}"/>
                </a:ext>
              </a:extLst>
            </p:cNvPr>
            <p:cNvSpPr/>
            <p:nvPr/>
          </p:nvSpPr>
          <p:spPr>
            <a:xfrm>
              <a:off x="5051297" y="568070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9" name="bg object 637">
              <a:extLst>
                <a:ext uri="{FF2B5EF4-FFF2-40B4-BE49-F238E27FC236}">
                  <a16:creationId xmlns:a16="http://schemas.microsoft.com/office/drawing/2014/main" id="{CC33A8A7-1905-460B-8983-95DF0AF55A8B}"/>
                </a:ext>
              </a:extLst>
            </p:cNvPr>
            <p:cNvSpPr/>
            <p:nvPr/>
          </p:nvSpPr>
          <p:spPr>
            <a:xfrm>
              <a:off x="5039105" y="568070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0" name="bg object 638">
              <a:extLst>
                <a:ext uri="{FF2B5EF4-FFF2-40B4-BE49-F238E27FC236}">
                  <a16:creationId xmlns:a16="http://schemas.microsoft.com/office/drawing/2014/main" id="{EAB92BFD-CDAA-482B-83D9-A156B662076A}"/>
                </a:ext>
              </a:extLst>
            </p:cNvPr>
            <p:cNvSpPr/>
            <p:nvPr/>
          </p:nvSpPr>
          <p:spPr>
            <a:xfrm>
              <a:off x="5038343" y="5692901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30480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1" name="bg object 639">
              <a:extLst>
                <a:ext uri="{FF2B5EF4-FFF2-40B4-BE49-F238E27FC236}">
                  <a16:creationId xmlns:a16="http://schemas.microsoft.com/office/drawing/2014/main" id="{9795DD13-921C-496F-9C3C-6759F9EC1BF8}"/>
                </a:ext>
              </a:extLst>
            </p:cNvPr>
            <p:cNvSpPr/>
            <p:nvPr/>
          </p:nvSpPr>
          <p:spPr>
            <a:xfrm>
              <a:off x="5038343" y="5818631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2" name="bg object 640">
              <a:extLst>
                <a:ext uri="{FF2B5EF4-FFF2-40B4-BE49-F238E27FC236}">
                  <a16:creationId xmlns:a16="http://schemas.microsoft.com/office/drawing/2014/main" id="{46325D5A-949D-49C9-A0F9-1102D4591CB4}"/>
                </a:ext>
              </a:extLst>
            </p:cNvPr>
            <p:cNvSpPr/>
            <p:nvPr/>
          </p:nvSpPr>
          <p:spPr>
            <a:xfrm>
              <a:off x="5049773" y="5830823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3" name="bg object 641">
              <a:extLst>
                <a:ext uri="{FF2B5EF4-FFF2-40B4-BE49-F238E27FC236}">
                  <a16:creationId xmlns:a16="http://schemas.microsoft.com/office/drawing/2014/main" id="{52FB0928-A784-4646-A614-BD7F454B6836}"/>
                </a:ext>
              </a:extLst>
            </p:cNvPr>
            <p:cNvSpPr/>
            <p:nvPr/>
          </p:nvSpPr>
          <p:spPr>
            <a:xfrm>
              <a:off x="5175503" y="58186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4" name="bg object 642">
              <a:extLst>
                <a:ext uri="{FF2B5EF4-FFF2-40B4-BE49-F238E27FC236}">
                  <a16:creationId xmlns:a16="http://schemas.microsoft.com/office/drawing/2014/main" id="{A3629D67-96D8-4579-9BC7-7DDC52AFCA69}"/>
                </a:ext>
              </a:extLst>
            </p:cNvPr>
            <p:cNvSpPr/>
            <p:nvPr/>
          </p:nvSpPr>
          <p:spPr>
            <a:xfrm>
              <a:off x="5339333" y="5692901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762" y="32004"/>
                  </a:lnTo>
                  <a:lnTo>
                    <a:pt x="0" y="63246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5" name="bg object 643">
              <a:extLst>
                <a:ext uri="{FF2B5EF4-FFF2-40B4-BE49-F238E27FC236}">
                  <a16:creationId xmlns:a16="http://schemas.microsoft.com/office/drawing/2014/main" id="{FFFC34C7-8F55-4E84-88BB-DEAC23754A4F}"/>
                </a:ext>
              </a:extLst>
            </p:cNvPr>
            <p:cNvSpPr/>
            <p:nvPr/>
          </p:nvSpPr>
          <p:spPr>
            <a:xfrm>
              <a:off x="5328665" y="5681471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6" name="bg object 644">
              <a:extLst>
                <a:ext uri="{FF2B5EF4-FFF2-40B4-BE49-F238E27FC236}">
                  <a16:creationId xmlns:a16="http://schemas.microsoft.com/office/drawing/2014/main" id="{3E704421-8B5B-49EC-86A8-8731C368DE83}"/>
                </a:ext>
              </a:extLst>
            </p:cNvPr>
            <p:cNvSpPr/>
            <p:nvPr/>
          </p:nvSpPr>
          <p:spPr>
            <a:xfrm>
              <a:off x="5202935" y="568147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7" name="bg object 645">
              <a:extLst>
                <a:ext uri="{FF2B5EF4-FFF2-40B4-BE49-F238E27FC236}">
                  <a16:creationId xmlns:a16="http://schemas.microsoft.com/office/drawing/2014/main" id="{09E6B28A-F31C-4C24-BA9C-FA362647F1DA}"/>
                </a:ext>
              </a:extLst>
            </p:cNvPr>
            <p:cNvSpPr/>
            <p:nvPr/>
          </p:nvSpPr>
          <p:spPr>
            <a:xfrm>
              <a:off x="5190743" y="56814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8" name="bg object 646">
              <a:extLst>
                <a:ext uri="{FF2B5EF4-FFF2-40B4-BE49-F238E27FC236}">
                  <a16:creationId xmlns:a16="http://schemas.microsoft.com/office/drawing/2014/main" id="{D71F77FC-028F-4123-B18F-5A0A4AB39F31}"/>
                </a:ext>
              </a:extLst>
            </p:cNvPr>
            <p:cNvSpPr/>
            <p:nvPr/>
          </p:nvSpPr>
          <p:spPr>
            <a:xfrm>
              <a:off x="5189981" y="5692901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57912"/>
                  </a:lnTo>
                  <a:lnTo>
                    <a:pt x="761" y="28956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9" name="bg object 647">
              <a:extLst>
                <a:ext uri="{FF2B5EF4-FFF2-40B4-BE49-F238E27FC236}">
                  <a16:creationId xmlns:a16="http://schemas.microsoft.com/office/drawing/2014/main" id="{5325D12D-5BD5-4EF8-BA33-3C3B78CFFDB0}"/>
                </a:ext>
              </a:extLst>
            </p:cNvPr>
            <p:cNvSpPr/>
            <p:nvPr/>
          </p:nvSpPr>
          <p:spPr>
            <a:xfrm>
              <a:off x="5189981" y="58186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0" name="bg object 648">
              <a:extLst>
                <a:ext uri="{FF2B5EF4-FFF2-40B4-BE49-F238E27FC236}">
                  <a16:creationId xmlns:a16="http://schemas.microsoft.com/office/drawing/2014/main" id="{BE651E58-92DA-465C-B0FF-0DC804A90B78}"/>
                </a:ext>
              </a:extLst>
            </p:cNvPr>
            <p:cNvSpPr/>
            <p:nvPr/>
          </p:nvSpPr>
          <p:spPr>
            <a:xfrm>
              <a:off x="5202173" y="5830823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1" name="bg object 649">
              <a:extLst>
                <a:ext uri="{FF2B5EF4-FFF2-40B4-BE49-F238E27FC236}">
                  <a16:creationId xmlns:a16="http://schemas.microsoft.com/office/drawing/2014/main" id="{3A6E1D0B-A0A3-4BC1-BDD2-3C437EA2766A}"/>
                </a:ext>
              </a:extLst>
            </p:cNvPr>
            <p:cNvSpPr/>
            <p:nvPr/>
          </p:nvSpPr>
          <p:spPr>
            <a:xfrm>
              <a:off x="5327141" y="58186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2" name="bg object 650">
              <a:extLst>
                <a:ext uri="{FF2B5EF4-FFF2-40B4-BE49-F238E27FC236}">
                  <a16:creationId xmlns:a16="http://schemas.microsoft.com/office/drawing/2014/main" id="{F2C39E0F-AEDE-4378-986E-53ECA40CA843}"/>
                </a:ext>
              </a:extLst>
            </p:cNvPr>
            <p:cNvSpPr/>
            <p:nvPr/>
          </p:nvSpPr>
          <p:spPr>
            <a:xfrm>
              <a:off x="4001262" y="5380481"/>
              <a:ext cx="1061085" cy="130810"/>
            </a:xfrm>
            <a:custGeom>
              <a:avLst/>
              <a:gdLst/>
              <a:ahLst/>
              <a:cxnLst/>
              <a:rect l="l" t="t" r="r" b="b"/>
              <a:pathLst>
                <a:path w="1061085" h="130810">
                  <a:moveTo>
                    <a:pt x="3048" y="0"/>
                  </a:moveTo>
                  <a:lnTo>
                    <a:pt x="3810" y="0"/>
                  </a:lnTo>
                </a:path>
                <a:path w="1061085" h="130810">
                  <a:moveTo>
                    <a:pt x="3048" y="0"/>
                  </a:moveTo>
                  <a:lnTo>
                    <a:pt x="0" y="130302"/>
                  </a:lnTo>
                  <a:lnTo>
                    <a:pt x="105918" y="130302"/>
                  </a:lnTo>
                  <a:lnTo>
                    <a:pt x="157937" y="130302"/>
                  </a:lnTo>
                  <a:lnTo>
                    <a:pt x="209956" y="130301"/>
                  </a:lnTo>
                  <a:lnTo>
                    <a:pt x="261975" y="130301"/>
                  </a:lnTo>
                  <a:lnTo>
                    <a:pt x="313994" y="130301"/>
                  </a:lnTo>
                  <a:lnTo>
                    <a:pt x="366014" y="130301"/>
                  </a:lnTo>
                  <a:lnTo>
                    <a:pt x="418033" y="130301"/>
                  </a:lnTo>
                  <a:lnTo>
                    <a:pt x="470052" y="130301"/>
                  </a:lnTo>
                  <a:lnTo>
                    <a:pt x="522071" y="130301"/>
                  </a:lnTo>
                  <a:lnTo>
                    <a:pt x="574090" y="130301"/>
                  </a:lnTo>
                  <a:lnTo>
                    <a:pt x="886206" y="130301"/>
                  </a:lnTo>
                  <a:lnTo>
                    <a:pt x="1059942" y="130301"/>
                  </a:lnTo>
                  <a:lnTo>
                    <a:pt x="1060704" y="10363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3" name="bg object 651">
              <a:extLst>
                <a:ext uri="{FF2B5EF4-FFF2-40B4-BE49-F238E27FC236}">
                  <a16:creationId xmlns:a16="http://schemas.microsoft.com/office/drawing/2014/main" id="{9F597113-0840-4F68-A13D-DC603DF5365E}"/>
                </a:ext>
              </a:extLst>
            </p:cNvPr>
            <p:cNvSpPr/>
            <p:nvPr/>
          </p:nvSpPr>
          <p:spPr>
            <a:xfrm>
              <a:off x="5061966" y="5484113"/>
              <a:ext cx="295275" cy="29209"/>
            </a:xfrm>
            <a:custGeom>
              <a:avLst/>
              <a:gdLst/>
              <a:ahLst/>
              <a:cxnLst/>
              <a:rect l="l" t="t" r="r" b="b"/>
              <a:pathLst>
                <a:path w="295275" h="29210">
                  <a:moveTo>
                    <a:pt x="294893" y="2895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4" name="bg object 652">
              <a:extLst>
                <a:ext uri="{FF2B5EF4-FFF2-40B4-BE49-F238E27FC236}">
                  <a16:creationId xmlns:a16="http://schemas.microsoft.com/office/drawing/2014/main" id="{23DD9AC9-8B8C-40D5-84A6-C2D37DEF566D}"/>
                </a:ext>
              </a:extLst>
            </p:cNvPr>
            <p:cNvSpPr/>
            <p:nvPr/>
          </p:nvSpPr>
          <p:spPr>
            <a:xfrm>
              <a:off x="5352248" y="5513069"/>
              <a:ext cx="5080" cy="371475"/>
            </a:xfrm>
            <a:custGeom>
              <a:avLst/>
              <a:gdLst/>
              <a:ahLst/>
              <a:cxnLst/>
              <a:rect l="l" t="t" r="r" b="b"/>
              <a:pathLst>
                <a:path w="5079" h="371475">
                  <a:moveTo>
                    <a:pt x="1563" y="371093"/>
                  </a:moveTo>
                  <a:lnTo>
                    <a:pt x="1563" y="368045"/>
                  </a:lnTo>
                  <a:lnTo>
                    <a:pt x="801" y="364997"/>
                  </a:lnTo>
                  <a:lnTo>
                    <a:pt x="834" y="351715"/>
                  </a:lnTo>
                  <a:lnTo>
                    <a:pt x="416" y="338666"/>
                  </a:lnTo>
                  <a:lnTo>
                    <a:pt x="0" y="325637"/>
                  </a:lnTo>
                  <a:lnTo>
                    <a:pt x="39" y="312419"/>
                  </a:lnTo>
                  <a:lnTo>
                    <a:pt x="39" y="278891"/>
                  </a:lnTo>
                  <a:lnTo>
                    <a:pt x="512" y="230880"/>
                  </a:lnTo>
                  <a:lnTo>
                    <a:pt x="1249" y="182875"/>
                  </a:lnTo>
                  <a:lnTo>
                    <a:pt x="2143" y="134872"/>
                  </a:lnTo>
                  <a:lnTo>
                    <a:pt x="3087" y="86867"/>
                  </a:lnTo>
                  <a:lnTo>
                    <a:pt x="461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5" name="bg object 653">
              <a:extLst>
                <a:ext uri="{FF2B5EF4-FFF2-40B4-BE49-F238E27FC236}">
                  <a16:creationId xmlns:a16="http://schemas.microsoft.com/office/drawing/2014/main" id="{BE27EA33-AF5C-485B-8C28-07FE13F7C003}"/>
                </a:ext>
              </a:extLst>
            </p:cNvPr>
            <p:cNvSpPr/>
            <p:nvPr/>
          </p:nvSpPr>
          <p:spPr>
            <a:xfrm>
              <a:off x="3973068" y="5817107"/>
              <a:ext cx="1381125" cy="67310"/>
            </a:xfrm>
            <a:custGeom>
              <a:avLst/>
              <a:gdLst/>
              <a:ahLst/>
              <a:cxnLst/>
              <a:rect l="l" t="t" r="r" b="b"/>
              <a:pathLst>
                <a:path w="1381125" h="67310">
                  <a:moveTo>
                    <a:pt x="2286" y="65532"/>
                  </a:moveTo>
                  <a:lnTo>
                    <a:pt x="1380744" y="67056"/>
                  </a:lnTo>
                </a:path>
                <a:path w="1381125" h="67310">
                  <a:moveTo>
                    <a:pt x="2286" y="65532"/>
                  </a:moveTo>
                  <a:lnTo>
                    <a:pt x="2286" y="62484"/>
                  </a:lnTo>
                  <a:lnTo>
                    <a:pt x="1117" y="50356"/>
                  </a:lnTo>
                  <a:lnTo>
                    <a:pt x="828" y="37685"/>
                  </a:lnTo>
                  <a:lnTo>
                    <a:pt x="696" y="25031"/>
                  </a:lnTo>
                  <a:lnTo>
                    <a:pt x="0" y="12954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6" name="bg object 654">
              <a:extLst>
                <a:ext uri="{FF2B5EF4-FFF2-40B4-BE49-F238E27FC236}">
                  <a16:creationId xmlns:a16="http://schemas.microsoft.com/office/drawing/2014/main" id="{F14EA146-F81C-4246-BB99-8602AF89151D}"/>
                </a:ext>
              </a:extLst>
            </p:cNvPr>
            <p:cNvSpPr/>
            <p:nvPr/>
          </p:nvSpPr>
          <p:spPr>
            <a:xfrm>
              <a:off x="3973830" y="5665469"/>
              <a:ext cx="0" cy="151765"/>
            </a:xfrm>
            <a:custGeom>
              <a:avLst/>
              <a:gdLst/>
              <a:ahLst/>
              <a:cxnLst/>
              <a:rect l="l" t="t" r="r" b="b"/>
              <a:pathLst>
                <a:path h="151764">
                  <a:moveTo>
                    <a:pt x="0" y="25145"/>
                  </a:moveTo>
                  <a:lnTo>
                    <a:pt x="0" y="151637"/>
                  </a:lnTo>
                </a:path>
                <a:path h="151764">
                  <a:moveTo>
                    <a:pt x="0" y="2514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7" name="bg object 655">
              <a:extLst>
                <a:ext uri="{FF2B5EF4-FFF2-40B4-BE49-F238E27FC236}">
                  <a16:creationId xmlns:a16="http://schemas.microsoft.com/office/drawing/2014/main" id="{4454D155-4FAF-41BE-BA6C-5FBBE3F23D17}"/>
                </a:ext>
              </a:extLst>
            </p:cNvPr>
            <p:cNvSpPr/>
            <p:nvPr/>
          </p:nvSpPr>
          <p:spPr>
            <a:xfrm>
              <a:off x="3974592" y="5540501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2286" y="0"/>
                  </a:moveTo>
                  <a:lnTo>
                    <a:pt x="2286" y="16002"/>
                  </a:lnTo>
                  <a:lnTo>
                    <a:pt x="1524" y="32766"/>
                  </a:lnTo>
                  <a:lnTo>
                    <a:pt x="762" y="65532"/>
                  </a:lnTo>
                  <a:lnTo>
                    <a:pt x="762" y="95250"/>
                  </a:lnTo>
                  <a:lnTo>
                    <a:pt x="0" y="124205"/>
                  </a:lnTo>
                </a:path>
                <a:path w="3175" h="124460">
                  <a:moveTo>
                    <a:pt x="2286" y="0"/>
                  </a:moveTo>
                  <a:lnTo>
                    <a:pt x="304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8" name="bg object 656">
              <a:extLst>
                <a:ext uri="{FF2B5EF4-FFF2-40B4-BE49-F238E27FC236}">
                  <a16:creationId xmlns:a16="http://schemas.microsoft.com/office/drawing/2014/main" id="{2C773C86-9648-49B1-A44F-E11A64C9F4E8}"/>
                </a:ext>
              </a:extLst>
            </p:cNvPr>
            <p:cNvSpPr/>
            <p:nvPr/>
          </p:nvSpPr>
          <p:spPr>
            <a:xfrm>
              <a:off x="3976878" y="5514593"/>
              <a:ext cx="0" cy="25400"/>
            </a:xfrm>
            <a:custGeom>
              <a:avLst/>
              <a:gdLst/>
              <a:ahLst/>
              <a:cxnLst/>
              <a:rect l="l" t="t" r="r" b="b"/>
              <a:pathLst>
                <a:path h="25400">
                  <a:moveTo>
                    <a:pt x="0" y="2514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9" name="bg object 657">
              <a:extLst>
                <a:ext uri="{FF2B5EF4-FFF2-40B4-BE49-F238E27FC236}">
                  <a16:creationId xmlns:a16="http://schemas.microsoft.com/office/drawing/2014/main" id="{4CBD1BA6-F472-488B-AD75-AC480A415124}"/>
                </a:ext>
              </a:extLst>
            </p:cNvPr>
            <p:cNvSpPr/>
            <p:nvPr/>
          </p:nvSpPr>
          <p:spPr>
            <a:xfrm>
              <a:off x="3977640" y="5514593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0" name="bg object 658">
              <a:extLst>
                <a:ext uri="{FF2B5EF4-FFF2-40B4-BE49-F238E27FC236}">
                  <a16:creationId xmlns:a16="http://schemas.microsoft.com/office/drawing/2014/main" id="{3C327D4C-8D8C-43C9-94F5-E8C3C5AF5A82}"/>
                </a:ext>
              </a:extLst>
            </p:cNvPr>
            <p:cNvSpPr/>
            <p:nvPr/>
          </p:nvSpPr>
          <p:spPr>
            <a:xfrm>
              <a:off x="3977640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1" name="bg object 659">
              <a:extLst>
                <a:ext uri="{FF2B5EF4-FFF2-40B4-BE49-F238E27FC236}">
                  <a16:creationId xmlns:a16="http://schemas.microsoft.com/office/drawing/2014/main" id="{F6FB495E-4E1E-4DCE-A9F2-74725E01EC02}"/>
                </a:ext>
              </a:extLst>
            </p:cNvPr>
            <p:cNvSpPr/>
            <p:nvPr/>
          </p:nvSpPr>
          <p:spPr>
            <a:xfrm>
              <a:off x="3980688" y="539038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0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2" name="bg object 660">
              <a:extLst>
                <a:ext uri="{FF2B5EF4-FFF2-40B4-BE49-F238E27FC236}">
                  <a16:creationId xmlns:a16="http://schemas.microsoft.com/office/drawing/2014/main" id="{491C6288-00DC-4DD3-8802-08508C628DA5}"/>
                </a:ext>
              </a:extLst>
            </p:cNvPr>
            <p:cNvSpPr/>
            <p:nvPr/>
          </p:nvSpPr>
          <p:spPr>
            <a:xfrm>
              <a:off x="3979926" y="5378195"/>
              <a:ext cx="1270" cy="12700"/>
            </a:xfrm>
            <a:custGeom>
              <a:avLst/>
              <a:gdLst/>
              <a:ahLst/>
              <a:cxnLst/>
              <a:rect l="l" t="t" r="r" b="b"/>
              <a:pathLst>
                <a:path w="1270" h="12700">
                  <a:moveTo>
                    <a:pt x="0" y="12191"/>
                  </a:move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3" name="bg object 661">
              <a:extLst>
                <a:ext uri="{FF2B5EF4-FFF2-40B4-BE49-F238E27FC236}">
                  <a16:creationId xmlns:a16="http://schemas.microsoft.com/office/drawing/2014/main" id="{B44DF233-36D6-4497-A509-3CA6E71FC401}"/>
                </a:ext>
              </a:extLst>
            </p:cNvPr>
            <p:cNvSpPr/>
            <p:nvPr/>
          </p:nvSpPr>
          <p:spPr>
            <a:xfrm>
              <a:off x="3980688" y="5378195"/>
              <a:ext cx="24130" cy="2540"/>
            </a:xfrm>
            <a:custGeom>
              <a:avLst/>
              <a:gdLst/>
              <a:ahLst/>
              <a:cxnLst/>
              <a:rect l="l" t="t" r="r" b="b"/>
              <a:pathLst>
                <a:path w="24129" h="2539">
                  <a:moveTo>
                    <a:pt x="23622" y="2286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4" name="bg object 662">
              <a:extLst>
                <a:ext uri="{FF2B5EF4-FFF2-40B4-BE49-F238E27FC236}">
                  <a16:creationId xmlns:a16="http://schemas.microsoft.com/office/drawing/2014/main" id="{EDBA5C31-2562-4E6C-9ED2-143E07D39E53}"/>
                </a:ext>
              </a:extLst>
            </p:cNvPr>
            <p:cNvSpPr/>
            <p:nvPr/>
          </p:nvSpPr>
          <p:spPr>
            <a:xfrm>
              <a:off x="5353811" y="5513069"/>
              <a:ext cx="3175" cy="372110"/>
            </a:xfrm>
            <a:custGeom>
              <a:avLst/>
              <a:gdLst/>
              <a:ahLst/>
              <a:cxnLst/>
              <a:rect l="l" t="t" r="r" b="b"/>
              <a:pathLst>
                <a:path w="3175" h="372110">
                  <a:moveTo>
                    <a:pt x="3048" y="0"/>
                  </a:moveTo>
                  <a:lnTo>
                    <a:pt x="1524" y="250697"/>
                  </a:lnTo>
                  <a:lnTo>
                    <a:pt x="1524" y="336042"/>
                  </a:lnTo>
                  <a:lnTo>
                    <a:pt x="762" y="351282"/>
                  </a:lnTo>
                  <a:lnTo>
                    <a:pt x="762" y="370332"/>
                  </a:lnTo>
                  <a:lnTo>
                    <a:pt x="0" y="371094"/>
                  </a:lnTo>
                  <a:lnTo>
                    <a:pt x="0" y="371856"/>
                  </a:lnTo>
                  <a:lnTo>
                    <a:pt x="0" y="37109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5" name="bg object 663">
              <a:extLst>
                <a:ext uri="{FF2B5EF4-FFF2-40B4-BE49-F238E27FC236}">
                  <a16:creationId xmlns:a16="http://schemas.microsoft.com/office/drawing/2014/main" id="{0FC4109A-921E-49C8-9668-F07CC57445C0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22192" y="5526785"/>
              <a:ext cx="156972" cy="304800"/>
            </a:xfrm>
            <a:prstGeom prst="rect">
              <a:avLst/>
            </a:prstGeom>
          </p:spPr>
        </p:pic>
        <p:sp>
          <p:nvSpPr>
            <p:cNvPr id="776" name="bg object 664">
              <a:extLst>
                <a:ext uri="{FF2B5EF4-FFF2-40B4-BE49-F238E27FC236}">
                  <a16:creationId xmlns:a16="http://schemas.microsoft.com/office/drawing/2014/main" id="{09ABF364-0BE3-4882-802A-A3A6B364F974}"/>
                </a:ext>
              </a:extLst>
            </p:cNvPr>
            <p:cNvSpPr/>
            <p:nvPr/>
          </p:nvSpPr>
          <p:spPr>
            <a:xfrm>
              <a:off x="3058668" y="5881877"/>
              <a:ext cx="916940" cy="1270"/>
            </a:xfrm>
            <a:custGeom>
              <a:avLst/>
              <a:gdLst/>
              <a:ahLst/>
              <a:cxnLst/>
              <a:rect l="l" t="t" r="r" b="b"/>
              <a:pathLst>
                <a:path w="916939" h="1270">
                  <a:moveTo>
                    <a:pt x="0" y="0"/>
                  </a:moveTo>
                  <a:lnTo>
                    <a:pt x="916686" y="76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7" name="bg object 665">
              <a:extLst>
                <a:ext uri="{FF2B5EF4-FFF2-40B4-BE49-F238E27FC236}">
                  <a16:creationId xmlns:a16="http://schemas.microsoft.com/office/drawing/2014/main" id="{4E35E3E6-9EC0-404A-AA07-B328BAA088CC}"/>
                </a:ext>
              </a:extLst>
            </p:cNvPr>
            <p:cNvSpPr/>
            <p:nvPr/>
          </p:nvSpPr>
          <p:spPr>
            <a:xfrm>
              <a:off x="3058668" y="5539739"/>
              <a:ext cx="0" cy="342265"/>
            </a:xfrm>
            <a:custGeom>
              <a:avLst/>
              <a:gdLst/>
              <a:ahLst/>
              <a:cxnLst/>
              <a:rect l="l" t="t" r="r" b="b"/>
              <a:pathLst>
                <a:path h="342264">
                  <a:moveTo>
                    <a:pt x="0" y="0"/>
                  </a:moveTo>
                  <a:lnTo>
                    <a:pt x="0" y="0"/>
                  </a:lnTo>
                  <a:lnTo>
                    <a:pt x="0" y="231902"/>
                  </a:lnTo>
                  <a:lnTo>
                    <a:pt x="0" y="285496"/>
                  </a:lnTo>
                  <a:lnTo>
                    <a:pt x="0" y="339090"/>
                  </a:lnTo>
                  <a:lnTo>
                    <a:pt x="0" y="34213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8" name="bg object 666">
              <a:extLst>
                <a:ext uri="{FF2B5EF4-FFF2-40B4-BE49-F238E27FC236}">
                  <a16:creationId xmlns:a16="http://schemas.microsoft.com/office/drawing/2014/main" id="{9FFFEEDD-2FB1-4715-B69D-A3246201FBDB}"/>
                </a:ext>
              </a:extLst>
            </p:cNvPr>
            <p:cNvSpPr/>
            <p:nvPr/>
          </p:nvSpPr>
          <p:spPr>
            <a:xfrm>
              <a:off x="3075432" y="5378195"/>
              <a:ext cx="905510" cy="1270"/>
            </a:xfrm>
            <a:custGeom>
              <a:avLst/>
              <a:gdLst/>
              <a:ahLst/>
              <a:cxnLst/>
              <a:rect l="l" t="t" r="r" b="b"/>
              <a:pathLst>
                <a:path w="905510" h="1270">
                  <a:moveTo>
                    <a:pt x="905256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9" name="bg object 667">
              <a:extLst>
                <a:ext uri="{FF2B5EF4-FFF2-40B4-BE49-F238E27FC236}">
                  <a16:creationId xmlns:a16="http://schemas.microsoft.com/office/drawing/2014/main" id="{1AA15761-D8B6-46F4-8C8C-F69B9CF82B28}"/>
                </a:ext>
              </a:extLst>
            </p:cNvPr>
            <p:cNvSpPr/>
            <p:nvPr/>
          </p:nvSpPr>
          <p:spPr>
            <a:xfrm>
              <a:off x="3969258" y="5378957"/>
              <a:ext cx="10795" cy="11430"/>
            </a:xfrm>
            <a:custGeom>
              <a:avLst/>
              <a:gdLst/>
              <a:ahLst/>
              <a:cxnLst/>
              <a:rect l="l" t="t" r="r" b="b"/>
              <a:pathLst>
                <a:path w="10795" h="11429">
                  <a:moveTo>
                    <a:pt x="0" y="0"/>
                  </a:moveTo>
                  <a:lnTo>
                    <a:pt x="10668" y="114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0" name="bg object 668">
              <a:extLst>
                <a:ext uri="{FF2B5EF4-FFF2-40B4-BE49-F238E27FC236}">
                  <a16:creationId xmlns:a16="http://schemas.microsoft.com/office/drawing/2014/main" id="{3BA6FEFA-AF96-4CA6-B34D-45484693B249}"/>
                </a:ext>
              </a:extLst>
            </p:cNvPr>
            <p:cNvSpPr/>
            <p:nvPr/>
          </p:nvSpPr>
          <p:spPr>
            <a:xfrm>
              <a:off x="3844290" y="5378957"/>
              <a:ext cx="125095" cy="1270"/>
            </a:xfrm>
            <a:custGeom>
              <a:avLst/>
              <a:gdLst/>
              <a:ahLst/>
              <a:cxnLst/>
              <a:rect l="l" t="t" r="r" b="b"/>
              <a:pathLst>
                <a:path w="125095" h="1270">
                  <a:moveTo>
                    <a:pt x="0" y="762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1" name="bg object 669">
              <a:extLst>
                <a:ext uri="{FF2B5EF4-FFF2-40B4-BE49-F238E27FC236}">
                  <a16:creationId xmlns:a16="http://schemas.microsoft.com/office/drawing/2014/main" id="{0B293290-7F5B-4E09-B9DA-5F1076A89248}"/>
                </a:ext>
              </a:extLst>
            </p:cNvPr>
            <p:cNvSpPr/>
            <p:nvPr/>
          </p:nvSpPr>
          <p:spPr>
            <a:xfrm>
              <a:off x="3831336" y="5379719"/>
              <a:ext cx="13335" cy="11430"/>
            </a:xfrm>
            <a:custGeom>
              <a:avLst/>
              <a:gdLst/>
              <a:ahLst/>
              <a:cxnLst/>
              <a:rect l="l" t="t" r="r" b="b"/>
              <a:pathLst>
                <a:path w="13335" h="11429">
                  <a:moveTo>
                    <a:pt x="0" y="11429"/>
                  </a:moveTo>
                  <a:lnTo>
                    <a:pt x="1295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2" name="bg object 670">
              <a:extLst>
                <a:ext uri="{FF2B5EF4-FFF2-40B4-BE49-F238E27FC236}">
                  <a16:creationId xmlns:a16="http://schemas.microsoft.com/office/drawing/2014/main" id="{047E8643-0D4D-4970-AC9D-0F3B0CA3E659}"/>
                </a:ext>
              </a:extLst>
            </p:cNvPr>
            <p:cNvSpPr/>
            <p:nvPr/>
          </p:nvSpPr>
          <p:spPr>
            <a:xfrm>
              <a:off x="3828288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4"/>
                  </a:moveTo>
                  <a:lnTo>
                    <a:pt x="761" y="92964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3" name="bg object 671">
              <a:extLst>
                <a:ext uri="{FF2B5EF4-FFF2-40B4-BE49-F238E27FC236}">
                  <a16:creationId xmlns:a16="http://schemas.microsoft.com/office/drawing/2014/main" id="{3FAFB46C-5B6D-4758-9AA0-D58DBE7E9DF9}"/>
                </a:ext>
              </a:extLst>
            </p:cNvPr>
            <p:cNvSpPr/>
            <p:nvPr/>
          </p:nvSpPr>
          <p:spPr>
            <a:xfrm>
              <a:off x="3828288" y="551459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4" name="bg object 672">
              <a:extLst>
                <a:ext uri="{FF2B5EF4-FFF2-40B4-BE49-F238E27FC236}">
                  <a16:creationId xmlns:a16="http://schemas.microsoft.com/office/drawing/2014/main" id="{E0A2A043-00A2-464F-9C90-AF62AC75FA9B}"/>
                </a:ext>
              </a:extLst>
            </p:cNvPr>
            <p:cNvSpPr/>
            <p:nvPr/>
          </p:nvSpPr>
          <p:spPr>
            <a:xfrm>
              <a:off x="3840480" y="5526023"/>
              <a:ext cx="125095" cy="1270"/>
            </a:xfrm>
            <a:custGeom>
              <a:avLst/>
              <a:gdLst/>
              <a:ahLst/>
              <a:cxnLst/>
              <a:rect l="l" t="t" r="r" b="b"/>
              <a:pathLst>
                <a:path w="125095" h="1270">
                  <a:moveTo>
                    <a:pt x="124967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5" name="bg object 673">
              <a:extLst>
                <a:ext uri="{FF2B5EF4-FFF2-40B4-BE49-F238E27FC236}">
                  <a16:creationId xmlns:a16="http://schemas.microsoft.com/office/drawing/2014/main" id="{34B728EA-FA80-460A-A87D-FF1ED6C1E392}"/>
                </a:ext>
              </a:extLst>
            </p:cNvPr>
            <p:cNvSpPr/>
            <p:nvPr/>
          </p:nvSpPr>
          <p:spPr>
            <a:xfrm>
              <a:off x="3965448" y="5515355"/>
              <a:ext cx="11430" cy="10795"/>
            </a:xfrm>
            <a:custGeom>
              <a:avLst/>
              <a:gdLst/>
              <a:ahLst/>
              <a:cxnLst/>
              <a:rect l="l" t="t" r="r" b="b"/>
              <a:pathLst>
                <a:path w="11429" h="10795">
                  <a:moveTo>
                    <a:pt x="11429" y="0"/>
                  </a:moveTo>
                  <a:lnTo>
                    <a:pt x="0" y="10668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6" name="bg object 674">
              <a:extLst>
                <a:ext uri="{FF2B5EF4-FFF2-40B4-BE49-F238E27FC236}">
                  <a16:creationId xmlns:a16="http://schemas.microsoft.com/office/drawing/2014/main" id="{26FFD48E-D6B9-4FE0-9AD3-B1CCBD718B71}"/>
                </a:ext>
              </a:extLst>
            </p:cNvPr>
            <p:cNvSpPr/>
            <p:nvPr/>
          </p:nvSpPr>
          <p:spPr>
            <a:xfrm>
              <a:off x="3674364" y="5391149"/>
              <a:ext cx="3810" cy="123825"/>
            </a:xfrm>
            <a:custGeom>
              <a:avLst/>
              <a:gdLst/>
              <a:ahLst/>
              <a:cxnLst/>
              <a:rect l="l" t="t" r="r" b="b"/>
              <a:pathLst>
                <a:path w="3810" h="123825">
                  <a:moveTo>
                    <a:pt x="3810" y="0"/>
                  </a:moveTo>
                  <a:lnTo>
                    <a:pt x="1524" y="92964"/>
                  </a:ln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7" name="bg object 675">
              <a:extLst>
                <a:ext uri="{FF2B5EF4-FFF2-40B4-BE49-F238E27FC236}">
                  <a16:creationId xmlns:a16="http://schemas.microsoft.com/office/drawing/2014/main" id="{8504B3DA-CBBD-4CDC-9C8F-02269674B349}"/>
                </a:ext>
              </a:extLst>
            </p:cNvPr>
            <p:cNvSpPr/>
            <p:nvPr/>
          </p:nvSpPr>
          <p:spPr>
            <a:xfrm>
              <a:off x="3665982" y="537971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0"/>
                  </a:moveTo>
                  <a:lnTo>
                    <a:pt x="12192" y="1142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8" name="bg object 676">
              <a:extLst>
                <a:ext uri="{FF2B5EF4-FFF2-40B4-BE49-F238E27FC236}">
                  <a16:creationId xmlns:a16="http://schemas.microsoft.com/office/drawing/2014/main" id="{86060419-B987-4A87-8D8F-095513A221BC}"/>
                </a:ext>
              </a:extLst>
            </p:cNvPr>
            <p:cNvSpPr/>
            <p:nvPr/>
          </p:nvSpPr>
          <p:spPr>
            <a:xfrm>
              <a:off x="3541014" y="537971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9" name="bg object 677">
              <a:extLst>
                <a:ext uri="{FF2B5EF4-FFF2-40B4-BE49-F238E27FC236}">
                  <a16:creationId xmlns:a16="http://schemas.microsoft.com/office/drawing/2014/main" id="{6E2601EA-75EE-485A-906B-6745D2A94416}"/>
                </a:ext>
              </a:extLst>
            </p:cNvPr>
            <p:cNvSpPr/>
            <p:nvPr/>
          </p:nvSpPr>
          <p:spPr>
            <a:xfrm>
              <a:off x="3528822" y="537971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0" name="bg object 678">
              <a:extLst>
                <a:ext uri="{FF2B5EF4-FFF2-40B4-BE49-F238E27FC236}">
                  <a16:creationId xmlns:a16="http://schemas.microsoft.com/office/drawing/2014/main" id="{C4D4A028-E661-4736-AC4B-94DBBE8B04A7}"/>
                </a:ext>
              </a:extLst>
            </p:cNvPr>
            <p:cNvSpPr/>
            <p:nvPr/>
          </p:nvSpPr>
          <p:spPr>
            <a:xfrm>
              <a:off x="3525774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4"/>
                  </a:moveTo>
                  <a:lnTo>
                    <a:pt x="761" y="92964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1" name="bg object 679">
              <a:extLst>
                <a:ext uri="{FF2B5EF4-FFF2-40B4-BE49-F238E27FC236}">
                  <a16:creationId xmlns:a16="http://schemas.microsoft.com/office/drawing/2014/main" id="{EF030BFE-A96F-4023-8730-4E4D5F51B0BB}"/>
                </a:ext>
              </a:extLst>
            </p:cNvPr>
            <p:cNvSpPr/>
            <p:nvPr/>
          </p:nvSpPr>
          <p:spPr>
            <a:xfrm>
              <a:off x="3525774" y="5514593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2" name="bg object 680">
              <a:extLst>
                <a:ext uri="{FF2B5EF4-FFF2-40B4-BE49-F238E27FC236}">
                  <a16:creationId xmlns:a16="http://schemas.microsoft.com/office/drawing/2014/main" id="{F19647A0-C6CF-4AED-9E24-EA5A614232B7}"/>
                </a:ext>
              </a:extLst>
            </p:cNvPr>
            <p:cNvSpPr/>
            <p:nvPr/>
          </p:nvSpPr>
          <p:spPr>
            <a:xfrm>
              <a:off x="3537204" y="55267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3" name="bg object 681">
              <a:extLst>
                <a:ext uri="{FF2B5EF4-FFF2-40B4-BE49-F238E27FC236}">
                  <a16:creationId xmlns:a16="http://schemas.microsoft.com/office/drawing/2014/main" id="{79D793B6-1A99-49DB-802F-1AE221E54FAA}"/>
                </a:ext>
              </a:extLst>
            </p:cNvPr>
            <p:cNvSpPr/>
            <p:nvPr/>
          </p:nvSpPr>
          <p:spPr>
            <a:xfrm>
              <a:off x="3662172" y="551459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4" name="bg object 682">
              <a:extLst>
                <a:ext uri="{FF2B5EF4-FFF2-40B4-BE49-F238E27FC236}">
                  <a16:creationId xmlns:a16="http://schemas.microsoft.com/office/drawing/2014/main" id="{8C3B4D17-332D-4343-A341-499E348699F3}"/>
                </a:ext>
              </a:extLst>
            </p:cNvPr>
            <p:cNvSpPr/>
            <p:nvPr/>
          </p:nvSpPr>
          <p:spPr>
            <a:xfrm>
              <a:off x="3371850" y="5391911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5" name="bg object 683">
              <a:extLst>
                <a:ext uri="{FF2B5EF4-FFF2-40B4-BE49-F238E27FC236}">
                  <a16:creationId xmlns:a16="http://schemas.microsoft.com/office/drawing/2014/main" id="{889AD61B-FA0E-4220-86E8-3B8A249DAE94}"/>
                </a:ext>
              </a:extLst>
            </p:cNvPr>
            <p:cNvSpPr/>
            <p:nvPr/>
          </p:nvSpPr>
          <p:spPr>
            <a:xfrm>
              <a:off x="3363468" y="537971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6" name="bg object 684">
              <a:extLst>
                <a:ext uri="{FF2B5EF4-FFF2-40B4-BE49-F238E27FC236}">
                  <a16:creationId xmlns:a16="http://schemas.microsoft.com/office/drawing/2014/main" id="{E096BD12-2321-4098-924E-B27C7AC4A568}"/>
                </a:ext>
              </a:extLst>
            </p:cNvPr>
            <p:cNvSpPr/>
            <p:nvPr/>
          </p:nvSpPr>
          <p:spPr>
            <a:xfrm>
              <a:off x="3238500" y="537971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7" name="bg object 685">
              <a:extLst>
                <a:ext uri="{FF2B5EF4-FFF2-40B4-BE49-F238E27FC236}">
                  <a16:creationId xmlns:a16="http://schemas.microsoft.com/office/drawing/2014/main" id="{0057B704-0DB3-4EF9-82F3-EA78E1BEF1A6}"/>
                </a:ext>
              </a:extLst>
            </p:cNvPr>
            <p:cNvSpPr/>
            <p:nvPr/>
          </p:nvSpPr>
          <p:spPr>
            <a:xfrm>
              <a:off x="3226308" y="537971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8" name="bg object 686">
              <a:extLst>
                <a:ext uri="{FF2B5EF4-FFF2-40B4-BE49-F238E27FC236}">
                  <a16:creationId xmlns:a16="http://schemas.microsoft.com/office/drawing/2014/main" id="{1F4B7C65-2E01-43D9-AB41-B4D54DB652B3}"/>
                </a:ext>
              </a:extLst>
            </p:cNvPr>
            <p:cNvSpPr/>
            <p:nvPr/>
          </p:nvSpPr>
          <p:spPr>
            <a:xfrm>
              <a:off x="3222498" y="5391911"/>
              <a:ext cx="3810" cy="123825"/>
            </a:xfrm>
            <a:custGeom>
              <a:avLst/>
              <a:gdLst/>
              <a:ahLst/>
              <a:cxnLst/>
              <a:rect l="l" t="t" r="r" b="b"/>
              <a:pathLst>
                <a:path w="3810" h="123825">
                  <a:moveTo>
                    <a:pt x="0" y="123444"/>
                  </a:moveTo>
                  <a:lnTo>
                    <a:pt x="761" y="92202"/>
                  </a:lnTo>
                  <a:lnTo>
                    <a:pt x="2285" y="61722"/>
                  </a:lnTo>
                  <a:lnTo>
                    <a:pt x="3809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9" name="bg object 687">
              <a:extLst>
                <a:ext uri="{FF2B5EF4-FFF2-40B4-BE49-F238E27FC236}">
                  <a16:creationId xmlns:a16="http://schemas.microsoft.com/office/drawing/2014/main" id="{519F2997-CC96-4D90-B689-454DAE7FD5AF}"/>
                </a:ext>
              </a:extLst>
            </p:cNvPr>
            <p:cNvSpPr/>
            <p:nvPr/>
          </p:nvSpPr>
          <p:spPr>
            <a:xfrm>
              <a:off x="3222498" y="551535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2" y="1143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0" name="bg object 688">
              <a:extLst>
                <a:ext uri="{FF2B5EF4-FFF2-40B4-BE49-F238E27FC236}">
                  <a16:creationId xmlns:a16="http://schemas.microsoft.com/office/drawing/2014/main" id="{4CFE8B87-7627-4AD4-BC73-FE37329626C0}"/>
                </a:ext>
              </a:extLst>
            </p:cNvPr>
            <p:cNvSpPr/>
            <p:nvPr/>
          </p:nvSpPr>
          <p:spPr>
            <a:xfrm>
              <a:off x="3234690" y="55267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8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1" name="bg object 689">
              <a:extLst>
                <a:ext uri="{FF2B5EF4-FFF2-40B4-BE49-F238E27FC236}">
                  <a16:creationId xmlns:a16="http://schemas.microsoft.com/office/drawing/2014/main" id="{8823C8AF-2100-4123-9405-129AB3A1EFEF}"/>
                </a:ext>
              </a:extLst>
            </p:cNvPr>
            <p:cNvSpPr/>
            <p:nvPr/>
          </p:nvSpPr>
          <p:spPr>
            <a:xfrm>
              <a:off x="3359658" y="551535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2" name="bg object 690">
              <a:extLst>
                <a:ext uri="{FF2B5EF4-FFF2-40B4-BE49-F238E27FC236}">
                  <a16:creationId xmlns:a16="http://schemas.microsoft.com/office/drawing/2014/main" id="{245FF242-B072-4136-8162-52B47C978EA4}"/>
                </a:ext>
              </a:extLst>
            </p:cNvPr>
            <p:cNvSpPr/>
            <p:nvPr/>
          </p:nvSpPr>
          <p:spPr>
            <a:xfrm>
              <a:off x="3822954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2286" y="20574"/>
                  </a:lnTo>
                  <a:lnTo>
                    <a:pt x="1524" y="41148"/>
                  </a:lnTo>
                  <a:lnTo>
                    <a:pt x="1524" y="61722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3" name="bg object 691">
              <a:extLst>
                <a:ext uri="{FF2B5EF4-FFF2-40B4-BE49-F238E27FC236}">
                  <a16:creationId xmlns:a16="http://schemas.microsoft.com/office/drawing/2014/main" id="{0EC1B02B-43EF-42B8-9CE2-0C186D173541}"/>
                </a:ext>
              </a:extLst>
            </p:cNvPr>
            <p:cNvSpPr/>
            <p:nvPr/>
          </p:nvSpPr>
          <p:spPr>
            <a:xfrm>
              <a:off x="3813810" y="5529071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4" name="bg object 692">
              <a:extLst>
                <a:ext uri="{FF2B5EF4-FFF2-40B4-BE49-F238E27FC236}">
                  <a16:creationId xmlns:a16="http://schemas.microsoft.com/office/drawing/2014/main" id="{FCA3FE20-0036-49BA-9FBD-F628294856B7}"/>
                </a:ext>
              </a:extLst>
            </p:cNvPr>
            <p:cNvSpPr/>
            <p:nvPr/>
          </p:nvSpPr>
          <p:spPr>
            <a:xfrm>
              <a:off x="3688842" y="5529071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5" name="bg object 693">
              <a:extLst>
                <a:ext uri="{FF2B5EF4-FFF2-40B4-BE49-F238E27FC236}">
                  <a16:creationId xmlns:a16="http://schemas.microsoft.com/office/drawing/2014/main" id="{52AA4D1A-45C5-4226-A8EB-76FB0CF7DA22}"/>
                </a:ext>
              </a:extLst>
            </p:cNvPr>
            <p:cNvSpPr/>
            <p:nvPr/>
          </p:nvSpPr>
          <p:spPr>
            <a:xfrm>
              <a:off x="3676650" y="55290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6" name="bg object 694">
              <a:extLst>
                <a:ext uri="{FF2B5EF4-FFF2-40B4-BE49-F238E27FC236}">
                  <a16:creationId xmlns:a16="http://schemas.microsoft.com/office/drawing/2014/main" id="{A0F63D19-7E60-4E3E-8C75-3640698167E7}"/>
                </a:ext>
              </a:extLst>
            </p:cNvPr>
            <p:cNvSpPr/>
            <p:nvPr/>
          </p:nvSpPr>
          <p:spPr>
            <a:xfrm>
              <a:off x="3674364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6"/>
                  </a:moveTo>
                  <a:lnTo>
                    <a:pt x="0" y="92964"/>
                  </a:lnTo>
                  <a:lnTo>
                    <a:pt x="761" y="62484"/>
                  </a:lnTo>
                  <a:lnTo>
                    <a:pt x="1523" y="41148"/>
                  </a:lnTo>
                  <a:lnTo>
                    <a:pt x="1523" y="20574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7" name="bg object 695">
              <a:extLst>
                <a:ext uri="{FF2B5EF4-FFF2-40B4-BE49-F238E27FC236}">
                  <a16:creationId xmlns:a16="http://schemas.microsoft.com/office/drawing/2014/main" id="{7301FFF7-9C27-475E-B86E-A5467F26F4DD}"/>
                </a:ext>
              </a:extLst>
            </p:cNvPr>
            <p:cNvSpPr/>
            <p:nvPr/>
          </p:nvSpPr>
          <p:spPr>
            <a:xfrm>
              <a:off x="3674364" y="56647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8" name="bg object 696">
              <a:extLst>
                <a:ext uri="{FF2B5EF4-FFF2-40B4-BE49-F238E27FC236}">
                  <a16:creationId xmlns:a16="http://schemas.microsoft.com/office/drawing/2014/main" id="{C0881466-11D7-4332-9034-2CE1F81AE4E9}"/>
                </a:ext>
              </a:extLst>
            </p:cNvPr>
            <p:cNvSpPr/>
            <p:nvPr/>
          </p:nvSpPr>
          <p:spPr>
            <a:xfrm>
              <a:off x="3685794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9" name="bg object 697">
              <a:extLst>
                <a:ext uri="{FF2B5EF4-FFF2-40B4-BE49-F238E27FC236}">
                  <a16:creationId xmlns:a16="http://schemas.microsoft.com/office/drawing/2014/main" id="{2D0213C9-9A32-41B1-BAEC-0597D0CFB723}"/>
                </a:ext>
              </a:extLst>
            </p:cNvPr>
            <p:cNvSpPr/>
            <p:nvPr/>
          </p:nvSpPr>
          <p:spPr>
            <a:xfrm>
              <a:off x="3810762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0" name="bg object 698">
              <a:extLst>
                <a:ext uri="{FF2B5EF4-FFF2-40B4-BE49-F238E27FC236}">
                  <a16:creationId xmlns:a16="http://schemas.microsoft.com/office/drawing/2014/main" id="{0F0747DA-7925-4F8A-864A-B7D12438D50F}"/>
                </a:ext>
              </a:extLst>
            </p:cNvPr>
            <p:cNvSpPr/>
            <p:nvPr/>
          </p:nvSpPr>
          <p:spPr>
            <a:xfrm>
              <a:off x="3671316" y="5540501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3048" y="0"/>
                  </a:moveTo>
                  <a:lnTo>
                    <a:pt x="1524" y="41148"/>
                  </a:lnTo>
                  <a:lnTo>
                    <a:pt x="1524" y="62484"/>
                  </a:lnTo>
                  <a:lnTo>
                    <a:pt x="762" y="92964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1" name="bg object 699">
              <a:extLst>
                <a:ext uri="{FF2B5EF4-FFF2-40B4-BE49-F238E27FC236}">
                  <a16:creationId xmlns:a16="http://schemas.microsoft.com/office/drawing/2014/main" id="{4D376358-FD5A-4016-8686-11D620DC6DE9}"/>
                </a:ext>
              </a:extLst>
            </p:cNvPr>
            <p:cNvSpPr/>
            <p:nvPr/>
          </p:nvSpPr>
          <p:spPr>
            <a:xfrm>
              <a:off x="3662172" y="55290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0"/>
                  </a:moveTo>
                  <a:lnTo>
                    <a:pt x="12192" y="1142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2" name="bg object 700">
              <a:extLst>
                <a:ext uri="{FF2B5EF4-FFF2-40B4-BE49-F238E27FC236}">
                  <a16:creationId xmlns:a16="http://schemas.microsoft.com/office/drawing/2014/main" id="{8C447D03-DBA8-421C-8161-6C8222EE9D41}"/>
                </a:ext>
              </a:extLst>
            </p:cNvPr>
            <p:cNvSpPr/>
            <p:nvPr/>
          </p:nvSpPr>
          <p:spPr>
            <a:xfrm>
              <a:off x="3537204" y="5529071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3" name="bg object 701">
              <a:extLst>
                <a:ext uri="{FF2B5EF4-FFF2-40B4-BE49-F238E27FC236}">
                  <a16:creationId xmlns:a16="http://schemas.microsoft.com/office/drawing/2014/main" id="{0BEBA385-99EA-454F-838F-569469C81276}"/>
                </a:ext>
              </a:extLst>
            </p:cNvPr>
            <p:cNvSpPr/>
            <p:nvPr/>
          </p:nvSpPr>
          <p:spPr>
            <a:xfrm>
              <a:off x="3525012" y="55290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4" name="bg object 702">
              <a:extLst>
                <a:ext uri="{FF2B5EF4-FFF2-40B4-BE49-F238E27FC236}">
                  <a16:creationId xmlns:a16="http://schemas.microsoft.com/office/drawing/2014/main" id="{0B7059DF-0EC3-4698-8B32-FAAA8BD6BBF0}"/>
                </a:ext>
              </a:extLst>
            </p:cNvPr>
            <p:cNvSpPr/>
            <p:nvPr/>
          </p:nvSpPr>
          <p:spPr>
            <a:xfrm>
              <a:off x="3522726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6"/>
                  </a:moveTo>
                  <a:lnTo>
                    <a:pt x="0" y="92964"/>
                  </a:lnTo>
                  <a:lnTo>
                    <a:pt x="761" y="62484"/>
                  </a:lnTo>
                  <a:lnTo>
                    <a:pt x="1523" y="41910"/>
                  </a:lnTo>
                  <a:lnTo>
                    <a:pt x="1523" y="20574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5" name="bg object 703">
              <a:extLst>
                <a:ext uri="{FF2B5EF4-FFF2-40B4-BE49-F238E27FC236}">
                  <a16:creationId xmlns:a16="http://schemas.microsoft.com/office/drawing/2014/main" id="{CD78406B-94CA-4C34-A161-59A1CC2E9168}"/>
                </a:ext>
              </a:extLst>
            </p:cNvPr>
            <p:cNvSpPr/>
            <p:nvPr/>
          </p:nvSpPr>
          <p:spPr>
            <a:xfrm>
              <a:off x="3522726" y="56647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6" name="bg object 704">
              <a:extLst>
                <a:ext uri="{FF2B5EF4-FFF2-40B4-BE49-F238E27FC236}">
                  <a16:creationId xmlns:a16="http://schemas.microsoft.com/office/drawing/2014/main" id="{7A4A99DD-6FB1-4EE9-BFA9-947C36AC01D9}"/>
                </a:ext>
              </a:extLst>
            </p:cNvPr>
            <p:cNvSpPr/>
            <p:nvPr/>
          </p:nvSpPr>
          <p:spPr>
            <a:xfrm>
              <a:off x="3534156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7" name="bg object 705">
              <a:extLst>
                <a:ext uri="{FF2B5EF4-FFF2-40B4-BE49-F238E27FC236}">
                  <a16:creationId xmlns:a16="http://schemas.microsoft.com/office/drawing/2014/main" id="{6469DAB2-3E1D-414E-8AFB-4B6F23EDCBB0}"/>
                </a:ext>
              </a:extLst>
            </p:cNvPr>
            <p:cNvSpPr/>
            <p:nvPr/>
          </p:nvSpPr>
          <p:spPr>
            <a:xfrm>
              <a:off x="3659124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8" name="bg object 706">
              <a:extLst>
                <a:ext uri="{FF2B5EF4-FFF2-40B4-BE49-F238E27FC236}">
                  <a16:creationId xmlns:a16="http://schemas.microsoft.com/office/drawing/2014/main" id="{BFBBED0A-A41C-468E-80FE-4ED263C96299}"/>
                </a:ext>
              </a:extLst>
            </p:cNvPr>
            <p:cNvSpPr/>
            <p:nvPr/>
          </p:nvSpPr>
          <p:spPr>
            <a:xfrm>
              <a:off x="3520440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20574"/>
                  </a:lnTo>
                  <a:lnTo>
                    <a:pt x="1524" y="41148"/>
                  </a:lnTo>
                  <a:lnTo>
                    <a:pt x="762" y="62484"/>
                  </a:lnTo>
                  <a:lnTo>
                    <a:pt x="0" y="92964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9" name="bg object 707">
              <a:extLst>
                <a:ext uri="{FF2B5EF4-FFF2-40B4-BE49-F238E27FC236}">
                  <a16:creationId xmlns:a16="http://schemas.microsoft.com/office/drawing/2014/main" id="{2120293E-A278-4489-82B5-AE82FD59D9C7}"/>
                </a:ext>
              </a:extLst>
            </p:cNvPr>
            <p:cNvSpPr/>
            <p:nvPr/>
          </p:nvSpPr>
          <p:spPr>
            <a:xfrm>
              <a:off x="3511296" y="5529071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0" name="bg object 708">
              <a:extLst>
                <a:ext uri="{FF2B5EF4-FFF2-40B4-BE49-F238E27FC236}">
                  <a16:creationId xmlns:a16="http://schemas.microsoft.com/office/drawing/2014/main" id="{FDB19C63-95A0-4919-8B2E-7F8F764E3045}"/>
                </a:ext>
              </a:extLst>
            </p:cNvPr>
            <p:cNvSpPr/>
            <p:nvPr/>
          </p:nvSpPr>
          <p:spPr>
            <a:xfrm>
              <a:off x="3385566" y="552907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1" name="bg object 709">
              <a:extLst>
                <a:ext uri="{FF2B5EF4-FFF2-40B4-BE49-F238E27FC236}">
                  <a16:creationId xmlns:a16="http://schemas.microsoft.com/office/drawing/2014/main" id="{2C395579-7809-48AF-BC24-8F1DF3F63BD0}"/>
                </a:ext>
              </a:extLst>
            </p:cNvPr>
            <p:cNvSpPr/>
            <p:nvPr/>
          </p:nvSpPr>
          <p:spPr>
            <a:xfrm>
              <a:off x="3373374" y="552907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2" name="bg object 710">
              <a:extLst>
                <a:ext uri="{FF2B5EF4-FFF2-40B4-BE49-F238E27FC236}">
                  <a16:creationId xmlns:a16="http://schemas.microsoft.com/office/drawing/2014/main" id="{345FDCDF-BAFC-44C7-8D67-96A90827DBE8}"/>
                </a:ext>
              </a:extLst>
            </p:cNvPr>
            <p:cNvSpPr/>
            <p:nvPr/>
          </p:nvSpPr>
          <p:spPr>
            <a:xfrm>
              <a:off x="3371088" y="5541263"/>
              <a:ext cx="2540" cy="123825"/>
            </a:xfrm>
            <a:custGeom>
              <a:avLst/>
              <a:gdLst/>
              <a:ahLst/>
              <a:cxnLst/>
              <a:rect l="l" t="t" r="r" b="b"/>
              <a:pathLst>
                <a:path w="2539" h="123825">
                  <a:moveTo>
                    <a:pt x="0" y="123443"/>
                  </a:moveTo>
                  <a:lnTo>
                    <a:pt x="761" y="92963"/>
                  </a:lnTo>
                  <a:lnTo>
                    <a:pt x="1523" y="61721"/>
                  </a:lnTo>
                  <a:lnTo>
                    <a:pt x="1523" y="41147"/>
                  </a:lnTo>
                  <a:lnTo>
                    <a:pt x="2285" y="19811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3" name="bg object 711">
              <a:extLst>
                <a:ext uri="{FF2B5EF4-FFF2-40B4-BE49-F238E27FC236}">
                  <a16:creationId xmlns:a16="http://schemas.microsoft.com/office/drawing/2014/main" id="{0C220290-2E6C-4570-8DD5-9C4420FDABF7}"/>
                </a:ext>
              </a:extLst>
            </p:cNvPr>
            <p:cNvSpPr/>
            <p:nvPr/>
          </p:nvSpPr>
          <p:spPr>
            <a:xfrm>
              <a:off x="3371088" y="56647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4" name="bg object 712">
              <a:extLst>
                <a:ext uri="{FF2B5EF4-FFF2-40B4-BE49-F238E27FC236}">
                  <a16:creationId xmlns:a16="http://schemas.microsoft.com/office/drawing/2014/main" id="{1BAAD8B3-29B6-46A9-B313-1B57DF116A3E}"/>
                </a:ext>
              </a:extLst>
            </p:cNvPr>
            <p:cNvSpPr/>
            <p:nvPr/>
          </p:nvSpPr>
          <p:spPr>
            <a:xfrm>
              <a:off x="3382518" y="567689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5" name="bg object 713">
              <a:extLst>
                <a:ext uri="{FF2B5EF4-FFF2-40B4-BE49-F238E27FC236}">
                  <a16:creationId xmlns:a16="http://schemas.microsoft.com/office/drawing/2014/main" id="{3E6C469A-994A-4E12-8955-6E2F47EC097B}"/>
                </a:ext>
              </a:extLst>
            </p:cNvPr>
            <p:cNvSpPr/>
            <p:nvPr/>
          </p:nvSpPr>
          <p:spPr>
            <a:xfrm>
              <a:off x="3508248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6" name="bg object 714">
              <a:extLst>
                <a:ext uri="{FF2B5EF4-FFF2-40B4-BE49-F238E27FC236}">
                  <a16:creationId xmlns:a16="http://schemas.microsoft.com/office/drawing/2014/main" id="{06CB434F-02DF-4F24-9EB9-908CB77DE7DB}"/>
                </a:ext>
              </a:extLst>
            </p:cNvPr>
            <p:cNvSpPr/>
            <p:nvPr/>
          </p:nvSpPr>
          <p:spPr>
            <a:xfrm>
              <a:off x="3368802" y="5541263"/>
              <a:ext cx="2540" cy="123825"/>
            </a:xfrm>
            <a:custGeom>
              <a:avLst/>
              <a:gdLst/>
              <a:ahLst/>
              <a:cxnLst/>
              <a:rect l="l" t="t" r="r" b="b"/>
              <a:pathLst>
                <a:path w="2539" h="123825">
                  <a:moveTo>
                    <a:pt x="2286" y="0"/>
                  </a:moveTo>
                  <a:lnTo>
                    <a:pt x="2286" y="19812"/>
                  </a:lnTo>
                  <a:lnTo>
                    <a:pt x="1524" y="41148"/>
                  </a:lnTo>
                  <a:lnTo>
                    <a:pt x="762" y="61722"/>
                  </a:lnTo>
                  <a:lnTo>
                    <a:pt x="762" y="92964"/>
                  </a:ln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7" name="bg object 715">
              <a:extLst>
                <a:ext uri="{FF2B5EF4-FFF2-40B4-BE49-F238E27FC236}">
                  <a16:creationId xmlns:a16="http://schemas.microsoft.com/office/drawing/2014/main" id="{4140592C-3327-494A-876C-0A932328BC77}"/>
                </a:ext>
              </a:extLst>
            </p:cNvPr>
            <p:cNvSpPr/>
            <p:nvPr/>
          </p:nvSpPr>
          <p:spPr>
            <a:xfrm>
              <a:off x="3359658" y="5529071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8" name="bg object 716">
              <a:extLst>
                <a:ext uri="{FF2B5EF4-FFF2-40B4-BE49-F238E27FC236}">
                  <a16:creationId xmlns:a16="http://schemas.microsoft.com/office/drawing/2014/main" id="{1EB4A3BE-7ABC-4482-9B35-7D9B70772527}"/>
                </a:ext>
              </a:extLst>
            </p:cNvPr>
            <p:cNvSpPr/>
            <p:nvPr/>
          </p:nvSpPr>
          <p:spPr>
            <a:xfrm>
              <a:off x="3234690" y="5529071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9" name="bg object 717">
              <a:extLst>
                <a:ext uri="{FF2B5EF4-FFF2-40B4-BE49-F238E27FC236}">
                  <a16:creationId xmlns:a16="http://schemas.microsoft.com/office/drawing/2014/main" id="{9181F922-6835-4CA8-910E-762CAD90261D}"/>
                </a:ext>
              </a:extLst>
            </p:cNvPr>
            <p:cNvSpPr/>
            <p:nvPr/>
          </p:nvSpPr>
          <p:spPr>
            <a:xfrm>
              <a:off x="3222498" y="552907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0" name="bg object 718">
              <a:extLst>
                <a:ext uri="{FF2B5EF4-FFF2-40B4-BE49-F238E27FC236}">
                  <a16:creationId xmlns:a16="http://schemas.microsoft.com/office/drawing/2014/main" id="{C0326360-7C6C-48C9-B948-502050C1C2D5}"/>
                </a:ext>
              </a:extLst>
            </p:cNvPr>
            <p:cNvSpPr/>
            <p:nvPr/>
          </p:nvSpPr>
          <p:spPr>
            <a:xfrm>
              <a:off x="3219450" y="5541263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3"/>
                  </a:moveTo>
                  <a:lnTo>
                    <a:pt x="761" y="92963"/>
                  </a:lnTo>
                  <a:lnTo>
                    <a:pt x="1523" y="61721"/>
                  </a:lnTo>
                  <a:lnTo>
                    <a:pt x="1523" y="41147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1" name="bg object 719">
              <a:extLst>
                <a:ext uri="{FF2B5EF4-FFF2-40B4-BE49-F238E27FC236}">
                  <a16:creationId xmlns:a16="http://schemas.microsoft.com/office/drawing/2014/main" id="{5445AEAB-19D5-4935-9FA7-D429EE046DBA}"/>
                </a:ext>
              </a:extLst>
            </p:cNvPr>
            <p:cNvSpPr/>
            <p:nvPr/>
          </p:nvSpPr>
          <p:spPr>
            <a:xfrm>
              <a:off x="3219450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2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2" name="bg object 720">
              <a:extLst>
                <a:ext uri="{FF2B5EF4-FFF2-40B4-BE49-F238E27FC236}">
                  <a16:creationId xmlns:a16="http://schemas.microsoft.com/office/drawing/2014/main" id="{31850042-E5E5-439A-8BE7-B4604A938FF6}"/>
                </a:ext>
              </a:extLst>
            </p:cNvPr>
            <p:cNvSpPr/>
            <p:nvPr/>
          </p:nvSpPr>
          <p:spPr>
            <a:xfrm>
              <a:off x="3231642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8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3" name="bg object 721">
              <a:extLst>
                <a:ext uri="{FF2B5EF4-FFF2-40B4-BE49-F238E27FC236}">
                  <a16:creationId xmlns:a16="http://schemas.microsoft.com/office/drawing/2014/main" id="{CBC2A41A-2526-40F0-90AB-5C8C0CBE8721}"/>
                </a:ext>
              </a:extLst>
            </p:cNvPr>
            <p:cNvSpPr/>
            <p:nvPr/>
          </p:nvSpPr>
          <p:spPr>
            <a:xfrm>
              <a:off x="3356610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4" name="bg object 722">
              <a:extLst>
                <a:ext uri="{FF2B5EF4-FFF2-40B4-BE49-F238E27FC236}">
                  <a16:creationId xmlns:a16="http://schemas.microsoft.com/office/drawing/2014/main" id="{0132C1AA-C317-45C7-B4AF-0DE876F63BDC}"/>
                </a:ext>
              </a:extLst>
            </p:cNvPr>
            <p:cNvSpPr/>
            <p:nvPr/>
          </p:nvSpPr>
          <p:spPr>
            <a:xfrm>
              <a:off x="3217164" y="5541263"/>
              <a:ext cx="2540" cy="123825"/>
            </a:xfrm>
            <a:custGeom>
              <a:avLst/>
              <a:gdLst/>
              <a:ahLst/>
              <a:cxnLst/>
              <a:rect l="l" t="t" r="r" b="b"/>
              <a:pathLst>
                <a:path w="2539" h="123825">
                  <a:moveTo>
                    <a:pt x="2286" y="0"/>
                  </a:moveTo>
                  <a:lnTo>
                    <a:pt x="2286" y="20574"/>
                  </a:lnTo>
                  <a:lnTo>
                    <a:pt x="1524" y="41148"/>
                  </a:lnTo>
                  <a:lnTo>
                    <a:pt x="1524" y="61722"/>
                  </a:lnTo>
                  <a:lnTo>
                    <a:pt x="762" y="92964"/>
                  </a:ln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5" name="bg object 723">
              <a:extLst>
                <a:ext uri="{FF2B5EF4-FFF2-40B4-BE49-F238E27FC236}">
                  <a16:creationId xmlns:a16="http://schemas.microsoft.com/office/drawing/2014/main" id="{A4E159CE-0879-440C-A9A3-D9C6D2A65A51}"/>
                </a:ext>
              </a:extLst>
            </p:cNvPr>
            <p:cNvSpPr/>
            <p:nvPr/>
          </p:nvSpPr>
          <p:spPr>
            <a:xfrm>
              <a:off x="3208020" y="5529071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6" name="bg object 724">
              <a:extLst>
                <a:ext uri="{FF2B5EF4-FFF2-40B4-BE49-F238E27FC236}">
                  <a16:creationId xmlns:a16="http://schemas.microsoft.com/office/drawing/2014/main" id="{147256FB-835B-4A86-BFCA-34B8A99F34E9}"/>
                </a:ext>
              </a:extLst>
            </p:cNvPr>
            <p:cNvSpPr/>
            <p:nvPr/>
          </p:nvSpPr>
          <p:spPr>
            <a:xfrm>
              <a:off x="3083052" y="5529071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4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7" name="bg object 725">
              <a:extLst>
                <a:ext uri="{FF2B5EF4-FFF2-40B4-BE49-F238E27FC236}">
                  <a16:creationId xmlns:a16="http://schemas.microsoft.com/office/drawing/2014/main" id="{278C4FD5-59DF-4655-AFCB-BCE43981D30D}"/>
                </a:ext>
              </a:extLst>
            </p:cNvPr>
            <p:cNvSpPr/>
            <p:nvPr/>
          </p:nvSpPr>
          <p:spPr>
            <a:xfrm>
              <a:off x="3070860" y="552907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8" name="bg object 726">
              <a:extLst>
                <a:ext uri="{FF2B5EF4-FFF2-40B4-BE49-F238E27FC236}">
                  <a16:creationId xmlns:a16="http://schemas.microsoft.com/office/drawing/2014/main" id="{B064BBD0-3F1B-4F07-8697-8E244AD30EAC}"/>
                </a:ext>
              </a:extLst>
            </p:cNvPr>
            <p:cNvSpPr/>
            <p:nvPr/>
          </p:nvSpPr>
          <p:spPr>
            <a:xfrm>
              <a:off x="3067812" y="5541263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0" y="124205"/>
                  </a:moveTo>
                  <a:lnTo>
                    <a:pt x="1523" y="61721"/>
                  </a:lnTo>
                  <a:lnTo>
                    <a:pt x="2285" y="41147"/>
                  </a:lnTo>
                  <a:lnTo>
                    <a:pt x="2285" y="20573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9" name="bg object 727">
              <a:extLst>
                <a:ext uri="{FF2B5EF4-FFF2-40B4-BE49-F238E27FC236}">
                  <a16:creationId xmlns:a16="http://schemas.microsoft.com/office/drawing/2014/main" id="{8A9EB696-4579-4173-B7C4-7C5992BAAB92}"/>
                </a:ext>
              </a:extLst>
            </p:cNvPr>
            <p:cNvSpPr/>
            <p:nvPr/>
          </p:nvSpPr>
          <p:spPr>
            <a:xfrm>
              <a:off x="3067812" y="566546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2" y="11429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0" name="bg object 728">
              <a:extLst>
                <a:ext uri="{FF2B5EF4-FFF2-40B4-BE49-F238E27FC236}">
                  <a16:creationId xmlns:a16="http://schemas.microsoft.com/office/drawing/2014/main" id="{2D5ED6FB-A7A5-4AE9-ADD6-B23D5DD9292B}"/>
                </a:ext>
              </a:extLst>
            </p:cNvPr>
            <p:cNvSpPr/>
            <p:nvPr/>
          </p:nvSpPr>
          <p:spPr>
            <a:xfrm>
              <a:off x="3080004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4">
                  <a:moveTo>
                    <a:pt x="124968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1" name="bg object 729">
              <a:extLst>
                <a:ext uri="{FF2B5EF4-FFF2-40B4-BE49-F238E27FC236}">
                  <a16:creationId xmlns:a16="http://schemas.microsoft.com/office/drawing/2014/main" id="{B1C5C637-7C59-475C-8327-66BFB586576D}"/>
                </a:ext>
              </a:extLst>
            </p:cNvPr>
            <p:cNvSpPr/>
            <p:nvPr/>
          </p:nvSpPr>
          <p:spPr>
            <a:xfrm>
              <a:off x="3204972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2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2" name="bg object 730">
              <a:extLst>
                <a:ext uri="{FF2B5EF4-FFF2-40B4-BE49-F238E27FC236}">
                  <a16:creationId xmlns:a16="http://schemas.microsoft.com/office/drawing/2014/main" id="{651B2794-5A97-4444-A77D-FB7AD6CD556B}"/>
                </a:ext>
              </a:extLst>
            </p:cNvPr>
            <p:cNvSpPr/>
            <p:nvPr/>
          </p:nvSpPr>
          <p:spPr>
            <a:xfrm>
              <a:off x="3220212" y="5391911"/>
              <a:ext cx="3810" cy="123825"/>
            </a:xfrm>
            <a:custGeom>
              <a:avLst/>
              <a:gdLst/>
              <a:ahLst/>
              <a:cxnLst/>
              <a:rect l="l" t="t" r="r" b="b"/>
              <a:pathLst>
                <a:path w="3810" h="123825">
                  <a:moveTo>
                    <a:pt x="3810" y="0"/>
                  </a:moveTo>
                  <a:lnTo>
                    <a:pt x="1524" y="61722"/>
                  </a:lnTo>
                  <a:lnTo>
                    <a:pt x="762" y="92202"/>
                  </a:ln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3" name="bg object 731">
              <a:extLst>
                <a:ext uri="{FF2B5EF4-FFF2-40B4-BE49-F238E27FC236}">
                  <a16:creationId xmlns:a16="http://schemas.microsoft.com/office/drawing/2014/main" id="{6192A4D3-F95D-4B37-960F-A969F1948490}"/>
                </a:ext>
              </a:extLst>
            </p:cNvPr>
            <p:cNvSpPr/>
            <p:nvPr/>
          </p:nvSpPr>
          <p:spPr>
            <a:xfrm>
              <a:off x="3211830" y="537971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4" name="bg object 732">
              <a:extLst>
                <a:ext uri="{FF2B5EF4-FFF2-40B4-BE49-F238E27FC236}">
                  <a16:creationId xmlns:a16="http://schemas.microsoft.com/office/drawing/2014/main" id="{828CD5F0-8FAD-4D4D-BDA1-3275773F5C4A}"/>
                </a:ext>
              </a:extLst>
            </p:cNvPr>
            <p:cNvSpPr/>
            <p:nvPr/>
          </p:nvSpPr>
          <p:spPr>
            <a:xfrm>
              <a:off x="3086862" y="5379719"/>
              <a:ext cx="125095" cy="1270"/>
            </a:xfrm>
            <a:custGeom>
              <a:avLst/>
              <a:gdLst/>
              <a:ahLst/>
              <a:cxnLst/>
              <a:rect l="l" t="t" r="r" b="b"/>
              <a:pathLst>
                <a:path w="125094" h="1270">
                  <a:moveTo>
                    <a:pt x="0" y="762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5" name="bg object 733">
              <a:extLst>
                <a:ext uri="{FF2B5EF4-FFF2-40B4-BE49-F238E27FC236}">
                  <a16:creationId xmlns:a16="http://schemas.microsoft.com/office/drawing/2014/main" id="{A4F63A7C-25E8-4BAC-9BA2-4973B5242390}"/>
                </a:ext>
              </a:extLst>
            </p:cNvPr>
            <p:cNvSpPr/>
            <p:nvPr/>
          </p:nvSpPr>
          <p:spPr>
            <a:xfrm>
              <a:off x="3074670" y="538048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6" name="bg object 734">
              <a:extLst>
                <a:ext uri="{FF2B5EF4-FFF2-40B4-BE49-F238E27FC236}">
                  <a16:creationId xmlns:a16="http://schemas.microsoft.com/office/drawing/2014/main" id="{EA944DFE-B732-4FCB-886A-96396460C24E}"/>
                </a:ext>
              </a:extLst>
            </p:cNvPr>
            <p:cNvSpPr/>
            <p:nvPr/>
          </p:nvSpPr>
          <p:spPr>
            <a:xfrm>
              <a:off x="3071622" y="5391911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4"/>
                  </a:moveTo>
                  <a:lnTo>
                    <a:pt x="761" y="92202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7" name="bg object 735">
              <a:extLst>
                <a:ext uri="{FF2B5EF4-FFF2-40B4-BE49-F238E27FC236}">
                  <a16:creationId xmlns:a16="http://schemas.microsoft.com/office/drawing/2014/main" id="{7D1C4DB7-9E1D-46EE-9BBF-9AACD8B8E306}"/>
                </a:ext>
              </a:extLst>
            </p:cNvPr>
            <p:cNvSpPr/>
            <p:nvPr/>
          </p:nvSpPr>
          <p:spPr>
            <a:xfrm>
              <a:off x="3071622" y="5515355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30" h="11429">
                  <a:moveTo>
                    <a:pt x="11430" y="1143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8" name="bg object 736">
              <a:extLst>
                <a:ext uri="{FF2B5EF4-FFF2-40B4-BE49-F238E27FC236}">
                  <a16:creationId xmlns:a16="http://schemas.microsoft.com/office/drawing/2014/main" id="{DCC9B78A-B3CD-4167-81EB-584BD9B7C937}"/>
                </a:ext>
              </a:extLst>
            </p:cNvPr>
            <p:cNvSpPr/>
            <p:nvPr/>
          </p:nvSpPr>
          <p:spPr>
            <a:xfrm>
              <a:off x="3083052" y="55267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4">
                  <a:moveTo>
                    <a:pt x="124968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9" name="bg object 737">
              <a:extLst>
                <a:ext uri="{FF2B5EF4-FFF2-40B4-BE49-F238E27FC236}">
                  <a16:creationId xmlns:a16="http://schemas.microsoft.com/office/drawing/2014/main" id="{9A03BACC-E17B-40FA-A629-87FA68FE4AF6}"/>
                </a:ext>
              </a:extLst>
            </p:cNvPr>
            <p:cNvSpPr/>
            <p:nvPr/>
          </p:nvSpPr>
          <p:spPr>
            <a:xfrm>
              <a:off x="3208020" y="551535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2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0" name="bg object 738">
              <a:extLst>
                <a:ext uri="{FF2B5EF4-FFF2-40B4-BE49-F238E27FC236}">
                  <a16:creationId xmlns:a16="http://schemas.microsoft.com/office/drawing/2014/main" id="{5C118BC7-493F-4957-B093-C6C4EEDE56D4}"/>
                </a:ext>
              </a:extLst>
            </p:cNvPr>
            <p:cNvSpPr/>
            <p:nvPr/>
          </p:nvSpPr>
          <p:spPr>
            <a:xfrm>
              <a:off x="3215640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69" h="125729">
                  <a:moveTo>
                    <a:pt x="762" y="0"/>
                  </a:moveTo>
                  <a:lnTo>
                    <a:pt x="762" y="60198"/>
                  </a:lnTo>
                  <a:lnTo>
                    <a:pt x="0" y="80772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1" name="bg object 739">
              <a:extLst>
                <a:ext uri="{FF2B5EF4-FFF2-40B4-BE49-F238E27FC236}">
                  <a16:creationId xmlns:a16="http://schemas.microsoft.com/office/drawing/2014/main" id="{B3A25A50-1B5A-4641-9942-C4B2539ECEA8}"/>
                </a:ext>
              </a:extLst>
            </p:cNvPr>
            <p:cNvSpPr/>
            <p:nvPr/>
          </p:nvSpPr>
          <p:spPr>
            <a:xfrm>
              <a:off x="3204972" y="5679185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2" name="bg object 740">
              <a:extLst>
                <a:ext uri="{FF2B5EF4-FFF2-40B4-BE49-F238E27FC236}">
                  <a16:creationId xmlns:a16="http://schemas.microsoft.com/office/drawing/2014/main" id="{A0BD5917-4276-4EC5-8331-2D42BA2E8F49}"/>
                </a:ext>
              </a:extLst>
            </p:cNvPr>
            <p:cNvSpPr/>
            <p:nvPr/>
          </p:nvSpPr>
          <p:spPr>
            <a:xfrm>
              <a:off x="3080004" y="56791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4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3" name="bg object 741">
              <a:extLst>
                <a:ext uri="{FF2B5EF4-FFF2-40B4-BE49-F238E27FC236}">
                  <a16:creationId xmlns:a16="http://schemas.microsoft.com/office/drawing/2014/main" id="{E2CEB043-BF3F-4D1F-8621-A8B9749FFDF7}"/>
                </a:ext>
              </a:extLst>
            </p:cNvPr>
            <p:cNvSpPr/>
            <p:nvPr/>
          </p:nvSpPr>
          <p:spPr>
            <a:xfrm>
              <a:off x="3067812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4" name="bg object 742">
              <a:extLst>
                <a:ext uri="{FF2B5EF4-FFF2-40B4-BE49-F238E27FC236}">
                  <a16:creationId xmlns:a16="http://schemas.microsoft.com/office/drawing/2014/main" id="{06F26329-3D45-49B1-B86C-DD637BA931DE}"/>
                </a:ext>
              </a:extLst>
            </p:cNvPr>
            <p:cNvSpPr/>
            <p:nvPr/>
          </p:nvSpPr>
          <p:spPr>
            <a:xfrm>
              <a:off x="3067050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69" h="125729">
                  <a:moveTo>
                    <a:pt x="0" y="125730"/>
                  </a:moveTo>
                  <a:lnTo>
                    <a:pt x="0" y="31242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5" name="bg object 743">
              <a:extLst>
                <a:ext uri="{FF2B5EF4-FFF2-40B4-BE49-F238E27FC236}">
                  <a16:creationId xmlns:a16="http://schemas.microsoft.com/office/drawing/2014/main" id="{6C293592-4430-4F26-ACEA-362D7325ACAB}"/>
                </a:ext>
              </a:extLst>
            </p:cNvPr>
            <p:cNvSpPr/>
            <p:nvPr/>
          </p:nvSpPr>
          <p:spPr>
            <a:xfrm>
              <a:off x="3067050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11430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6" name="bg object 744">
              <a:extLst>
                <a:ext uri="{FF2B5EF4-FFF2-40B4-BE49-F238E27FC236}">
                  <a16:creationId xmlns:a16="http://schemas.microsoft.com/office/drawing/2014/main" id="{39C39341-4CB9-4AC3-A9B9-3E3568FA3FEF}"/>
                </a:ext>
              </a:extLst>
            </p:cNvPr>
            <p:cNvSpPr/>
            <p:nvPr/>
          </p:nvSpPr>
          <p:spPr>
            <a:xfrm>
              <a:off x="3078480" y="582929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30">
                  <a:moveTo>
                    <a:pt x="125730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7" name="bg object 745">
              <a:extLst>
                <a:ext uri="{FF2B5EF4-FFF2-40B4-BE49-F238E27FC236}">
                  <a16:creationId xmlns:a16="http://schemas.microsoft.com/office/drawing/2014/main" id="{5A093DD6-A707-4D6A-A3BA-69B48EB36588}"/>
                </a:ext>
              </a:extLst>
            </p:cNvPr>
            <p:cNvSpPr/>
            <p:nvPr/>
          </p:nvSpPr>
          <p:spPr>
            <a:xfrm>
              <a:off x="3204210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11430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8" name="bg object 746">
              <a:extLst>
                <a:ext uri="{FF2B5EF4-FFF2-40B4-BE49-F238E27FC236}">
                  <a16:creationId xmlns:a16="http://schemas.microsoft.com/office/drawing/2014/main" id="{081A5C12-ED02-4E04-8586-DBF0E0C25008}"/>
                </a:ext>
              </a:extLst>
            </p:cNvPr>
            <p:cNvSpPr/>
            <p:nvPr/>
          </p:nvSpPr>
          <p:spPr>
            <a:xfrm>
              <a:off x="3367278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762" y="29718"/>
                  </a:lnTo>
                  <a:lnTo>
                    <a:pt x="0" y="60198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9" name="bg object 747">
              <a:extLst>
                <a:ext uri="{FF2B5EF4-FFF2-40B4-BE49-F238E27FC236}">
                  <a16:creationId xmlns:a16="http://schemas.microsoft.com/office/drawing/2014/main" id="{F7F62C0B-8F82-4816-89BB-6755D8C66519}"/>
                </a:ext>
              </a:extLst>
            </p:cNvPr>
            <p:cNvSpPr/>
            <p:nvPr/>
          </p:nvSpPr>
          <p:spPr>
            <a:xfrm>
              <a:off x="3356610" y="5679185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0" name="bg object 748">
              <a:extLst>
                <a:ext uri="{FF2B5EF4-FFF2-40B4-BE49-F238E27FC236}">
                  <a16:creationId xmlns:a16="http://schemas.microsoft.com/office/drawing/2014/main" id="{828868F3-0731-4E56-89DD-B534C6D749F9}"/>
                </a:ext>
              </a:extLst>
            </p:cNvPr>
            <p:cNvSpPr/>
            <p:nvPr/>
          </p:nvSpPr>
          <p:spPr>
            <a:xfrm>
              <a:off x="3230880" y="5679185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1" name="bg object 749">
              <a:extLst>
                <a:ext uri="{FF2B5EF4-FFF2-40B4-BE49-F238E27FC236}">
                  <a16:creationId xmlns:a16="http://schemas.microsoft.com/office/drawing/2014/main" id="{4A1D8E5D-8821-4CCB-9FB5-7B97B22EE575}"/>
                </a:ext>
              </a:extLst>
            </p:cNvPr>
            <p:cNvSpPr/>
            <p:nvPr/>
          </p:nvSpPr>
          <p:spPr>
            <a:xfrm>
              <a:off x="3219450" y="5679185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0" y="12192"/>
                  </a:moveTo>
                  <a:lnTo>
                    <a:pt x="11429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2" name="bg object 750">
              <a:extLst>
                <a:ext uri="{FF2B5EF4-FFF2-40B4-BE49-F238E27FC236}">
                  <a16:creationId xmlns:a16="http://schemas.microsoft.com/office/drawing/2014/main" id="{1D1A2975-58C2-44EB-A7AF-CD922DE0CE38}"/>
                </a:ext>
              </a:extLst>
            </p:cNvPr>
            <p:cNvSpPr/>
            <p:nvPr/>
          </p:nvSpPr>
          <p:spPr>
            <a:xfrm>
              <a:off x="3217926" y="5691377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5" h="125729">
                  <a:moveTo>
                    <a:pt x="762" y="125730"/>
                  </a:moveTo>
                  <a:lnTo>
                    <a:pt x="0" y="105156"/>
                  </a:lnTo>
                  <a:lnTo>
                    <a:pt x="0" y="83820"/>
                  </a:lnTo>
                  <a:lnTo>
                    <a:pt x="762" y="63246"/>
                  </a:lnTo>
                  <a:lnTo>
                    <a:pt x="762" y="31242"/>
                  </a:lnTo>
                  <a:lnTo>
                    <a:pt x="152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3" name="bg object 751">
              <a:extLst>
                <a:ext uri="{FF2B5EF4-FFF2-40B4-BE49-F238E27FC236}">
                  <a16:creationId xmlns:a16="http://schemas.microsoft.com/office/drawing/2014/main" id="{A2D98459-5852-4D32-9A49-F93C2D338E7A}"/>
                </a:ext>
              </a:extLst>
            </p:cNvPr>
            <p:cNvSpPr/>
            <p:nvPr/>
          </p:nvSpPr>
          <p:spPr>
            <a:xfrm>
              <a:off x="3218688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11430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4" name="bg object 752">
              <a:extLst>
                <a:ext uri="{FF2B5EF4-FFF2-40B4-BE49-F238E27FC236}">
                  <a16:creationId xmlns:a16="http://schemas.microsoft.com/office/drawing/2014/main" id="{09138146-3225-4416-ADAA-25F1802722A4}"/>
                </a:ext>
              </a:extLst>
            </p:cNvPr>
            <p:cNvSpPr/>
            <p:nvPr/>
          </p:nvSpPr>
          <p:spPr>
            <a:xfrm>
              <a:off x="3230118" y="582929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30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5" name="bg object 753">
              <a:extLst>
                <a:ext uri="{FF2B5EF4-FFF2-40B4-BE49-F238E27FC236}">
                  <a16:creationId xmlns:a16="http://schemas.microsoft.com/office/drawing/2014/main" id="{875FA84A-E194-4F2A-8CDE-DE08EA35C445}"/>
                </a:ext>
              </a:extLst>
            </p:cNvPr>
            <p:cNvSpPr/>
            <p:nvPr/>
          </p:nvSpPr>
          <p:spPr>
            <a:xfrm>
              <a:off x="3355848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6" name="bg object 754">
              <a:extLst>
                <a:ext uri="{FF2B5EF4-FFF2-40B4-BE49-F238E27FC236}">
                  <a16:creationId xmlns:a16="http://schemas.microsoft.com/office/drawing/2014/main" id="{DA781A74-EBF3-46C8-BAFF-17914EB2D59A}"/>
                </a:ext>
              </a:extLst>
            </p:cNvPr>
            <p:cNvSpPr/>
            <p:nvPr/>
          </p:nvSpPr>
          <p:spPr>
            <a:xfrm>
              <a:off x="3518916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762" y="29718"/>
                  </a:lnTo>
                  <a:lnTo>
                    <a:pt x="0" y="60198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7" name="bg object 755">
              <a:extLst>
                <a:ext uri="{FF2B5EF4-FFF2-40B4-BE49-F238E27FC236}">
                  <a16:creationId xmlns:a16="http://schemas.microsoft.com/office/drawing/2014/main" id="{EA7981A7-BB6D-49C4-9016-4A59621CBBF9}"/>
                </a:ext>
              </a:extLst>
            </p:cNvPr>
            <p:cNvSpPr/>
            <p:nvPr/>
          </p:nvSpPr>
          <p:spPr>
            <a:xfrm>
              <a:off x="3508248" y="5679185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8" name="bg object 756">
              <a:extLst>
                <a:ext uri="{FF2B5EF4-FFF2-40B4-BE49-F238E27FC236}">
                  <a16:creationId xmlns:a16="http://schemas.microsoft.com/office/drawing/2014/main" id="{31509673-745D-49A2-A75C-784906DDF99B}"/>
                </a:ext>
              </a:extLst>
            </p:cNvPr>
            <p:cNvSpPr/>
            <p:nvPr/>
          </p:nvSpPr>
          <p:spPr>
            <a:xfrm>
              <a:off x="3382518" y="5679185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9" name="bg object 757">
              <a:extLst>
                <a:ext uri="{FF2B5EF4-FFF2-40B4-BE49-F238E27FC236}">
                  <a16:creationId xmlns:a16="http://schemas.microsoft.com/office/drawing/2014/main" id="{9ED38391-DA0A-4C14-BED5-F77593AFA7B8}"/>
                </a:ext>
              </a:extLst>
            </p:cNvPr>
            <p:cNvSpPr/>
            <p:nvPr/>
          </p:nvSpPr>
          <p:spPr>
            <a:xfrm>
              <a:off x="3370326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0" name="bg object 758">
              <a:extLst>
                <a:ext uri="{FF2B5EF4-FFF2-40B4-BE49-F238E27FC236}">
                  <a16:creationId xmlns:a16="http://schemas.microsoft.com/office/drawing/2014/main" id="{337C3246-185D-4793-8136-2F93F42618A5}"/>
                </a:ext>
              </a:extLst>
            </p:cNvPr>
            <p:cNvSpPr/>
            <p:nvPr/>
          </p:nvSpPr>
          <p:spPr>
            <a:xfrm>
              <a:off x="3369564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63246"/>
                  </a:lnTo>
                  <a:lnTo>
                    <a:pt x="761" y="31242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1" name="bg object 759">
              <a:extLst>
                <a:ext uri="{FF2B5EF4-FFF2-40B4-BE49-F238E27FC236}">
                  <a16:creationId xmlns:a16="http://schemas.microsoft.com/office/drawing/2014/main" id="{24D3B433-EF5B-42FF-B5B0-E07BEE141A42}"/>
                </a:ext>
              </a:extLst>
            </p:cNvPr>
            <p:cNvSpPr/>
            <p:nvPr/>
          </p:nvSpPr>
          <p:spPr>
            <a:xfrm>
              <a:off x="3369564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2" name="bg object 760">
              <a:extLst>
                <a:ext uri="{FF2B5EF4-FFF2-40B4-BE49-F238E27FC236}">
                  <a16:creationId xmlns:a16="http://schemas.microsoft.com/office/drawing/2014/main" id="{1A7EF4A7-0FBD-4F82-9C33-23350DA96AA4}"/>
                </a:ext>
              </a:extLst>
            </p:cNvPr>
            <p:cNvSpPr/>
            <p:nvPr/>
          </p:nvSpPr>
          <p:spPr>
            <a:xfrm>
              <a:off x="3381756" y="582929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3" name="bg object 761">
              <a:extLst>
                <a:ext uri="{FF2B5EF4-FFF2-40B4-BE49-F238E27FC236}">
                  <a16:creationId xmlns:a16="http://schemas.microsoft.com/office/drawing/2014/main" id="{A1CE8F79-149C-4382-9A5E-6F8DD904C307}"/>
                </a:ext>
              </a:extLst>
            </p:cNvPr>
            <p:cNvSpPr/>
            <p:nvPr/>
          </p:nvSpPr>
          <p:spPr>
            <a:xfrm>
              <a:off x="3507486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4" name="bg object 762">
              <a:extLst>
                <a:ext uri="{FF2B5EF4-FFF2-40B4-BE49-F238E27FC236}">
                  <a16:creationId xmlns:a16="http://schemas.microsoft.com/office/drawing/2014/main" id="{298606B7-2456-4AAA-ACAA-7787426E4BC8}"/>
                </a:ext>
              </a:extLst>
            </p:cNvPr>
            <p:cNvSpPr/>
            <p:nvPr/>
          </p:nvSpPr>
          <p:spPr>
            <a:xfrm>
              <a:off x="3670554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0" y="30480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5" name="bg object 763">
              <a:extLst>
                <a:ext uri="{FF2B5EF4-FFF2-40B4-BE49-F238E27FC236}">
                  <a16:creationId xmlns:a16="http://schemas.microsoft.com/office/drawing/2014/main" id="{AA3E3248-51A2-4633-82C8-B967DEB85084}"/>
                </a:ext>
              </a:extLst>
            </p:cNvPr>
            <p:cNvSpPr/>
            <p:nvPr/>
          </p:nvSpPr>
          <p:spPr>
            <a:xfrm>
              <a:off x="3659124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6" name="bg object 764">
              <a:extLst>
                <a:ext uri="{FF2B5EF4-FFF2-40B4-BE49-F238E27FC236}">
                  <a16:creationId xmlns:a16="http://schemas.microsoft.com/office/drawing/2014/main" id="{A323C68A-CE37-452B-8087-BD20C1DEE7FE}"/>
                </a:ext>
              </a:extLst>
            </p:cNvPr>
            <p:cNvSpPr/>
            <p:nvPr/>
          </p:nvSpPr>
          <p:spPr>
            <a:xfrm>
              <a:off x="3534156" y="56791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7" name="bg object 765">
              <a:extLst>
                <a:ext uri="{FF2B5EF4-FFF2-40B4-BE49-F238E27FC236}">
                  <a16:creationId xmlns:a16="http://schemas.microsoft.com/office/drawing/2014/main" id="{8A6044A1-8472-4079-94A5-6CCF9D91C364}"/>
                </a:ext>
              </a:extLst>
            </p:cNvPr>
            <p:cNvSpPr/>
            <p:nvPr/>
          </p:nvSpPr>
          <p:spPr>
            <a:xfrm>
              <a:off x="3521964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8" name="bg object 766">
              <a:extLst>
                <a:ext uri="{FF2B5EF4-FFF2-40B4-BE49-F238E27FC236}">
                  <a16:creationId xmlns:a16="http://schemas.microsoft.com/office/drawing/2014/main" id="{08E30C44-6971-4C22-B5B8-98E563A06A3D}"/>
                </a:ext>
              </a:extLst>
            </p:cNvPr>
            <p:cNvSpPr/>
            <p:nvPr/>
          </p:nvSpPr>
          <p:spPr>
            <a:xfrm>
              <a:off x="3521202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63246"/>
                  </a:lnTo>
                  <a:lnTo>
                    <a:pt x="761" y="31242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9" name="bg object 767">
              <a:extLst>
                <a:ext uri="{FF2B5EF4-FFF2-40B4-BE49-F238E27FC236}">
                  <a16:creationId xmlns:a16="http://schemas.microsoft.com/office/drawing/2014/main" id="{DC4B7E62-F9F0-4583-8050-926DE17D1868}"/>
                </a:ext>
              </a:extLst>
            </p:cNvPr>
            <p:cNvSpPr/>
            <p:nvPr/>
          </p:nvSpPr>
          <p:spPr>
            <a:xfrm>
              <a:off x="3521202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0" name="bg object 768">
              <a:extLst>
                <a:ext uri="{FF2B5EF4-FFF2-40B4-BE49-F238E27FC236}">
                  <a16:creationId xmlns:a16="http://schemas.microsoft.com/office/drawing/2014/main" id="{9BF073E3-F298-42F1-85F6-9EF9ADC49EE0}"/>
                </a:ext>
              </a:extLst>
            </p:cNvPr>
            <p:cNvSpPr/>
            <p:nvPr/>
          </p:nvSpPr>
          <p:spPr>
            <a:xfrm>
              <a:off x="3533394" y="582929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1" name="bg object 769">
              <a:extLst>
                <a:ext uri="{FF2B5EF4-FFF2-40B4-BE49-F238E27FC236}">
                  <a16:creationId xmlns:a16="http://schemas.microsoft.com/office/drawing/2014/main" id="{71EBA9F4-22C7-45F5-9F14-33CB5F44D62F}"/>
                </a:ext>
              </a:extLst>
            </p:cNvPr>
            <p:cNvSpPr/>
            <p:nvPr/>
          </p:nvSpPr>
          <p:spPr>
            <a:xfrm>
              <a:off x="3659124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2" name="bg object 770">
              <a:extLst>
                <a:ext uri="{FF2B5EF4-FFF2-40B4-BE49-F238E27FC236}">
                  <a16:creationId xmlns:a16="http://schemas.microsoft.com/office/drawing/2014/main" id="{519C6580-ECBB-4C02-A925-9ADC8A692C52}"/>
                </a:ext>
              </a:extLst>
            </p:cNvPr>
            <p:cNvSpPr/>
            <p:nvPr/>
          </p:nvSpPr>
          <p:spPr>
            <a:xfrm>
              <a:off x="3822192" y="5690615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762" y="0"/>
                  </a:moveTo>
                  <a:lnTo>
                    <a:pt x="0" y="31242"/>
                  </a:lnTo>
                  <a:lnTo>
                    <a:pt x="0" y="1264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3" name="bg object 771">
              <a:extLst>
                <a:ext uri="{FF2B5EF4-FFF2-40B4-BE49-F238E27FC236}">
                  <a16:creationId xmlns:a16="http://schemas.microsoft.com/office/drawing/2014/main" id="{11C4AE8E-5FE0-46E6-8953-6F75757C487F}"/>
                </a:ext>
              </a:extLst>
            </p:cNvPr>
            <p:cNvSpPr/>
            <p:nvPr/>
          </p:nvSpPr>
          <p:spPr>
            <a:xfrm>
              <a:off x="3810762" y="567918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0"/>
                  </a:moveTo>
                  <a:lnTo>
                    <a:pt x="12192" y="1142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4" name="bg object 772">
              <a:extLst>
                <a:ext uri="{FF2B5EF4-FFF2-40B4-BE49-F238E27FC236}">
                  <a16:creationId xmlns:a16="http://schemas.microsoft.com/office/drawing/2014/main" id="{A836670A-5962-4C9B-AD24-8B68C685DC66}"/>
                </a:ext>
              </a:extLst>
            </p:cNvPr>
            <p:cNvSpPr/>
            <p:nvPr/>
          </p:nvSpPr>
          <p:spPr>
            <a:xfrm>
              <a:off x="3685794" y="56791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5" name="bg object 773">
              <a:extLst>
                <a:ext uri="{FF2B5EF4-FFF2-40B4-BE49-F238E27FC236}">
                  <a16:creationId xmlns:a16="http://schemas.microsoft.com/office/drawing/2014/main" id="{1C43D9EA-C7C2-4678-936F-F400E9DF22E7}"/>
                </a:ext>
              </a:extLst>
            </p:cNvPr>
            <p:cNvSpPr/>
            <p:nvPr/>
          </p:nvSpPr>
          <p:spPr>
            <a:xfrm>
              <a:off x="3673602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6" name="bg object 774">
              <a:extLst>
                <a:ext uri="{FF2B5EF4-FFF2-40B4-BE49-F238E27FC236}">
                  <a16:creationId xmlns:a16="http://schemas.microsoft.com/office/drawing/2014/main" id="{67357ACB-887D-4677-9E5D-B41695494F3F}"/>
                </a:ext>
              </a:extLst>
            </p:cNvPr>
            <p:cNvSpPr/>
            <p:nvPr/>
          </p:nvSpPr>
          <p:spPr>
            <a:xfrm>
              <a:off x="3672840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31242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7" name="bg object 775">
              <a:extLst>
                <a:ext uri="{FF2B5EF4-FFF2-40B4-BE49-F238E27FC236}">
                  <a16:creationId xmlns:a16="http://schemas.microsoft.com/office/drawing/2014/main" id="{A1992316-6386-4FAD-890D-87C13AAFD871}"/>
                </a:ext>
              </a:extLst>
            </p:cNvPr>
            <p:cNvSpPr/>
            <p:nvPr/>
          </p:nvSpPr>
          <p:spPr>
            <a:xfrm>
              <a:off x="3672840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8" name="bg object 776">
              <a:extLst>
                <a:ext uri="{FF2B5EF4-FFF2-40B4-BE49-F238E27FC236}">
                  <a16:creationId xmlns:a16="http://schemas.microsoft.com/office/drawing/2014/main" id="{B9358BAE-3A5C-44C5-86CB-5A68119CE4E7}"/>
                </a:ext>
              </a:extLst>
            </p:cNvPr>
            <p:cNvSpPr/>
            <p:nvPr/>
          </p:nvSpPr>
          <p:spPr>
            <a:xfrm>
              <a:off x="3685032" y="58292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9" name="bg object 777">
              <a:extLst>
                <a:ext uri="{FF2B5EF4-FFF2-40B4-BE49-F238E27FC236}">
                  <a16:creationId xmlns:a16="http://schemas.microsoft.com/office/drawing/2014/main" id="{D817863C-88A9-4687-9343-AD3DA0E532F8}"/>
                </a:ext>
              </a:extLst>
            </p:cNvPr>
            <p:cNvSpPr/>
            <p:nvPr/>
          </p:nvSpPr>
          <p:spPr>
            <a:xfrm>
              <a:off x="3810000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0" name="bg object 778">
              <a:extLst>
                <a:ext uri="{FF2B5EF4-FFF2-40B4-BE49-F238E27FC236}">
                  <a16:creationId xmlns:a16="http://schemas.microsoft.com/office/drawing/2014/main" id="{E4EB1E61-223E-46AC-BB87-6661C5F626C6}"/>
                </a:ext>
              </a:extLst>
            </p:cNvPr>
            <p:cNvSpPr/>
            <p:nvPr/>
          </p:nvSpPr>
          <p:spPr>
            <a:xfrm>
              <a:off x="3523488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1" name="bg object 779">
              <a:extLst>
                <a:ext uri="{FF2B5EF4-FFF2-40B4-BE49-F238E27FC236}">
                  <a16:creationId xmlns:a16="http://schemas.microsoft.com/office/drawing/2014/main" id="{CBEBFD68-98F7-4F5C-B5CF-A9F2B9D0E126}"/>
                </a:ext>
              </a:extLst>
            </p:cNvPr>
            <p:cNvSpPr/>
            <p:nvPr/>
          </p:nvSpPr>
          <p:spPr>
            <a:xfrm>
              <a:off x="3515106" y="5379719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2" name="bg object 780">
              <a:extLst>
                <a:ext uri="{FF2B5EF4-FFF2-40B4-BE49-F238E27FC236}">
                  <a16:creationId xmlns:a16="http://schemas.microsoft.com/office/drawing/2014/main" id="{C6172111-51D2-43BB-8D8E-5EB27FD69E0D}"/>
                </a:ext>
              </a:extLst>
            </p:cNvPr>
            <p:cNvSpPr/>
            <p:nvPr/>
          </p:nvSpPr>
          <p:spPr>
            <a:xfrm>
              <a:off x="3390138" y="537971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3" name="bg object 781">
              <a:extLst>
                <a:ext uri="{FF2B5EF4-FFF2-40B4-BE49-F238E27FC236}">
                  <a16:creationId xmlns:a16="http://schemas.microsoft.com/office/drawing/2014/main" id="{4AEBE0CC-12D7-4EFC-B00D-C035B91D13CC}"/>
                </a:ext>
              </a:extLst>
            </p:cNvPr>
            <p:cNvSpPr/>
            <p:nvPr/>
          </p:nvSpPr>
          <p:spPr>
            <a:xfrm>
              <a:off x="3377184" y="5379719"/>
              <a:ext cx="13335" cy="12700"/>
            </a:xfrm>
            <a:custGeom>
              <a:avLst/>
              <a:gdLst/>
              <a:ahLst/>
              <a:cxnLst/>
              <a:rect l="l" t="t" r="r" b="b"/>
              <a:pathLst>
                <a:path w="13335" h="12700">
                  <a:moveTo>
                    <a:pt x="0" y="12191"/>
                  </a:moveTo>
                  <a:lnTo>
                    <a:pt x="1295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4" name="bg object 782">
              <a:extLst>
                <a:ext uri="{FF2B5EF4-FFF2-40B4-BE49-F238E27FC236}">
                  <a16:creationId xmlns:a16="http://schemas.microsoft.com/office/drawing/2014/main" id="{801EA030-7B2F-4C96-88CC-7888DF41636E}"/>
                </a:ext>
              </a:extLst>
            </p:cNvPr>
            <p:cNvSpPr/>
            <p:nvPr/>
          </p:nvSpPr>
          <p:spPr>
            <a:xfrm>
              <a:off x="3374136" y="5391911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4"/>
                  </a:moveTo>
                  <a:lnTo>
                    <a:pt x="761" y="92202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5" name="bg object 783">
              <a:extLst>
                <a:ext uri="{FF2B5EF4-FFF2-40B4-BE49-F238E27FC236}">
                  <a16:creationId xmlns:a16="http://schemas.microsoft.com/office/drawing/2014/main" id="{585D2124-0E50-4DAC-88DA-7007112C7B0B}"/>
                </a:ext>
              </a:extLst>
            </p:cNvPr>
            <p:cNvSpPr/>
            <p:nvPr/>
          </p:nvSpPr>
          <p:spPr>
            <a:xfrm>
              <a:off x="3374136" y="5515355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11429" y="1143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6" name="bg object 784">
              <a:extLst>
                <a:ext uri="{FF2B5EF4-FFF2-40B4-BE49-F238E27FC236}">
                  <a16:creationId xmlns:a16="http://schemas.microsoft.com/office/drawing/2014/main" id="{AE426134-9405-4C2A-827C-94DE96C22E55}"/>
                </a:ext>
              </a:extLst>
            </p:cNvPr>
            <p:cNvSpPr/>
            <p:nvPr/>
          </p:nvSpPr>
          <p:spPr>
            <a:xfrm>
              <a:off x="3385566" y="5526785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7" name="bg object 785">
              <a:extLst>
                <a:ext uri="{FF2B5EF4-FFF2-40B4-BE49-F238E27FC236}">
                  <a16:creationId xmlns:a16="http://schemas.microsoft.com/office/drawing/2014/main" id="{6DDC01EE-898D-47F6-A497-6F0CCFB0F70D}"/>
                </a:ext>
              </a:extLst>
            </p:cNvPr>
            <p:cNvSpPr/>
            <p:nvPr/>
          </p:nvSpPr>
          <p:spPr>
            <a:xfrm>
              <a:off x="3511296" y="551459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8" name="bg object 786">
              <a:extLst>
                <a:ext uri="{FF2B5EF4-FFF2-40B4-BE49-F238E27FC236}">
                  <a16:creationId xmlns:a16="http://schemas.microsoft.com/office/drawing/2014/main" id="{1C7CAE60-02EA-4438-835D-47B465B7CDC4}"/>
                </a:ext>
              </a:extLst>
            </p:cNvPr>
            <p:cNvSpPr/>
            <p:nvPr/>
          </p:nvSpPr>
          <p:spPr>
            <a:xfrm>
              <a:off x="3826002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9" name="bg object 787">
              <a:extLst>
                <a:ext uri="{FF2B5EF4-FFF2-40B4-BE49-F238E27FC236}">
                  <a16:creationId xmlns:a16="http://schemas.microsoft.com/office/drawing/2014/main" id="{B7B4B071-45AA-4B06-A123-0DC237B25A59}"/>
                </a:ext>
              </a:extLst>
            </p:cNvPr>
            <p:cNvSpPr/>
            <p:nvPr/>
          </p:nvSpPr>
          <p:spPr>
            <a:xfrm>
              <a:off x="3817620" y="5379719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0" name="bg object 788">
              <a:extLst>
                <a:ext uri="{FF2B5EF4-FFF2-40B4-BE49-F238E27FC236}">
                  <a16:creationId xmlns:a16="http://schemas.microsoft.com/office/drawing/2014/main" id="{722B5EA5-4636-40C4-A243-EAF087C7DA73}"/>
                </a:ext>
              </a:extLst>
            </p:cNvPr>
            <p:cNvSpPr/>
            <p:nvPr/>
          </p:nvSpPr>
          <p:spPr>
            <a:xfrm>
              <a:off x="3692652" y="537971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1" name="bg object 789">
              <a:extLst>
                <a:ext uri="{FF2B5EF4-FFF2-40B4-BE49-F238E27FC236}">
                  <a16:creationId xmlns:a16="http://schemas.microsoft.com/office/drawing/2014/main" id="{F64B12C5-6069-42D9-B36A-F8255B408E5F}"/>
                </a:ext>
              </a:extLst>
            </p:cNvPr>
            <p:cNvSpPr/>
            <p:nvPr/>
          </p:nvSpPr>
          <p:spPr>
            <a:xfrm>
              <a:off x="3680460" y="537971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2" name="bg object 790">
              <a:extLst>
                <a:ext uri="{FF2B5EF4-FFF2-40B4-BE49-F238E27FC236}">
                  <a16:creationId xmlns:a16="http://schemas.microsoft.com/office/drawing/2014/main" id="{5421C1E5-1026-4B71-90C3-5689B31D6372}"/>
                </a:ext>
              </a:extLst>
            </p:cNvPr>
            <p:cNvSpPr/>
            <p:nvPr/>
          </p:nvSpPr>
          <p:spPr>
            <a:xfrm>
              <a:off x="3677412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4"/>
                  </a:moveTo>
                  <a:lnTo>
                    <a:pt x="761" y="92964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3" name="bg object 791">
              <a:extLst>
                <a:ext uri="{FF2B5EF4-FFF2-40B4-BE49-F238E27FC236}">
                  <a16:creationId xmlns:a16="http://schemas.microsoft.com/office/drawing/2014/main" id="{0B38711E-2E3F-4B2B-BEE0-F23CA34E8C66}"/>
                </a:ext>
              </a:extLst>
            </p:cNvPr>
            <p:cNvSpPr/>
            <p:nvPr/>
          </p:nvSpPr>
          <p:spPr>
            <a:xfrm>
              <a:off x="3677412" y="5514593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4" name="bg object 792">
              <a:extLst>
                <a:ext uri="{FF2B5EF4-FFF2-40B4-BE49-F238E27FC236}">
                  <a16:creationId xmlns:a16="http://schemas.microsoft.com/office/drawing/2014/main" id="{4A1A375E-A604-4DA0-AA02-4A9F1D3D7584}"/>
                </a:ext>
              </a:extLst>
            </p:cNvPr>
            <p:cNvSpPr/>
            <p:nvPr/>
          </p:nvSpPr>
          <p:spPr>
            <a:xfrm>
              <a:off x="3688842" y="55267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5" name="bg object 793">
              <a:extLst>
                <a:ext uri="{FF2B5EF4-FFF2-40B4-BE49-F238E27FC236}">
                  <a16:creationId xmlns:a16="http://schemas.microsoft.com/office/drawing/2014/main" id="{CE0F5DDF-DD22-47EF-AEE8-98F09804730A}"/>
                </a:ext>
              </a:extLst>
            </p:cNvPr>
            <p:cNvSpPr/>
            <p:nvPr/>
          </p:nvSpPr>
          <p:spPr>
            <a:xfrm>
              <a:off x="3813810" y="551459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6" name="bg object 794">
              <a:extLst>
                <a:ext uri="{FF2B5EF4-FFF2-40B4-BE49-F238E27FC236}">
                  <a16:creationId xmlns:a16="http://schemas.microsoft.com/office/drawing/2014/main" id="{23BB6CC5-CC69-429F-B3C3-7481C259B161}"/>
                </a:ext>
              </a:extLst>
            </p:cNvPr>
            <p:cNvSpPr/>
            <p:nvPr/>
          </p:nvSpPr>
          <p:spPr>
            <a:xfrm>
              <a:off x="3973830" y="5539739"/>
              <a:ext cx="3175" cy="125730"/>
            </a:xfrm>
            <a:custGeom>
              <a:avLst/>
              <a:gdLst/>
              <a:ahLst/>
              <a:cxnLst/>
              <a:rect l="l" t="t" r="r" b="b"/>
              <a:pathLst>
                <a:path w="3175" h="125729">
                  <a:moveTo>
                    <a:pt x="0" y="125729"/>
                  </a:moveTo>
                  <a:lnTo>
                    <a:pt x="761" y="90677"/>
                  </a:lnTo>
                  <a:lnTo>
                    <a:pt x="1523" y="67817"/>
                  </a:lnTo>
                  <a:lnTo>
                    <a:pt x="1523" y="44957"/>
                  </a:lnTo>
                  <a:lnTo>
                    <a:pt x="2285" y="22859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7" name="bg object 795">
              <a:extLst>
                <a:ext uri="{FF2B5EF4-FFF2-40B4-BE49-F238E27FC236}">
                  <a16:creationId xmlns:a16="http://schemas.microsoft.com/office/drawing/2014/main" id="{06147EF1-6B21-4341-831C-3BDF4EA04C93}"/>
                </a:ext>
              </a:extLst>
            </p:cNvPr>
            <p:cNvSpPr/>
            <p:nvPr/>
          </p:nvSpPr>
          <p:spPr>
            <a:xfrm>
              <a:off x="3058668" y="5884163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8" name="bg object 796">
              <a:extLst>
                <a:ext uri="{FF2B5EF4-FFF2-40B4-BE49-F238E27FC236}">
                  <a16:creationId xmlns:a16="http://schemas.microsoft.com/office/drawing/2014/main" id="{90F5D4A9-A4EB-441E-A376-0D51C369474C}"/>
                </a:ext>
              </a:extLst>
            </p:cNvPr>
            <p:cNvSpPr/>
            <p:nvPr/>
          </p:nvSpPr>
          <p:spPr>
            <a:xfrm>
              <a:off x="3058668" y="5882639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0" y="0"/>
                  </a:moveTo>
                  <a:lnTo>
                    <a:pt x="0" y="152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9" name="bg object 797">
              <a:extLst>
                <a:ext uri="{FF2B5EF4-FFF2-40B4-BE49-F238E27FC236}">
                  <a16:creationId xmlns:a16="http://schemas.microsoft.com/office/drawing/2014/main" id="{4914461F-7231-4248-9490-C18A6E99324F}"/>
                </a:ext>
              </a:extLst>
            </p:cNvPr>
            <p:cNvSpPr/>
            <p:nvPr/>
          </p:nvSpPr>
          <p:spPr>
            <a:xfrm>
              <a:off x="3058668" y="588187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0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0" name="bg object 798">
              <a:extLst>
                <a:ext uri="{FF2B5EF4-FFF2-40B4-BE49-F238E27FC236}">
                  <a16:creationId xmlns:a16="http://schemas.microsoft.com/office/drawing/2014/main" id="{1D1D6645-CB5C-451C-9884-754801EDBA84}"/>
                </a:ext>
              </a:extLst>
            </p:cNvPr>
            <p:cNvSpPr/>
            <p:nvPr/>
          </p:nvSpPr>
          <p:spPr>
            <a:xfrm>
              <a:off x="3976878" y="5390387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0" y="124205"/>
                  </a:move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1" name="bg object 799">
              <a:extLst>
                <a:ext uri="{FF2B5EF4-FFF2-40B4-BE49-F238E27FC236}">
                  <a16:creationId xmlns:a16="http://schemas.microsoft.com/office/drawing/2014/main" id="{A0C81622-27F1-4559-9258-9D4B1F37068E}"/>
                </a:ext>
              </a:extLst>
            </p:cNvPr>
            <p:cNvSpPr/>
            <p:nvPr/>
          </p:nvSpPr>
          <p:spPr>
            <a:xfrm>
              <a:off x="3060192" y="5884163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2" name="bg object 800">
              <a:extLst>
                <a:ext uri="{FF2B5EF4-FFF2-40B4-BE49-F238E27FC236}">
                  <a16:creationId xmlns:a16="http://schemas.microsoft.com/office/drawing/2014/main" id="{69D7B667-AA04-4FBF-983F-06B666FA53D5}"/>
                </a:ext>
              </a:extLst>
            </p:cNvPr>
            <p:cNvSpPr/>
            <p:nvPr/>
          </p:nvSpPr>
          <p:spPr>
            <a:xfrm>
              <a:off x="3058668" y="5422391"/>
              <a:ext cx="0" cy="117475"/>
            </a:xfrm>
            <a:custGeom>
              <a:avLst/>
              <a:gdLst/>
              <a:ahLst/>
              <a:cxnLst/>
              <a:rect l="l" t="t" r="r" b="b"/>
              <a:pathLst>
                <a:path h="117475">
                  <a:moveTo>
                    <a:pt x="0" y="0"/>
                  </a:moveTo>
                  <a:lnTo>
                    <a:pt x="0" y="11734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3" name="object 161">
              <a:extLst>
                <a:ext uri="{FF2B5EF4-FFF2-40B4-BE49-F238E27FC236}">
                  <a16:creationId xmlns:a16="http://schemas.microsoft.com/office/drawing/2014/main" id="{4F6F5FBB-4E76-45C1-A68A-D667E8986F6E}"/>
                </a:ext>
              </a:extLst>
            </p:cNvPr>
            <p:cNvSpPr txBox="1"/>
            <p:nvPr/>
          </p:nvSpPr>
          <p:spPr>
            <a:xfrm rot="5400000">
              <a:off x="2921114" y="5229906"/>
              <a:ext cx="230512" cy="2569845"/>
            </a:xfrm>
            <a:prstGeom prst="rect">
              <a:avLst/>
            </a:prstGeom>
          </p:spPr>
          <p:txBody>
            <a:bodyPr vert="vert270" wrap="square" lIns="0" tIns="444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620"/>
                </a:spcBef>
              </a:pPr>
              <a:r>
                <a:rPr lang="en-US" sz="1200" spc="-10" dirty="0">
                  <a:latin typeface="Cascadia Mono"/>
                  <a:cs typeface="Cascadia Mono"/>
                </a:rPr>
                <a:t>Wing Span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4249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5DBE4F-D197-480F-BA49-430216BD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Drivers: Solar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E078F97-FC82-406B-8F5B-82DC5F730B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883" y="924796"/>
                <a:ext cx="3912178" cy="5287250"/>
              </a:xfrm>
            </p:spPr>
            <p:txBody>
              <a:bodyPr/>
              <a:lstStyle/>
              <a:p>
                <a:r>
                  <a:rPr lang="en-US" dirty="0"/>
                  <a:t>Solar power team wants:</a:t>
                </a:r>
              </a:p>
              <a:p>
                <a:pPr lvl="1"/>
                <a:r>
                  <a:rPr lang="en-US" dirty="0"/>
                  <a:t>Any size airplane</a:t>
                </a:r>
              </a:p>
              <a:p>
                <a:pPr lvl="1"/>
                <a:r>
                  <a:rPr lang="en-US" dirty="0"/>
                  <a:t>Low-AR wings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≈6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E078F97-FC82-406B-8F5B-82DC5F730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883" y="924796"/>
                <a:ext cx="3912178" cy="5287250"/>
              </a:xfrm>
              <a:blipFill>
                <a:blip r:embed="rId2"/>
                <a:stretch>
                  <a:fillRect l="-280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ADDE3F7-1C08-4631-8C25-843AD2FF5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061" y="924796"/>
            <a:ext cx="7910939" cy="593320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644A6FC-BC36-4236-AE83-D9C8E06AE4D9}"/>
              </a:ext>
            </a:extLst>
          </p:cNvPr>
          <p:cNvGrpSpPr/>
          <p:nvPr/>
        </p:nvGrpSpPr>
        <p:grpSpPr>
          <a:xfrm>
            <a:off x="184258" y="4347452"/>
            <a:ext cx="4183710" cy="2194869"/>
            <a:chOff x="760476" y="3955541"/>
            <a:chExt cx="5222367" cy="2739772"/>
          </a:xfrm>
        </p:grpSpPr>
        <p:sp>
          <p:nvSpPr>
            <p:cNvPr id="9" name="object 139">
              <a:extLst>
                <a:ext uri="{FF2B5EF4-FFF2-40B4-BE49-F238E27FC236}">
                  <a16:creationId xmlns:a16="http://schemas.microsoft.com/office/drawing/2014/main" id="{94358098-71FD-4FA6-8034-83278D4039CE}"/>
                </a:ext>
              </a:extLst>
            </p:cNvPr>
            <p:cNvSpPr/>
            <p:nvPr/>
          </p:nvSpPr>
          <p:spPr>
            <a:xfrm>
              <a:off x="4016501" y="5378196"/>
              <a:ext cx="1965960" cy="0"/>
            </a:xfrm>
            <a:custGeom>
              <a:avLst/>
              <a:gdLst/>
              <a:ahLst/>
              <a:cxnLst/>
              <a:rect l="l" t="t" r="r" b="b"/>
              <a:pathLst>
                <a:path w="1965960">
                  <a:moveTo>
                    <a:pt x="0" y="0"/>
                  </a:moveTo>
                  <a:lnTo>
                    <a:pt x="19659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41">
              <a:extLst>
                <a:ext uri="{FF2B5EF4-FFF2-40B4-BE49-F238E27FC236}">
                  <a16:creationId xmlns:a16="http://schemas.microsoft.com/office/drawing/2014/main" id="{93AF3D1A-6443-409C-B77D-9AC994B7527B}"/>
                </a:ext>
              </a:extLst>
            </p:cNvPr>
            <p:cNvSpPr/>
            <p:nvPr/>
          </p:nvSpPr>
          <p:spPr>
            <a:xfrm>
              <a:off x="4011168" y="5882640"/>
              <a:ext cx="1971675" cy="0"/>
            </a:xfrm>
            <a:custGeom>
              <a:avLst/>
              <a:gdLst/>
              <a:ahLst/>
              <a:cxnLst/>
              <a:rect l="l" t="t" r="r" b="b"/>
              <a:pathLst>
                <a:path w="1971675">
                  <a:moveTo>
                    <a:pt x="0" y="0"/>
                  </a:moveTo>
                  <a:lnTo>
                    <a:pt x="197129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42">
              <a:extLst>
                <a:ext uri="{FF2B5EF4-FFF2-40B4-BE49-F238E27FC236}">
                  <a16:creationId xmlns:a16="http://schemas.microsoft.com/office/drawing/2014/main" id="{235221B8-F19C-48C9-8851-A6BB17AAD9E6}"/>
                </a:ext>
              </a:extLst>
            </p:cNvPr>
            <p:cNvSpPr/>
            <p:nvPr/>
          </p:nvSpPr>
          <p:spPr>
            <a:xfrm>
              <a:off x="5946648" y="5378196"/>
              <a:ext cx="0" cy="504825"/>
            </a:xfrm>
            <a:custGeom>
              <a:avLst/>
              <a:gdLst/>
              <a:ahLst/>
              <a:cxnLst/>
              <a:rect l="l" t="t" r="r" b="b"/>
              <a:pathLst>
                <a:path h="504825">
                  <a:moveTo>
                    <a:pt x="0" y="0"/>
                  </a:moveTo>
                  <a:lnTo>
                    <a:pt x="0" y="50444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43">
              <a:extLst>
                <a:ext uri="{FF2B5EF4-FFF2-40B4-BE49-F238E27FC236}">
                  <a16:creationId xmlns:a16="http://schemas.microsoft.com/office/drawing/2014/main" id="{86E81B7D-8A25-49D6-9870-0FB4D913A754}"/>
                </a:ext>
              </a:extLst>
            </p:cNvPr>
            <p:cNvSpPr/>
            <p:nvPr/>
          </p:nvSpPr>
          <p:spPr>
            <a:xfrm>
              <a:off x="5353812" y="5919978"/>
              <a:ext cx="0" cy="775335"/>
            </a:xfrm>
            <a:custGeom>
              <a:avLst/>
              <a:gdLst/>
              <a:ahLst/>
              <a:cxnLst/>
              <a:rect l="l" t="t" r="r" b="b"/>
              <a:pathLst>
                <a:path h="775334">
                  <a:moveTo>
                    <a:pt x="0" y="0"/>
                  </a:moveTo>
                  <a:lnTo>
                    <a:pt x="0" y="77495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44">
              <a:extLst>
                <a:ext uri="{FF2B5EF4-FFF2-40B4-BE49-F238E27FC236}">
                  <a16:creationId xmlns:a16="http://schemas.microsoft.com/office/drawing/2014/main" id="{90A57939-1D9F-4107-88B4-9D168F7AF40E}"/>
                </a:ext>
              </a:extLst>
            </p:cNvPr>
            <p:cNvSpPr/>
            <p:nvPr/>
          </p:nvSpPr>
          <p:spPr>
            <a:xfrm>
              <a:off x="763524" y="5919978"/>
              <a:ext cx="0" cy="775335"/>
            </a:xfrm>
            <a:custGeom>
              <a:avLst/>
              <a:gdLst/>
              <a:ahLst/>
              <a:cxnLst/>
              <a:rect l="l" t="t" r="r" b="b"/>
              <a:pathLst>
                <a:path h="775334">
                  <a:moveTo>
                    <a:pt x="0" y="0"/>
                  </a:moveTo>
                  <a:lnTo>
                    <a:pt x="0" y="77495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5">
              <a:extLst>
                <a:ext uri="{FF2B5EF4-FFF2-40B4-BE49-F238E27FC236}">
                  <a16:creationId xmlns:a16="http://schemas.microsoft.com/office/drawing/2014/main" id="{C4B92A9A-2C75-4E87-878E-A228CDB10E4C}"/>
                </a:ext>
              </a:extLst>
            </p:cNvPr>
            <p:cNvSpPr/>
            <p:nvPr/>
          </p:nvSpPr>
          <p:spPr>
            <a:xfrm>
              <a:off x="763524" y="6659118"/>
              <a:ext cx="4590415" cy="0"/>
            </a:xfrm>
            <a:custGeom>
              <a:avLst/>
              <a:gdLst/>
              <a:ahLst/>
              <a:cxnLst/>
              <a:rect l="l" t="t" r="r" b="b"/>
              <a:pathLst>
                <a:path w="4590415">
                  <a:moveTo>
                    <a:pt x="4590288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61">
              <a:extLst>
                <a:ext uri="{FF2B5EF4-FFF2-40B4-BE49-F238E27FC236}">
                  <a16:creationId xmlns:a16="http://schemas.microsoft.com/office/drawing/2014/main" id="{108ADE45-ED06-437B-B984-3FA66C01B547}"/>
                </a:ext>
              </a:extLst>
            </p:cNvPr>
            <p:cNvSpPr txBox="1"/>
            <p:nvPr/>
          </p:nvSpPr>
          <p:spPr>
            <a:xfrm rot="5400000">
              <a:off x="4433596" y="3807247"/>
              <a:ext cx="461023" cy="2569845"/>
            </a:xfrm>
            <a:prstGeom prst="rect">
              <a:avLst/>
            </a:prstGeom>
          </p:spPr>
          <p:txBody>
            <a:bodyPr vert="vert270" wrap="square" lIns="0" tIns="4445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620"/>
                </a:spcBef>
              </a:pPr>
              <a:r>
                <a:rPr lang="en-US" sz="1200" spc="-10" dirty="0">
                  <a:latin typeface="Cascadia Mono"/>
                  <a:cs typeface="Cascadia Mono"/>
                </a:rPr>
                <a:t>Number of Chordwise Panels In Center</a:t>
              </a:r>
              <a:endParaRPr sz="1200" dirty="0">
                <a:latin typeface="Cascadia Mono"/>
                <a:cs typeface="Cascadia Mono"/>
              </a:endParaRPr>
            </a:p>
          </p:txBody>
        </p:sp>
        <p:sp>
          <p:nvSpPr>
            <p:cNvPr id="16" name="object 164">
              <a:extLst>
                <a:ext uri="{FF2B5EF4-FFF2-40B4-BE49-F238E27FC236}">
                  <a16:creationId xmlns:a16="http://schemas.microsoft.com/office/drawing/2014/main" id="{8D920469-5A4E-4B9A-97ED-9348898ED0A5}"/>
                </a:ext>
              </a:extLst>
            </p:cNvPr>
            <p:cNvSpPr/>
            <p:nvPr/>
          </p:nvSpPr>
          <p:spPr>
            <a:xfrm>
              <a:off x="5929360" y="5763303"/>
              <a:ext cx="36845" cy="119590"/>
            </a:xfrm>
            <a:custGeom>
              <a:avLst/>
              <a:gdLst/>
              <a:ahLst/>
              <a:cxnLst/>
              <a:rect l="l" t="t" r="r" b="b"/>
              <a:pathLst>
                <a:path w="36829" h="119379">
                  <a:moveTo>
                    <a:pt x="36575" y="0"/>
                  </a:moveTo>
                  <a:lnTo>
                    <a:pt x="0" y="0"/>
                  </a:lnTo>
                  <a:lnTo>
                    <a:pt x="18287" y="118872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5">
              <a:extLst>
                <a:ext uri="{FF2B5EF4-FFF2-40B4-BE49-F238E27FC236}">
                  <a16:creationId xmlns:a16="http://schemas.microsoft.com/office/drawing/2014/main" id="{82251AFD-BA6A-4D60-9D6B-C77A2686070C}"/>
                </a:ext>
              </a:extLst>
            </p:cNvPr>
            <p:cNvSpPr/>
            <p:nvPr/>
          </p:nvSpPr>
          <p:spPr>
            <a:xfrm>
              <a:off x="5929360" y="5763303"/>
              <a:ext cx="36845" cy="119590"/>
            </a:xfrm>
            <a:custGeom>
              <a:avLst/>
              <a:gdLst/>
              <a:ahLst/>
              <a:cxnLst/>
              <a:rect l="l" t="t" r="r" b="b"/>
              <a:pathLst>
                <a:path w="36829" h="119379">
                  <a:moveTo>
                    <a:pt x="18287" y="118872"/>
                  </a:moveTo>
                  <a:lnTo>
                    <a:pt x="0" y="0"/>
                  </a:lnTo>
                  <a:lnTo>
                    <a:pt x="36575" y="0"/>
                  </a:lnTo>
                  <a:lnTo>
                    <a:pt x="18287" y="1188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6">
              <a:extLst>
                <a:ext uri="{FF2B5EF4-FFF2-40B4-BE49-F238E27FC236}">
                  <a16:creationId xmlns:a16="http://schemas.microsoft.com/office/drawing/2014/main" id="{79C581E7-1439-4192-94E5-EFF5B8CE7FBF}"/>
                </a:ext>
              </a:extLst>
            </p:cNvPr>
            <p:cNvSpPr/>
            <p:nvPr/>
          </p:nvSpPr>
          <p:spPr>
            <a:xfrm>
              <a:off x="5929360" y="5377053"/>
              <a:ext cx="36845" cy="119590"/>
            </a:xfrm>
            <a:custGeom>
              <a:avLst/>
              <a:gdLst/>
              <a:ahLst/>
              <a:cxnLst/>
              <a:rect l="l" t="t" r="r" b="b"/>
              <a:pathLst>
                <a:path w="36829" h="119379">
                  <a:moveTo>
                    <a:pt x="36575" y="118872"/>
                  </a:moveTo>
                  <a:lnTo>
                    <a:pt x="18287" y="0"/>
                  </a:lnTo>
                  <a:lnTo>
                    <a:pt x="0" y="118872"/>
                  </a:lnTo>
                  <a:lnTo>
                    <a:pt x="36575" y="1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67">
              <a:extLst>
                <a:ext uri="{FF2B5EF4-FFF2-40B4-BE49-F238E27FC236}">
                  <a16:creationId xmlns:a16="http://schemas.microsoft.com/office/drawing/2014/main" id="{A5E31EA0-48B4-4DE0-BE84-D18C668CEE25}"/>
                </a:ext>
              </a:extLst>
            </p:cNvPr>
            <p:cNvSpPr/>
            <p:nvPr/>
          </p:nvSpPr>
          <p:spPr>
            <a:xfrm>
              <a:off x="5929360" y="5377053"/>
              <a:ext cx="36845" cy="119590"/>
            </a:xfrm>
            <a:custGeom>
              <a:avLst/>
              <a:gdLst/>
              <a:ahLst/>
              <a:cxnLst/>
              <a:rect l="l" t="t" r="r" b="b"/>
              <a:pathLst>
                <a:path w="36829" h="119379">
                  <a:moveTo>
                    <a:pt x="18287" y="0"/>
                  </a:moveTo>
                  <a:lnTo>
                    <a:pt x="36575" y="118872"/>
                  </a:lnTo>
                  <a:lnTo>
                    <a:pt x="0" y="118872"/>
                  </a:lnTo>
                  <a:lnTo>
                    <a:pt x="18287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68">
              <a:extLst>
                <a:ext uri="{FF2B5EF4-FFF2-40B4-BE49-F238E27FC236}">
                  <a16:creationId xmlns:a16="http://schemas.microsoft.com/office/drawing/2014/main" id="{8BDAFCE0-B6B7-4135-8995-5BBF24261AB9}"/>
                </a:ext>
              </a:extLst>
            </p:cNvPr>
            <p:cNvSpPr/>
            <p:nvPr/>
          </p:nvSpPr>
          <p:spPr>
            <a:xfrm>
              <a:off x="5235653" y="6641908"/>
              <a:ext cx="119430" cy="36895"/>
            </a:xfrm>
            <a:custGeom>
              <a:avLst/>
              <a:gdLst/>
              <a:ahLst/>
              <a:cxnLst/>
              <a:rect l="l" t="t" r="r" b="b"/>
              <a:pathLst>
                <a:path w="119379" h="36829">
                  <a:moveTo>
                    <a:pt x="118872" y="18287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118872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69">
              <a:extLst>
                <a:ext uri="{FF2B5EF4-FFF2-40B4-BE49-F238E27FC236}">
                  <a16:creationId xmlns:a16="http://schemas.microsoft.com/office/drawing/2014/main" id="{26C3BCF8-5531-47B5-9F30-76499764D953}"/>
                </a:ext>
              </a:extLst>
            </p:cNvPr>
            <p:cNvSpPr/>
            <p:nvPr/>
          </p:nvSpPr>
          <p:spPr>
            <a:xfrm>
              <a:off x="5235653" y="6641908"/>
              <a:ext cx="119430" cy="36895"/>
            </a:xfrm>
            <a:custGeom>
              <a:avLst/>
              <a:gdLst/>
              <a:ahLst/>
              <a:cxnLst/>
              <a:rect l="l" t="t" r="r" b="b"/>
              <a:pathLst>
                <a:path w="119379" h="36829">
                  <a:moveTo>
                    <a:pt x="118872" y="18287"/>
                  </a:moveTo>
                  <a:lnTo>
                    <a:pt x="0" y="36575"/>
                  </a:lnTo>
                  <a:lnTo>
                    <a:pt x="0" y="0"/>
                  </a:lnTo>
                  <a:lnTo>
                    <a:pt x="118872" y="182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70">
              <a:extLst>
                <a:ext uri="{FF2B5EF4-FFF2-40B4-BE49-F238E27FC236}">
                  <a16:creationId xmlns:a16="http://schemas.microsoft.com/office/drawing/2014/main" id="{0B8E7E2F-C30A-4881-97F9-608BA54405B1}"/>
                </a:ext>
              </a:extLst>
            </p:cNvPr>
            <p:cNvSpPr/>
            <p:nvPr/>
          </p:nvSpPr>
          <p:spPr>
            <a:xfrm>
              <a:off x="762380" y="6641908"/>
              <a:ext cx="119430" cy="36895"/>
            </a:xfrm>
            <a:custGeom>
              <a:avLst/>
              <a:gdLst/>
              <a:ahLst/>
              <a:cxnLst/>
              <a:rect l="l" t="t" r="r" b="b"/>
              <a:pathLst>
                <a:path w="119380" h="36829">
                  <a:moveTo>
                    <a:pt x="118872" y="36575"/>
                  </a:moveTo>
                  <a:lnTo>
                    <a:pt x="118872" y="0"/>
                  </a:lnTo>
                  <a:lnTo>
                    <a:pt x="0" y="18287"/>
                  </a:lnTo>
                  <a:lnTo>
                    <a:pt x="118872" y="36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1">
              <a:extLst>
                <a:ext uri="{FF2B5EF4-FFF2-40B4-BE49-F238E27FC236}">
                  <a16:creationId xmlns:a16="http://schemas.microsoft.com/office/drawing/2014/main" id="{5E928223-6352-4F0D-A91D-BF8954743574}"/>
                </a:ext>
              </a:extLst>
            </p:cNvPr>
            <p:cNvSpPr/>
            <p:nvPr/>
          </p:nvSpPr>
          <p:spPr>
            <a:xfrm>
              <a:off x="762380" y="6641908"/>
              <a:ext cx="119430" cy="36895"/>
            </a:xfrm>
            <a:custGeom>
              <a:avLst/>
              <a:gdLst/>
              <a:ahLst/>
              <a:cxnLst/>
              <a:rect l="l" t="t" r="r" b="b"/>
              <a:pathLst>
                <a:path w="119380" h="36829">
                  <a:moveTo>
                    <a:pt x="0" y="18287"/>
                  </a:moveTo>
                  <a:lnTo>
                    <a:pt x="118872" y="0"/>
                  </a:lnTo>
                  <a:lnTo>
                    <a:pt x="118872" y="36575"/>
                  </a:lnTo>
                  <a:lnTo>
                    <a:pt x="0" y="182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180">
              <a:extLst>
                <a:ext uri="{FF2B5EF4-FFF2-40B4-BE49-F238E27FC236}">
                  <a16:creationId xmlns:a16="http://schemas.microsoft.com/office/drawing/2014/main" id="{FA731F54-056E-4CE4-A34D-F7684E8FCE0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02828" y="5625902"/>
              <a:ext cx="111298" cy="112210"/>
            </a:xfrm>
            <a:prstGeom prst="rect">
              <a:avLst/>
            </a:prstGeom>
          </p:spPr>
        </p:pic>
        <p:sp>
          <p:nvSpPr>
            <p:cNvPr id="25" name="bg object 378">
              <a:extLst>
                <a:ext uri="{FF2B5EF4-FFF2-40B4-BE49-F238E27FC236}">
                  <a16:creationId xmlns:a16="http://schemas.microsoft.com/office/drawing/2014/main" id="{2749077A-1ECD-48D3-AF45-9542F59E9BC7}"/>
                </a:ext>
              </a:extLst>
            </p:cNvPr>
            <p:cNvSpPr/>
            <p:nvPr/>
          </p:nvSpPr>
          <p:spPr>
            <a:xfrm>
              <a:off x="2544318" y="5884926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0"/>
                  </a:moveTo>
                  <a:lnTo>
                    <a:pt x="0" y="3733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bg object 379">
              <a:extLst>
                <a:ext uri="{FF2B5EF4-FFF2-40B4-BE49-F238E27FC236}">
                  <a16:creationId xmlns:a16="http://schemas.microsoft.com/office/drawing/2014/main" id="{591329D5-76E4-482C-9030-F0FDE483A8F1}"/>
                </a:ext>
              </a:extLst>
            </p:cNvPr>
            <p:cNvSpPr/>
            <p:nvPr/>
          </p:nvSpPr>
          <p:spPr>
            <a:xfrm>
              <a:off x="2577846" y="5884926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bg object 380">
              <a:extLst>
                <a:ext uri="{FF2B5EF4-FFF2-40B4-BE49-F238E27FC236}">
                  <a16:creationId xmlns:a16="http://schemas.microsoft.com/office/drawing/2014/main" id="{5E0E5982-B236-4B65-A055-80FD191FD5A1}"/>
                </a:ext>
              </a:extLst>
            </p:cNvPr>
            <p:cNvSpPr/>
            <p:nvPr/>
          </p:nvSpPr>
          <p:spPr>
            <a:xfrm>
              <a:off x="2559558" y="592226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5">
                  <a:moveTo>
                    <a:pt x="0" y="0"/>
                  </a:moveTo>
                  <a:lnTo>
                    <a:pt x="0" y="1676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bg object 381">
              <a:extLst>
                <a:ext uri="{FF2B5EF4-FFF2-40B4-BE49-F238E27FC236}">
                  <a16:creationId xmlns:a16="http://schemas.microsoft.com/office/drawing/2014/main" id="{E0BD61D3-B094-4B82-9DCE-3953B8D3D3A9}"/>
                </a:ext>
              </a:extLst>
            </p:cNvPr>
            <p:cNvSpPr/>
            <p:nvPr/>
          </p:nvSpPr>
          <p:spPr>
            <a:xfrm>
              <a:off x="2563368" y="592226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5">
                  <a:moveTo>
                    <a:pt x="0" y="16763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bg object 382">
              <a:extLst>
                <a:ext uri="{FF2B5EF4-FFF2-40B4-BE49-F238E27FC236}">
                  <a16:creationId xmlns:a16="http://schemas.microsoft.com/office/drawing/2014/main" id="{C58A6491-BFD7-4BA7-99C8-D65C262E4645}"/>
                </a:ext>
              </a:extLst>
            </p:cNvPr>
            <p:cNvSpPr/>
            <p:nvPr/>
          </p:nvSpPr>
          <p:spPr>
            <a:xfrm>
              <a:off x="3539489" y="5884926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0"/>
                  </a:moveTo>
                  <a:lnTo>
                    <a:pt x="0" y="3733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bg object 383">
              <a:extLst>
                <a:ext uri="{FF2B5EF4-FFF2-40B4-BE49-F238E27FC236}">
                  <a16:creationId xmlns:a16="http://schemas.microsoft.com/office/drawing/2014/main" id="{DF83B8B2-EA46-4772-8D2D-7B4236F85716}"/>
                </a:ext>
              </a:extLst>
            </p:cNvPr>
            <p:cNvSpPr/>
            <p:nvPr/>
          </p:nvSpPr>
          <p:spPr>
            <a:xfrm>
              <a:off x="3573017" y="5884926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bg object 384">
              <a:extLst>
                <a:ext uri="{FF2B5EF4-FFF2-40B4-BE49-F238E27FC236}">
                  <a16:creationId xmlns:a16="http://schemas.microsoft.com/office/drawing/2014/main" id="{277E59E7-DCCE-40C7-92D1-3723BA6599CB}"/>
                </a:ext>
              </a:extLst>
            </p:cNvPr>
            <p:cNvSpPr/>
            <p:nvPr/>
          </p:nvSpPr>
          <p:spPr>
            <a:xfrm>
              <a:off x="3554729" y="592226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5">
                  <a:moveTo>
                    <a:pt x="0" y="0"/>
                  </a:moveTo>
                  <a:lnTo>
                    <a:pt x="0" y="1676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bg object 385">
              <a:extLst>
                <a:ext uri="{FF2B5EF4-FFF2-40B4-BE49-F238E27FC236}">
                  <a16:creationId xmlns:a16="http://schemas.microsoft.com/office/drawing/2014/main" id="{75CE6788-4E45-4E78-AC95-DF3DEE33A681}"/>
                </a:ext>
              </a:extLst>
            </p:cNvPr>
            <p:cNvSpPr/>
            <p:nvPr/>
          </p:nvSpPr>
          <p:spPr>
            <a:xfrm>
              <a:off x="3558539" y="592226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5">
                  <a:moveTo>
                    <a:pt x="0" y="16763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bg object 386">
              <a:extLst>
                <a:ext uri="{FF2B5EF4-FFF2-40B4-BE49-F238E27FC236}">
                  <a16:creationId xmlns:a16="http://schemas.microsoft.com/office/drawing/2014/main" id="{1BE67C12-1AA0-4E6B-9D95-2AB5B4DCF1EF}"/>
                </a:ext>
              </a:extLst>
            </p:cNvPr>
            <p:cNvSpPr/>
            <p:nvPr/>
          </p:nvSpPr>
          <p:spPr>
            <a:xfrm>
              <a:off x="3076956" y="4343400"/>
              <a:ext cx="0" cy="1035685"/>
            </a:xfrm>
            <a:custGeom>
              <a:avLst/>
              <a:gdLst/>
              <a:ahLst/>
              <a:cxnLst/>
              <a:rect l="l" t="t" r="r" b="b"/>
              <a:pathLst>
                <a:path h="1035685">
                  <a:moveTo>
                    <a:pt x="0" y="1035558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bg object 387">
              <a:extLst>
                <a:ext uri="{FF2B5EF4-FFF2-40B4-BE49-F238E27FC236}">
                  <a16:creationId xmlns:a16="http://schemas.microsoft.com/office/drawing/2014/main" id="{714F5794-C558-4D3D-BA5A-78FA738612AB}"/>
                </a:ext>
              </a:extLst>
            </p:cNvPr>
            <p:cNvSpPr/>
            <p:nvPr/>
          </p:nvSpPr>
          <p:spPr>
            <a:xfrm>
              <a:off x="3040380" y="4343400"/>
              <a:ext cx="0" cy="1035685"/>
            </a:xfrm>
            <a:custGeom>
              <a:avLst/>
              <a:gdLst/>
              <a:ahLst/>
              <a:cxnLst/>
              <a:rect l="l" t="t" r="r" b="b"/>
              <a:pathLst>
                <a:path h="1035685">
                  <a:moveTo>
                    <a:pt x="0" y="0"/>
                  </a:moveTo>
                  <a:lnTo>
                    <a:pt x="0" y="103555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bg object 388">
              <a:extLst>
                <a:ext uri="{FF2B5EF4-FFF2-40B4-BE49-F238E27FC236}">
                  <a16:creationId xmlns:a16="http://schemas.microsoft.com/office/drawing/2014/main" id="{021F2A8F-04B2-4536-A7D6-D438F68314D8}"/>
                </a:ext>
              </a:extLst>
            </p:cNvPr>
            <p:cNvSpPr/>
            <p:nvPr/>
          </p:nvSpPr>
          <p:spPr>
            <a:xfrm>
              <a:off x="2458211" y="4222241"/>
              <a:ext cx="600075" cy="0"/>
            </a:xfrm>
            <a:custGeom>
              <a:avLst/>
              <a:gdLst/>
              <a:ahLst/>
              <a:cxnLst/>
              <a:rect l="l" t="t" r="r" b="b"/>
              <a:pathLst>
                <a:path w="600075">
                  <a:moveTo>
                    <a:pt x="0" y="0"/>
                  </a:moveTo>
                  <a:lnTo>
                    <a:pt x="59969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bg object 389">
              <a:extLst>
                <a:ext uri="{FF2B5EF4-FFF2-40B4-BE49-F238E27FC236}">
                  <a16:creationId xmlns:a16="http://schemas.microsoft.com/office/drawing/2014/main" id="{EF8C4FBB-574B-4C33-A189-6F0AA3D23F69}"/>
                </a:ext>
              </a:extLst>
            </p:cNvPr>
            <p:cNvSpPr/>
            <p:nvPr/>
          </p:nvSpPr>
          <p:spPr>
            <a:xfrm>
              <a:off x="3059429" y="4222241"/>
              <a:ext cx="600075" cy="0"/>
            </a:xfrm>
            <a:custGeom>
              <a:avLst/>
              <a:gdLst/>
              <a:ahLst/>
              <a:cxnLst/>
              <a:rect l="l" t="t" r="r" b="b"/>
              <a:pathLst>
                <a:path w="600075">
                  <a:moveTo>
                    <a:pt x="0" y="0"/>
                  </a:moveTo>
                  <a:lnTo>
                    <a:pt x="59969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bg object 390">
              <a:extLst>
                <a:ext uri="{FF2B5EF4-FFF2-40B4-BE49-F238E27FC236}">
                  <a16:creationId xmlns:a16="http://schemas.microsoft.com/office/drawing/2014/main" id="{A2684F73-60D4-496C-88F0-A03F1318D06C}"/>
                </a:ext>
              </a:extLst>
            </p:cNvPr>
            <p:cNvSpPr/>
            <p:nvPr/>
          </p:nvSpPr>
          <p:spPr>
            <a:xfrm>
              <a:off x="763523" y="5884164"/>
              <a:ext cx="2293620" cy="1270"/>
            </a:xfrm>
            <a:custGeom>
              <a:avLst/>
              <a:gdLst/>
              <a:ahLst/>
              <a:cxnLst/>
              <a:rect l="l" t="t" r="r" b="b"/>
              <a:pathLst>
                <a:path w="2293620" h="1270">
                  <a:moveTo>
                    <a:pt x="0" y="762"/>
                  </a:moveTo>
                  <a:lnTo>
                    <a:pt x="673608" y="761"/>
                  </a:lnTo>
                  <a:lnTo>
                    <a:pt x="848868" y="0"/>
                  </a:lnTo>
                  <a:lnTo>
                    <a:pt x="1378458" y="0"/>
                  </a:lnTo>
                  <a:lnTo>
                    <a:pt x="229362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bg object 391">
              <a:extLst>
                <a:ext uri="{FF2B5EF4-FFF2-40B4-BE49-F238E27FC236}">
                  <a16:creationId xmlns:a16="http://schemas.microsoft.com/office/drawing/2014/main" id="{9D567463-0DC0-43ED-AF1D-BE50A3414A58}"/>
                </a:ext>
              </a:extLst>
            </p:cNvPr>
            <p:cNvSpPr/>
            <p:nvPr/>
          </p:nvSpPr>
          <p:spPr>
            <a:xfrm>
              <a:off x="3976116" y="5884164"/>
              <a:ext cx="1377950" cy="1270"/>
            </a:xfrm>
            <a:custGeom>
              <a:avLst/>
              <a:gdLst/>
              <a:ahLst/>
              <a:cxnLst/>
              <a:rect l="l" t="t" r="r" b="b"/>
              <a:pathLst>
                <a:path w="1377950" h="1270">
                  <a:moveTo>
                    <a:pt x="0" y="0"/>
                  </a:moveTo>
                  <a:lnTo>
                    <a:pt x="562356" y="0"/>
                  </a:lnTo>
                  <a:lnTo>
                    <a:pt x="637032" y="761"/>
                  </a:lnTo>
                  <a:lnTo>
                    <a:pt x="1377696" y="76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bg object 392">
              <a:extLst>
                <a:ext uri="{FF2B5EF4-FFF2-40B4-BE49-F238E27FC236}">
                  <a16:creationId xmlns:a16="http://schemas.microsoft.com/office/drawing/2014/main" id="{9F56D224-A7C0-40C0-A22F-963D1CA5C6AC}"/>
                </a:ext>
              </a:extLst>
            </p:cNvPr>
            <p:cNvSpPr/>
            <p:nvPr/>
          </p:nvSpPr>
          <p:spPr>
            <a:xfrm>
              <a:off x="3060192" y="5884164"/>
              <a:ext cx="915669" cy="0"/>
            </a:xfrm>
            <a:custGeom>
              <a:avLst/>
              <a:gdLst/>
              <a:ahLst/>
              <a:cxnLst/>
              <a:rect l="l" t="t" r="r" b="b"/>
              <a:pathLst>
                <a:path w="915670">
                  <a:moveTo>
                    <a:pt x="0" y="0"/>
                  </a:moveTo>
                  <a:lnTo>
                    <a:pt x="9151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bg object 393">
              <a:extLst>
                <a:ext uri="{FF2B5EF4-FFF2-40B4-BE49-F238E27FC236}">
                  <a16:creationId xmlns:a16="http://schemas.microsoft.com/office/drawing/2014/main" id="{77333DC3-E647-4BD4-B6C2-40262FA5AC2D}"/>
                </a:ext>
              </a:extLst>
            </p:cNvPr>
            <p:cNvSpPr/>
            <p:nvPr/>
          </p:nvSpPr>
          <p:spPr>
            <a:xfrm>
              <a:off x="3030474" y="4222241"/>
              <a:ext cx="10160" cy="131445"/>
            </a:xfrm>
            <a:custGeom>
              <a:avLst/>
              <a:gdLst/>
              <a:ahLst/>
              <a:cxnLst/>
              <a:rect l="l" t="t" r="r" b="b"/>
              <a:pathLst>
                <a:path w="10160" h="131445">
                  <a:moveTo>
                    <a:pt x="9906" y="131063"/>
                  </a:moveTo>
                  <a:lnTo>
                    <a:pt x="9906" y="128777"/>
                  </a:lnTo>
                  <a:lnTo>
                    <a:pt x="5102" y="97415"/>
                  </a:lnTo>
                  <a:lnTo>
                    <a:pt x="1890" y="66565"/>
                  </a:lnTo>
                  <a:lnTo>
                    <a:pt x="210" y="35389"/>
                  </a:lnTo>
                  <a:lnTo>
                    <a:pt x="0" y="3047"/>
                  </a:ln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bg object 394">
              <a:extLst>
                <a:ext uri="{FF2B5EF4-FFF2-40B4-BE49-F238E27FC236}">
                  <a16:creationId xmlns:a16="http://schemas.microsoft.com/office/drawing/2014/main" id="{12C3892C-A1E3-456B-ADB9-F1EFF9E58516}"/>
                </a:ext>
              </a:extLst>
            </p:cNvPr>
            <p:cNvSpPr/>
            <p:nvPr/>
          </p:nvSpPr>
          <p:spPr>
            <a:xfrm>
              <a:off x="3076956" y="4222241"/>
              <a:ext cx="10160" cy="131445"/>
            </a:xfrm>
            <a:custGeom>
              <a:avLst/>
              <a:gdLst/>
              <a:ahLst/>
              <a:cxnLst/>
              <a:rect l="l" t="t" r="r" b="b"/>
              <a:pathLst>
                <a:path w="10160" h="131445">
                  <a:moveTo>
                    <a:pt x="0" y="131063"/>
                  </a:moveTo>
                  <a:lnTo>
                    <a:pt x="761" y="127253"/>
                  </a:lnTo>
                  <a:lnTo>
                    <a:pt x="5169" y="96375"/>
                  </a:lnTo>
                  <a:lnTo>
                    <a:pt x="8286" y="65374"/>
                  </a:lnTo>
                  <a:lnTo>
                    <a:pt x="9927" y="34262"/>
                  </a:lnTo>
                  <a:lnTo>
                    <a:pt x="9905" y="3047"/>
                  </a:lnTo>
                  <a:lnTo>
                    <a:pt x="9905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bg object 395">
              <a:extLst>
                <a:ext uri="{FF2B5EF4-FFF2-40B4-BE49-F238E27FC236}">
                  <a16:creationId xmlns:a16="http://schemas.microsoft.com/office/drawing/2014/main" id="{D6DF7428-382E-4F89-9EEB-91E1ED52D82B}"/>
                </a:ext>
              </a:extLst>
            </p:cNvPr>
            <p:cNvSpPr/>
            <p:nvPr/>
          </p:nvSpPr>
          <p:spPr>
            <a:xfrm>
              <a:off x="3076956" y="4362449"/>
              <a:ext cx="7620" cy="5715"/>
            </a:xfrm>
            <a:custGeom>
              <a:avLst/>
              <a:gdLst/>
              <a:ahLst/>
              <a:cxnLst/>
              <a:rect l="l" t="t" r="r" b="b"/>
              <a:pathLst>
                <a:path w="7619" h="5714">
                  <a:moveTo>
                    <a:pt x="0" y="5334"/>
                  </a:moveTo>
                  <a:lnTo>
                    <a:pt x="762" y="5334"/>
                  </a:lnTo>
                  <a:lnTo>
                    <a:pt x="4572" y="4572"/>
                  </a:lnTo>
                  <a:lnTo>
                    <a:pt x="6858" y="2286"/>
                  </a:lnTo>
                  <a:lnTo>
                    <a:pt x="762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bg object 396">
              <a:extLst>
                <a:ext uri="{FF2B5EF4-FFF2-40B4-BE49-F238E27FC236}">
                  <a16:creationId xmlns:a16="http://schemas.microsoft.com/office/drawing/2014/main" id="{9BC6F6CB-F2EB-4ADB-960C-A73FA9BD5666}"/>
                </a:ext>
              </a:extLst>
            </p:cNvPr>
            <p:cNvSpPr/>
            <p:nvPr/>
          </p:nvSpPr>
          <p:spPr>
            <a:xfrm>
              <a:off x="3032760" y="4362449"/>
              <a:ext cx="7620" cy="5715"/>
            </a:xfrm>
            <a:custGeom>
              <a:avLst/>
              <a:gdLst/>
              <a:ahLst/>
              <a:cxnLst/>
              <a:rect l="l" t="t" r="r" b="b"/>
              <a:pathLst>
                <a:path w="7619" h="5714">
                  <a:moveTo>
                    <a:pt x="7619" y="5334"/>
                  </a:moveTo>
                  <a:lnTo>
                    <a:pt x="6857" y="5334"/>
                  </a:lnTo>
                  <a:lnTo>
                    <a:pt x="3809" y="4572"/>
                  </a:lnTo>
                  <a:lnTo>
                    <a:pt x="1523" y="2286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bg object 397">
              <a:extLst>
                <a:ext uri="{FF2B5EF4-FFF2-40B4-BE49-F238E27FC236}">
                  <a16:creationId xmlns:a16="http://schemas.microsoft.com/office/drawing/2014/main" id="{1852D7D7-D93F-407E-A149-7823C7C32EB5}"/>
                </a:ext>
              </a:extLst>
            </p:cNvPr>
            <p:cNvSpPr/>
            <p:nvPr/>
          </p:nvSpPr>
          <p:spPr>
            <a:xfrm>
              <a:off x="3058668" y="4222241"/>
              <a:ext cx="1270" cy="92710"/>
            </a:xfrm>
            <a:custGeom>
              <a:avLst/>
              <a:gdLst/>
              <a:ahLst/>
              <a:cxnLst/>
              <a:rect l="l" t="t" r="r" b="b"/>
              <a:pathLst>
                <a:path w="1269" h="92710">
                  <a:moveTo>
                    <a:pt x="762" y="9220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bg object 398">
              <a:extLst>
                <a:ext uri="{FF2B5EF4-FFF2-40B4-BE49-F238E27FC236}">
                  <a16:creationId xmlns:a16="http://schemas.microsoft.com/office/drawing/2014/main" id="{C946ABE3-9A47-4632-BFC1-553AA23AC9D5}"/>
                </a:ext>
              </a:extLst>
            </p:cNvPr>
            <p:cNvSpPr/>
            <p:nvPr/>
          </p:nvSpPr>
          <p:spPr>
            <a:xfrm>
              <a:off x="3058668" y="4040123"/>
              <a:ext cx="0" cy="44450"/>
            </a:xfrm>
            <a:custGeom>
              <a:avLst/>
              <a:gdLst/>
              <a:ahLst/>
              <a:cxnLst/>
              <a:rect l="l" t="t" r="r" b="b"/>
              <a:pathLst>
                <a:path h="44450">
                  <a:moveTo>
                    <a:pt x="0" y="0"/>
                  </a:moveTo>
                  <a:lnTo>
                    <a:pt x="0" y="4419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bg object 399">
              <a:extLst>
                <a:ext uri="{FF2B5EF4-FFF2-40B4-BE49-F238E27FC236}">
                  <a16:creationId xmlns:a16="http://schemas.microsoft.com/office/drawing/2014/main" id="{985D5ACF-C97A-45C9-9CEA-D739B0E1AEAD}"/>
                </a:ext>
              </a:extLst>
            </p:cNvPr>
            <p:cNvSpPr/>
            <p:nvPr/>
          </p:nvSpPr>
          <p:spPr>
            <a:xfrm>
              <a:off x="3058668" y="4108703"/>
              <a:ext cx="0" cy="113664"/>
            </a:xfrm>
            <a:custGeom>
              <a:avLst/>
              <a:gdLst/>
              <a:ahLst/>
              <a:cxnLst/>
              <a:rect l="l" t="t" r="r" b="b"/>
              <a:pathLst>
                <a:path h="113664">
                  <a:moveTo>
                    <a:pt x="0" y="0"/>
                  </a:moveTo>
                  <a:lnTo>
                    <a:pt x="0" y="14478"/>
                  </a:lnTo>
                  <a:lnTo>
                    <a:pt x="0" y="38862"/>
                  </a:lnTo>
                  <a:lnTo>
                    <a:pt x="0" y="63246"/>
                  </a:lnTo>
                  <a:lnTo>
                    <a:pt x="0" y="87630"/>
                  </a:lnTo>
                  <a:lnTo>
                    <a:pt x="0" y="112014"/>
                  </a:lnTo>
                  <a:lnTo>
                    <a:pt x="0" y="11353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bg object 400">
              <a:extLst>
                <a:ext uri="{FF2B5EF4-FFF2-40B4-BE49-F238E27FC236}">
                  <a16:creationId xmlns:a16="http://schemas.microsoft.com/office/drawing/2014/main" id="{4A5AC6FF-694A-4A2F-A8BD-A54013358C19}"/>
                </a:ext>
              </a:extLst>
            </p:cNvPr>
            <p:cNvSpPr/>
            <p:nvPr/>
          </p:nvSpPr>
          <p:spPr>
            <a:xfrm>
              <a:off x="2141982" y="5882640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bg object 401">
              <a:extLst>
                <a:ext uri="{FF2B5EF4-FFF2-40B4-BE49-F238E27FC236}">
                  <a16:creationId xmlns:a16="http://schemas.microsoft.com/office/drawing/2014/main" id="{33DBA5C2-5C47-48EB-BC74-00C59E8BBBAD}"/>
                </a:ext>
              </a:extLst>
            </p:cNvPr>
            <p:cNvSpPr/>
            <p:nvPr/>
          </p:nvSpPr>
          <p:spPr>
            <a:xfrm>
              <a:off x="3055620" y="5420867"/>
              <a:ext cx="3175" cy="119380"/>
            </a:xfrm>
            <a:custGeom>
              <a:avLst/>
              <a:gdLst/>
              <a:ahLst/>
              <a:cxnLst/>
              <a:rect l="l" t="t" r="r" b="b"/>
              <a:pathLst>
                <a:path w="3175" h="119379">
                  <a:moveTo>
                    <a:pt x="0" y="0"/>
                  </a:moveTo>
                  <a:lnTo>
                    <a:pt x="0" y="11430"/>
                  </a:lnTo>
                  <a:lnTo>
                    <a:pt x="3048" y="11887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bg object 402">
              <a:extLst>
                <a:ext uri="{FF2B5EF4-FFF2-40B4-BE49-F238E27FC236}">
                  <a16:creationId xmlns:a16="http://schemas.microsoft.com/office/drawing/2014/main" id="{FA29433A-3634-47FD-88E9-6AD1FEA131CE}"/>
                </a:ext>
              </a:extLst>
            </p:cNvPr>
            <p:cNvSpPr/>
            <p:nvPr/>
          </p:nvSpPr>
          <p:spPr>
            <a:xfrm>
              <a:off x="3975353" y="5882640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bg object 403">
              <a:extLst>
                <a:ext uri="{FF2B5EF4-FFF2-40B4-BE49-F238E27FC236}">
                  <a16:creationId xmlns:a16="http://schemas.microsoft.com/office/drawing/2014/main" id="{F28C22F3-605F-4A6C-8EA1-6049FCA182A3}"/>
                </a:ext>
              </a:extLst>
            </p:cNvPr>
            <p:cNvSpPr/>
            <p:nvPr/>
          </p:nvSpPr>
          <p:spPr>
            <a:xfrm>
              <a:off x="3058667" y="5420867"/>
              <a:ext cx="3175" cy="119380"/>
            </a:xfrm>
            <a:custGeom>
              <a:avLst/>
              <a:gdLst/>
              <a:ahLst/>
              <a:cxnLst/>
              <a:rect l="l" t="t" r="r" b="b"/>
              <a:pathLst>
                <a:path w="3175" h="119379">
                  <a:moveTo>
                    <a:pt x="3048" y="0"/>
                  </a:moveTo>
                  <a:lnTo>
                    <a:pt x="3048" y="11430"/>
                  </a:lnTo>
                  <a:lnTo>
                    <a:pt x="0" y="11887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bg object 404">
              <a:extLst>
                <a:ext uri="{FF2B5EF4-FFF2-40B4-BE49-F238E27FC236}">
                  <a16:creationId xmlns:a16="http://schemas.microsoft.com/office/drawing/2014/main" id="{26103F96-9CC9-415C-BB76-C91A92C7206C}"/>
                </a:ext>
              </a:extLst>
            </p:cNvPr>
            <p:cNvSpPr/>
            <p:nvPr/>
          </p:nvSpPr>
          <p:spPr>
            <a:xfrm>
              <a:off x="3084576" y="4222241"/>
              <a:ext cx="15240" cy="140335"/>
            </a:xfrm>
            <a:custGeom>
              <a:avLst/>
              <a:gdLst/>
              <a:ahLst/>
              <a:cxnLst/>
              <a:rect l="l" t="t" r="r" b="b"/>
              <a:pathLst>
                <a:path w="15239" h="140335">
                  <a:moveTo>
                    <a:pt x="15239" y="0"/>
                  </a:moveTo>
                  <a:lnTo>
                    <a:pt x="15239" y="6096"/>
                  </a:lnTo>
                  <a:lnTo>
                    <a:pt x="14238" y="38524"/>
                  </a:lnTo>
                  <a:lnTo>
                    <a:pt x="11625" y="70870"/>
                  </a:lnTo>
                  <a:lnTo>
                    <a:pt x="7390" y="103024"/>
                  </a:lnTo>
                  <a:lnTo>
                    <a:pt x="1523" y="134874"/>
                  </a:lnTo>
                  <a:lnTo>
                    <a:pt x="0" y="14020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bg object 405">
              <a:extLst>
                <a:ext uri="{FF2B5EF4-FFF2-40B4-BE49-F238E27FC236}">
                  <a16:creationId xmlns:a16="http://schemas.microsoft.com/office/drawing/2014/main" id="{BBA1F83A-57C1-48AA-8D74-C9C96D698865}"/>
                </a:ext>
              </a:extLst>
            </p:cNvPr>
            <p:cNvSpPr/>
            <p:nvPr/>
          </p:nvSpPr>
          <p:spPr>
            <a:xfrm>
              <a:off x="3018281" y="4222241"/>
              <a:ext cx="14604" cy="140335"/>
            </a:xfrm>
            <a:custGeom>
              <a:avLst/>
              <a:gdLst/>
              <a:ahLst/>
              <a:cxnLst/>
              <a:rect l="l" t="t" r="r" b="b"/>
              <a:pathLst>
                <a:path w="14605" h="140335">
                  <a:moveTo>
                    <a:pt x="0" y="0"/>
                  </a:moveTo>
                  <a:lnTo>
                    <a:pt x="2952" y="70789"/>
                  </a:lnTo>
                  <a:lnTo>
                    <a:pt x="13716" y="134874"/>
                  </a:lnTo>
                  <a:lnTo>
                    <a:pt x="14478" y="14020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bg object 406">
              <a:extLst>
                <a:ext uri="{FF2B5EF4-FFF2-40B4-BE49-F238E27FC236}">
                  <a16:creationId xmlns:a16="http://schemas.microsoft.com/office/drawing/2014/main" id="{2D09F365-33DC-4E32-BC38-4FA353FE7342}"/>
                </a:ext>
              </a:extLst>
            </p:cNvPr>
            <p:cNvSpPr/>
            <p:nvPr/>
          </p:nvSpPr>
          <p:spPr>
            <a:xfrm>
              <a:off x="3076955" y="4362449"/>
              <a:ext cx="7620" cy="10160"/>
            </a:xfrm>
            <a:custGeom>
              <a:avLst/>
              <a:gdLst/>
              <a:ahLst/>
              <a:cxnLst/>
              <a:rect l="l" t="t" r="r" b="b"/>
              <a:pathLst>
                <a:path w="7619" h="10160">
                  <a:moveTo>
                    <a:pt x="7619" y="0"/>
                  </a:moveTo>
                  <a:lnTo>
                    <a:pt x="6857" y="3048"/>
                  </a:lnTo>
                  <a:lnTo>
                    <a:pt x="4571" y="6858"/>
                  </a:lnTo>
                  <a:lnTo>
                    <a:pt x="1523" y="9144"/>
                  </a:lnTo>
                  <a:lnTo>
                    <a:pt x="0" y="990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bg object 407">
              <a:extLst>
                <a:ext uri="{FF2B5EF4-FFF2-40B4-BE49-F238E27FC236}">
                  <a16:creationId xmlns:a16="http://schemas.microsoft.com/office/drawing/2014/main" id="{1F7F4453-9331-410B-A70F-916790372AA5}"/>
                </a:ext>
              </a:extLst>
            </p:cNvPr>
            <p:cNvSpPr/>
            <p:nvPr/>
          </p:nvSpPr>
          <p:spPr>
            <a:xfrm>
              <a:off x="3032759" y="4362449"/>
              <a:ext cx="7620" cy="10160"/>
            </a:xfrm>
            <a:custGeom>
              <a:avLst/>
              <a:gdLst/>
              <a:ahLst/>
              <a:cxnLst/>
              <a:rect l="l" t="t" r="r" b="b"/>
              <a:pathLst>
                <a:path w="7619" h="10160">
                  <a:moveTo>
                    <a:pt x="0" y="0"/>
                  </a:moveTo>
                  <a:lnTo>
                    <a:pt x="1524" y="3048"/>
                  </a:lnTo>
                  <a:lnTo>
                    <a:pt x="3810" y="6858"/>
                  </a:lnTo>
                  <a:lnTo>
                    <a:pt x="6096" y="9144"/>
                  </a:lnTo>
                  <a:lnTo>
                    <a:pt x="7620" y="990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bg object 408">
              <a:extLst>
                <a:ext uri="{FF2B5EF4-FFF2-40B4-BE49-F238E27FC236}">
                  <a16:creationId xmlns:a16="http://schemas.microsoft.com/office/drawing/2014/main" id="{1E142D48-202B-4139-B638-F22533E7455D}"/>
                </a:ext>
              </a:extLst>
            </p:cNvPr>
            <p:cNvSpPr/>
            <p:nvPr/>
          </p:nvSpPr>
          <p:spPr>
            <a:xfrm>
              <a:off x="2544317" y="5922264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4">
                  <a:moveTo>
                    <a:pt x="16763" y="0"/>
                  </a:moveTo>
                  <a:lnTo>
                    <a:pt x="14477" y="0"/>
                  </a:lnTo>
                  <a:lnTo>
                    <a:pt x="9905" y="0"/>
                  </a:lnTo>
                  <a:lnTo>
                    <a:pt x="5333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bg object 409">
              <a:extLst>
                <a:ext uri="{FF2B5EF4-FFF2-40B4-BE49-F238E27FC236}">
                  <a16:creationId xmlns:a16="http://schemas.microsoft.com/office/drawing/2014/main" id="{6373C776-6933-4943-99DE-4718162A1938}"/>
                </a:ext>
              </a:extLst>
            </p:cNvPr>
            <p:cNvSpPr/>
            <p:nvPr/>
          </p:nvSpPr>
          <p:spPr>
            <a:xfrm>
              <a:off x="2561081" y="5922264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4">
                  <a:moveTo>
                    <a:pt x="16763" y="0"/>
                  </a:moveTo>
                  <a:lnTo>
                    <a:pt x="16001" y="0"/>
                  </a:lnTo>
                  <a:lnTo>
                    <a:pt x="11683" y="0"/>
                  </a:lnTo>
                  <a:lnTo>
                    <a:pt x="7365" y="0"/>
                  </a:lnTo>
                  <a:lnTo>
                    <a:pt x="3047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bg object 410">
              <a:extLst>
                <a:ext uri="{FF2B5EF4-FFF2-40B4-BE49-F238E27FC236}">
                  <a16:creationId xmlns:a16="http://schemas.microsoft.com/office/drawing/2014/main" id="{F0781924-1C19-42C3-B086-1B5BE03A14CE}"/>
                </a:ext>
              </a:extLst>
            </p:cNvPr>
            <p:cNvSpPr/>
            <p:nvPr/>
          </p:nvSpPr>
          <p:spPr>
            <a:xfrm>
              <a:off x="2544317" y="5884926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4">
                  <a:moveTo>
                    <a:pt x="16763" y="0"/>
                  </a:moveTo>
                  <a:lnTo>
                    <a:pt x="14477" y="0"/>
                  </a:lnTo>
                  <a:lnTo>
                    <a:pt x="9905" y="0"/>
                  </a:lnTo>
                  <a:lnTo>
                    <a:pt x="5333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bg object 411">
              <a:extLst>
                <a:ext uri="{FF2B5EF4-FFF2-40B4-BE49-F238E27FC236}">
                  <a16:creationId xmlns:a16="http://schemas.microsoft.com/office/drawing/2014/main" id="{E4088B08-4EFF-4A76-9963-D73C8E67CF8E}"/>
                </a:ext>
              </a:extLst>
            </p:cNvPr>
            <p:cNvSpPr/>
            <p:nvPr/>
          </p:nvSpPr>
          <p:spPr>
            <a:xfrm>
              <a:off x="2561081" y="5884926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4">
                  <a:moveTo>
                    <a:pt x="16763" y="0"/>
                  </a:moveTo>
                  <a:lnTo>
                    <a:pt x="16001" y="0"/>
                  </a:lnTo>
                  <a:lnTo>
                    <a:pt x="11683" y="0"/>
                  </a:lnTo>
                  <a:lnTo>
                    <a:pt x="7365" y="0"/>
                  </a:lnTo>
                  <a:lnTo>
                    <a:pt x="3047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bg object 412">
              <a:extLst>
                <a:ext uri="{FF2B5EF4-FFF2-40B4-BE49-F238E27FC236}">
                  <a16:creationId xmlns:a16="http://schemas.microsoft.com/office/drawing/2014/main" id="{488FCCB4-0A74-4E6E-82D1-E354560DBDC0}"/>
                </a:ext>
              </a:extLst>
            </p:cNvPr>
            <p:cNvSpPr/>
            <p:nvPr/>
          </p:nvSpPr>
          <p:spPr>
            <a:xfrm>
              <a:off x="2559557" y="5939028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>
                  <a:moveTo>
                    <a:pt x="1524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bg object 413">
              <a:extLst>
                <a:ext uri="{FF2B5EF4-FFF2-40B4-BE49-F238E27FC236}">
                  <a16:creationId xmlns:a16="http://schemas.microsoft.com/office/drawing/2014/main" id="{2A4B740C-74F3-4AD0-8BA9-7A4C1ABB088C}"/>
                </a:ext>
              </a:extLst>
            </p:cNvPr>
            <p:cNvSpPr/>
            <p:nvPr/>
          </p:nvSpPr>
          <p:spPr>
            <a:xfrm>
              <a:off x="2561081" y="5939028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39">
                  <a:moveTo>
                    <a:pt x="228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bg object 414">
              <a:extLst>
                <a:ext uri="{FF2B5EF4-FFF2-40B4-BE49-F238E27FC236}">
                  <a16:creationId xmlns:a16="http://schemas.microsoft.com/office/drawing/2014/main" id="{532C7067-66C6-43B6-BE2E-5B4352765D9C}"/>
                </a:ext>
              </a:extLst>
            </p:cNvPr>
            <p:cNvSpPr/>
            <p:nvPr/>
          </p:nvSpPr>
          <p:spPr>
            <a:xfrm>
              <a:off x="3539490" y="5884926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33527" y="0"/>
                  </a:moveTo>
                  <a:lnTo>
                    <a:pt x="32765" y="0"/>
                  </a:lnTo>
                  <a:lnTo>
                    <a:pt x="24764" y="0"/>
                  </a:lnTo>
                  <a:lnTo>
                    <a:pt x="16763" y="0"/>
                  </a:lnTo>
                  <a:lnTo>
                    <a:pt x="8762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bg object 415">
              <a:extLst>
                <a:ext uri="{FF2B5EF4-FFF2-40B4-BE49-F238E27FC236}">
                  <a16:creationId xmlns:a16="http://schemas.microsoft.com/office/drawing/2014/main" id="{9BB04665-F449-49E2-9A6E-1ADF6C7FC042}"/>
                </a:ext>
              </a:extLst>
            </p:cNvPr>
            <p:cNvSpPr/>
            <p:nvPr/>
          </p:nvSpPr>
          <p:spPr>
            <a:xfrm>
              <a:off x="3539490" y="5922264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33527" y="0"/>
                  </a:moveTo>
                  <a:lnTo>
                    <a:pt x="32765" y="0"/>
                  </a:lnTo>
                  <a:lnTo>
                    <a:pt x="24764" y="0"/>
                  </a:lnTo>
                  <a:lnTo>
                    <a:pt x="16763" y="0"/>
                  </a:lnTo>
                  <a:lnTo>
                    <a:pt x="8762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bg object 416">
              <a:extLst>
                <a:ext uri="{FF2B5EF4-FFF2-40B4-BE49-F238E27FC236}">
                  <a16:creationId xmlns:a16="http://schemas.microsoft.com/office/drawing/2014/main" id="{C35D1A3A-50FF-4FED-9C21-9EE6FEE09BBF}"/>
                </a:ext>
              </a:extLst>
            </p:cNvPr>
            <p:cNvSpPr/>
            <p:nvPr/>
          </p:nvSpPr>
          <p:spPr>
            <a:xfrm>
              <a:off x="3554730" y="593902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810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bg object 417">
              <a:extLst>
                <a:ext uri="{FF2B5EF4-FFF2-40B4-BE49-F238E27FC236}">
                  <a16:creationId xmlns:a16="http://schemas.microsoft.com/office/drawing/2014/main" id="{6000DBEB-9954-4844-AF34-2786F1F0FD95}"/>
                </a:ext>
              </a:extLst>
            </p:cNvPr>
            <p:cNvSpPr/>
            <p:nvPr/>
          </p:nvSpPr>
          <p:spPr>
            <a:xfrm>
              <a:off x="2362961" y="5934456"/>
              <a:ext cx="198120" cy="0"/>
            </a:xfrm>
            <a:custGeom>
              <a:avLst/>
              <a:gdLst/>
              <a:ahLst/>
              <a:cxnLst/>
              <a:rect l="l" t="t" r="r" b="b"/>
              <a:pathLst>
                <a:path w="198119">
                  <a:moveTo>
                    <a:pt x="198119" y="0"/>
                  </a:moveTo>
                  <a:lnTo>
                    <a:pt x="188975" y="0"/>
                  </a:lnTo>
                  <a:lnTo>
                    <a:pt x="141922" y="0"/>
                  </a:lnTo>
                  <a:lnTo>
                    <a:pt x="94868" y="0"/>
                  </a:lnTo>
                  <a:lnTo>
                    <a:pt x="47815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bg object 418">
              <a:extLst>
                <a:ext uri="{FF2B5EF4-FFF2-40B4-BE49-F238E27FC236}">
                  <a16:creationId xmlns:a16="http://schemas.microsoft.com/office/drawing/2014/main" id="{9514F8EF-5DFB-42C8-BDCD-DB3D60DA8724}"/>
                </a:ext>
              </a:extLst>
            </p:cNvPr>
            <p:cNvSpPr/>
            <p:nvPr/>
          </p:nvSpPr>
          <p:spPr>
            <a:xfrm>
              <a:off x="2561081" y="5934456"/>
              <a:ext cx="198120" cy="0"/>
            </a:xfrm>
            <a:custGeom>
              <a:avLst/>
              <a:gdLst/>
              <a:ahLst/>
              <a:cxnLst/>
              <a:rect l="l" t="t" r="r" b="b"/>
              <a:pathLst>
                <a:path w="198119">
                  <a:moveTo>
                    <a:pt x="198119" y="0"/>
                  </a:moveTo>
                  <a:lnTo>
                    <a:pt x="197357" y="0"/>
                  </a:lnTo>
                  <a:lnTo>
                    <a:pt x="150304" y="0"/>
                  </a:lnTo>
                  <a:lnTo>
                    <a:pt x="103250" y="0"/>
                  </a:lnTo>
                  <a:lnTo>
                    <a:pt x="56197" y="0"/>
                  </a:lnTo>
                  <a:lnTo>
                    <a:pt x="9143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bg object 419">
              <a:extLst>
                <a:ext uri="{FF2B5EF4-FFF2-40B4-BE49-F238E27FC236}">
                  <a16:creationId xmlns:a16="http://schemas.microsoft.com/office/drawing/2014/main" id="{FE302A22-6080-4348-A7C2-65BC9543FBD3}"/>
                </a:ext>
              </a:extLst>
            </p:cNvPr>
            <p:cNvSpPr/>
            <p:nvPr/>
          </p:nvSpPr>
          <p:spPr>
            <a:xfrm>
              <a:off x="3358134" y="5934455"/>
              <a:ext cx="396240" cy="0"/>
            </a:xfrm>
            <a:custGeom>
              <a:avLst/>
              <a:gdLst/>
              <a:ahLst/>
              <a:cxnLst/>
              <a:rect l="l" t="t" r="r" b="b"/>
              <a:pathLst>
                <a:path w="396239">
                  <a:moveTo>
                    <a:pt x="396239" y="0"/>
                  </a:moveTo>
                  <a:lnTo>
                    <a:pt x="395477" y="0"/>
                  </a:lnTo>
                  <a:lnTo>
                    <a:pt x="346138" y="0"/>
                  </a:lnTo>
                  <a:lnTo>
                    <a:pt x="296798" y="0"/>
                  </a:lnTo>
                  <a:lnTo>
                    <a:pt x="247459" y="0"/>
                  </a:lnTo>
                  <a:lnTo>
                    <a:pt x="198119" y="0"/>
                  </a:lnTo>
                  <a:lnTo>
                    <a:pt x="148780" y="0"/>
                  </a:lnTo>
                  <a:lnTo>
                    <a:pt x="99440" y="0"/>
                  </a:lnTo>
                  <a:lnTo>
                    <a:pt x="50101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bg object 420">
              <a:extLst>
                <a:ext uri="{FF2B5EF4-FFF2-40B4-BE49-F238E27FC236}">
                  <a16:creationId xmlns:a16="http://schemas.microsoft.com/office/drawing/2014/main" id="{1CC98959-8510-4985-A96D-6069CF8AD43E}"/>
                </a:ext>
              </a:extLst>
            </p:cNvPr>
            <p:cNvSpPr/>
            <p:nvPr/>
          </p:nvSpPr>
          <p:spPr>
            <a:xfrm>
              <a:off x="3076956" y="4765547"/>
              <a:ext cx="10795" cy="11430"/>
            </a:xfrm>
            <a:custGeom>
              <a:avLst/>
              <a:gdLst/>
              <a:ahLst/>
              <a:cxnLst/>
              <a:rect l="l" t="t" r="r" b="b"/>
              <a:pathLst>
                <a:path w="10794" h="11429">
                  <a:moveTo>
                    <a:pt x="10668" y="11429"/>
                  </a:moveTo>
                  <a:lnTo>
                    <a:pt x="8382" y="7619"/>
                  </a:lnTo>
                  <a:lnTo>
                    <a:pt x="2286" y="1523"/>
                  </a:ln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bg object 421">
              <a:extLst>
                <a:ext uri="{FF2B5EF4-FFF2-40B4-BE49-F238E27FC236}">
                  <a16:creationId xmlns:a16="http://schemas.microsoft.com/office/drawing/2014/main" id="{22037F84-5934-4449-B1D0-7A76B5244060}"/>
                </a:ext>
              </a:extLst>
            </p:cNvPr>
            <p:cNvSpPr/>
            <p:nvPr/>
          </p:nvSpPr>
          <p:spPr>
            <a:xfrm>
              <a:off x="3087624" y="4776977"/>
              <a:ext cx="106680" cy="601980"/>
            </a:xfrm>
            <a:custGeom>
              <a:avLst/>
              <a:gdLst/>
              <a:ahLst/>
              <a:cxnLst/>
              <a:rect l="l" t="t" r="r" b="b"/>
              <a:pathLst>
                <a:path w="106680" h="601979">
                  <a:moveTo>
                    <a:pt x="106680" y="601980"/>
                  </a:moveTo>
                  <a:lnTo>
                    <a:pt x="103797" y="529180"/>
                  </a:lnTo>
                  <a:lnTo>
                    <a:pt x="101088" y="478201"/>
                  </a:lnTo>
                  <a:lnTo>
                    <a:pt x="97540" y="425900"/>
                  </a:lnTo>
                  <a:lnTo>
                    <a:pt x="92905" y="372758"/>
                  </a:lnTo>
                  <a:lnTo>
                    <a:pt x="86935" y="319254"/>
                  </a:lnTo>
                  <a:lnTo>
                    <a:pt x="79381" y="265869"/>
                  </a:lnTo>
                  <a:lnTo>
                    <a:pt x="69994" y="213083"/>
                  </a:lnTo>
                  <a:lnTo>
                    <a:pt x="58526" y="161376"/>
                  </a:lnTo>
                  <a:lnTo>
                    <a:pt x="44727" y="111227"/>
                  </a:lnTo>
                  <a:lnTo>
                    <a:pt x="28349" y="63117"/>
                  </a:lnTo>
                  <a:lnTo>
                    <a:pt x="9144" y="17526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bg object 422">
              <a:extLst>
                <a:ext uri="{FF2B5EF4-FFF2-40B4-BE49-F238E27FC236}">
                  <a16:creationId xmlns:a16="http://schemas.microsoft.com/office/drawing/2014/main" id="{82B56EB5-210C-42D7-AD75-D57BE2E8A051}"/>
                </a:ext>
              </a:extLst>
            </p:cNvPr>
            <p:cNvSpPr/>
            <p:nvPr/>
          </p:nvSpPr>
          <p:spPr>
            <a:xfrm>
              <a:off x="3058667" y="5884164"/>
              <a:ext cx="137160" cy="413384"/>
            </a:xfrm>
            <a:custGeom>
              <a:avLst/>
              <a:gdLst/>
              <a:ahLst/>
              <a:cxnLst/>
              <a:rect l="l" t="t" r="r" b="b"/>
              <a:pathLst>
                <a:path w="137160" h="413385">
                  <a:moveTo>
                    <a:pt x="137160" y="0"/>
                  </a:moveTo>
                  <a:lnTo>
                    <a:pt x="137160" y="1524"/>
                  </a:lnTo>
                  <a:lnTo>
                    <a:pt x="136398" y="32004"/>
                  </a:lnTo>
                  <a:lnTo>
                    <a:pt x="135674" y="68284"/>
                  </a:lnTo>
                  <a:lnTo>
                    <a:pt x="133667" y="113442"/>
                  </a:lnTo>
                  <a:lnTo>
                    <a:pt x="129517" y="164295"/>
                  </a:lnTo>
                  <a:lnTo>
                    <a:pt x="122363" y="217659"/>
                  </a:lnTo>
                  <a:lnTo>
                    <a:pt x="111345" y="270350"/>
                  </a:lnTo>
                  <a:lnTo>
                    <a:pt x="95602" y="319184"/>
                  </a:lnTo>
                  <a:lnTo>
                    <a:pt x="74276" y="360980"/>
                  </a:lnTo>
                  <a:lnTo>
                    <a:pt x="46505" y="392552"/>
                  </a:lnTo>
                  <a:lnTo>
                    <a:pt x="11430" y="410718"/>
                  </a:lnTo>
                  <a:lnTo>
                    <a:pt x="0" y="41300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bg object 423">
              <a:extLst>
                <a:ext uri="{FF2B5EF4-FFF2-40B4-BE49-F238E27FC236}">
                  <a16:creationId xmlns:a16="http://schemas.microsoft.com/office/drawing/2014/main" id="{33E4B887-E365-452A-AEEA-7B55784254AF}"/>
                </a:ext>
              </a:extLst>
            </p:cNvPr>
            <p:cNvSpPr/>
            <p:nvPr/>
          </p:nvSpPr>
          <p:spPr>
            <a:xfrm>
              <a:off x="3058667" y="5884164"/>
              <a:ext cx="0" cy="413384"/>
            </a:xfrm>
            <a:custGeom>
              <a:avLst/>
              <a:gdLst/>
              <a:ahLst/>
              <a:cxnLst/>
              <a:rect l="l" t="t" r="r" b="b"/>
              <a:pathLst>
                <a:path h="413385">
                  <a:moveTo>
                    <a:pt x="0" y="0"/>
                  </a:moveTo>
                  <a:lnTo>
                    <a:pt x="0" y="18288"/>
                  </a:lnTo>
                  <a:lnTo>
                    <a:pt x="0" y="67532"/>
                  </a:lnTo>
                  <a:lnTo>
                    <a:pt x="0" y="116776"/>
                  </a:lnTo>
                  <a:lnTo>
                    <a:pt x="0" y="362997"/>
                  </a:lnTo>
                  <a:lnTo>
                    <a:pt x="0" y="412242"/>
                  </a:lnTo>
                  <a:lnTo>
                    <a:pt x="0" y="41300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bg object 424">
              <a:extLst>
                <a:ext uri="{FF2B5EF4-FFF2-40B4-BE49-F238E27FC236}">
                  <a16:creationId xmlns:a16="http://schemas.microsoft.com/office/drawing/2014/main" id="{4932CD3F-4A0A-4A6B-8901-38A623D576A3}"/>
                </a:ext>
              </a:extLst>
            </p:cNvPr>
            <p:cNvSpPr/>
            <p:nvPr/>
          </p:nvSpPr>
          <p:spPr>
            <a:xfrm>
              <a:off x="2922269" y="5885688"/>
              <a:ext cx="136525" cy="411480"/>
            </a:xfrm>
            <a:custGeom>
              <a:avLst/>
              <a:gdLst/>
              <a:ahLst/>
              <a:cxnLst/>
              <a:rect l="l" t="t" r="r" b="b"/>
              <a:pathLst>
                <a:path w="136525" h="411479">
                  <a:moveTo>
                    <a:pt x="0" y="0"/>
                  </a:moveTo>
                  <a:lnTo>
                    <a:pt x="913" y="66919"/>
                  </a:lnTo>
                  <a:lnTo>
                    <a:pt x="3011" y="112167"/>
                  </a:lnTo>
                  <a:lnTo>
                    <a:pt x="7185" y="163051"/>
                  </a:lnTo>
                  <a:lnTo>
                    <a:pt x="14326" y="216401"/>
                  </a:lnTo>
                  <a:lnTo>
                    <a:pt x="25325" y="269048"/>
                  </a:lnTo>
                  <a:lnTo>
                    <a:pt x="41074" y="317821"/>
                  </a:lnTo>
                  <a:lnTo>
                    <a:pt x="62464" y="359550"/>
                  </a:lnTo>
                  <a:lnTo>
                    <a:pt x="90385" y="391064"/>
                  </a:lnTo>
                  <a:lnTo>
                    <a:pt x="125730" y="409194"/>
                  </a:lnTo>
                  <a:lnTo>
                    <a:pt x="136398" y="41148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bg object 425">
              <a:extLst>
                <a:ext uri="{FF2B5EF4-FFF2-40B4-BE49-F238E27FC236}">
                  <a16:creationId xmlns:a16="http://schemas.microsoft.com/office/drawing/2014/main" id="{607C06B5-C2CE-43CF-A927-74C008EE5616}"/>
                </a:ext>
              </a:extLst>
            </p:cNvPr>
            <p:cNvSpPr/>
            <p:nvPr/>
          </p:nvSpPr>
          <p:spPr>
            <a:xfrm>
              <a:off x="2922269" y="5884164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0" y="0"/>
                  </a:moveTo>
                  <a:lnTo>
                    <a:pt x="0" y="152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bg object 426">
              <a:extLst>
                <a:ext uri="{FF2B5EF4-FFF2-40B4-BE49-F238E27FC236}">
                  <a16:creationId xmlns:a16="http://schemas.microsoft.com/office/drawing/2014/main" id="{7535AAE3-D6F7-4C0D-A1F4-ABE7F6B58E45}"/>
                </a:ext>
              </a:extLst>
            </p:cNvPr>
            <p:cNvSpPr/>
            <p:nvPr/>
          </p:nvSpPr>
          <p:spPr>
            <a:xfrm>
              <a:off x="2923794" y="4765547"/>
              <a:ext cx="116839" cy="613410"/>
            </a:xfrm>
            <a:custGeom>
              <a:avLst/>
              <a:gdLst/>
              <a:ahLst/>
              <a:cxnLst/>
              <a:rect l="l" t="t" r="r" b="b"/>
              <a:pathLst>
                <a:path w="116839" h="613410">
                  <a:moveTo>
                    <a:pt x="0" y="613410"/>
                  </a:moveTo>
                  <a:lnTo>
                    <a:pt x="2395" y="540569"/>
                  </a:lnTo>
                  <a:lnTo>
                    <a:pt x="5256" y="489563"/>
                  </a:lnTo>
                  <a:lnTo>
                    <a:pt x="8860" y="437247"/>
                  </a:lnTo>
                  <a:lnTo>
                    <a:pt x="13481" y="384100"/>
                  </a:lnTo>
                  <a:lnTo>
                    <a:pt x="19397" y="330599"/>
                  </a:lnTo>
                  <a:lnTo>
                    <a:pt x="26883" y="277224"/>
                  </a:lnTo>
                  <a:lnTo>
                    <a:pt x="36215" y="224451"/>
                  </a:lnTo>
                  <a:lnTo>
                    <a:pt x="47671" y="172760"/>
                  </a:lnTo>
                  <a:lnTo>
                    <a:pt x="61525" y="122628"/>
                  </a:lnTo>
                  <a:lnTo>
                    <a:pt x="78055" y="74534"/>
                  </a:lnTo>
                  <a:lnTo>
                    <a:pt x="97535" y="28956"/>
                  </a:lnTo>
                  <a:lnTo>
                    <a:pt x="108965" y="7620"/>
                  </a:lnTo>
                  <a:lnTo>
                    <a:pt x="1165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bg object 427">
              <a:extLst>
                <a:ext uri="{FF2B5EF4-FFF2-40B4-BE49-F238E27FC236}">
                  <a16:creationId xmlns:a16="http://schemas.microsoft.com/office/drawing/2014/main" id="{1AF71D04-3823-44DE-849F-7BCF70861EA5}"/>
                </a:ext>
              </a:extLst>
            </p:cNvPr>
            <p:cNvSpPr/>
            <p:nvPr/>
          </p:nvSpPr>
          <p:spPr>
            <a:xfrm>
              <a:off x="3063240" y="4087368"/>
              <a:ext cx="1270" cy="21590"/>
            </a:xfrm>
            <a:custGeom>
              <a:avLst/>
              <a:gdLst/>
              <a:ahLst/>
              <a:cxnLst/>
              <a:rect l="l" t="t" r="r" b="b"/>
              <a:pathLst>
                <a:path w="1269" h="21589">
                  <a:moveTo>
                    <a:pt x="762" y="21336"/>
                  </a:moveTo>
                  <a:lnTo>
                    <a:pt x="762" y="20574"/>
                  </a:lnTo>
                  <a:lnTo>
                    <a:pt x="0" y="0"/>
                  </a:ln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bg object 428">
              <a:extLst>
                <a:ext uri="{FF2B5EF4-FFF2-40B4-BE49-F238E27FC236}">
                  <a16:creationId xmlns:a16="http://schemas.microsoft.com/office/drawing/2014/main" id="{0C4E9CD3-0B46-45C3-8822-CB33E4B8CB6C}"/>
                </a:ext>
              </a:extLst>
            </p:cNvPr>
            <p:cNvSpPr/>
            <p:nvPr/>
          </p:nvSpPr>
          <p:spPr>
            <a:xfrm>
              <a:off x="3053334" y="4087368"/>
              <a:ext cx="1905" cy="21590"/>
            </a:xfrm>
            <a:custGeom>
              <a:avLst/>
              <a:gdLst/>
              <a:ahLst/>
              <a:cxnLst/>
              <a:rect l="l" t="t" r="r" b="b"/>
              <a:pathLst>
                <a:path w="1905" h="21589">
                  <a:moveTo>
                    <a:pt x="1524" y="0"/>
                  </a:moveTo>
                  <a:lnTo>
                    <a:pt x="0" y="2133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bg object 429">
              <a:extLst>
                <a:ext uri="{FF2B5EF4-FFF2-40B4-BE49-F238E27FC236}">
                  <a16:creationId xmlns:a16="http://schemas.microsoft.com/office/drawing/2014/main" id="{4F1C3725-B71C-4520-B898-0D012B702AB3}"/>
                </a:ext>
              </a:extLst>
            </p:cNvPr>
            <p:cNvSpPr/>
            <p:nvPr/>
          </p:nvSpPr>
          <p:spPr>
            <a:xfrm>
              <a:off x="3056382" y="4219955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79">
                  <a:moveTo>
                    <a:pt x="2286" y="0"/>
                  </a:moveTo>
                  <a:lnTo>
                    <a:pt x="3902" y="669"/>
                  </a:lnTo>
                  <a:lnTo>
                    <a:pt x="4572" y="2286"/>
                  </a:lnTo>
                  <a:lnTo>
                    <a:pt x="3902" y="3902"/>
                  </a:lnTo>
                  <a:lnTo>
                    <a:pt x="2286" y="4572"/>
                  </a:lnTo>
                  <a:lnTo>
                    <a:pt x="669" y="3902"/>
                  </a:lnTo>
                  <a:lnTo>
                    <a:pt x="0" y="2286"/>
                  </a:lnTo>
                  <a:lnTo>
                    <a:pt x="669" y="669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bg object 430">
              <a:extLst>
                <a:ext uri="{FF2B5EF4-FFF2-40B4-BE49-F238E27FC236}">
                  <a16:creationId xmlns:a16="http://schemas.microsoft.com/office/drawing/2014/main" id="{7BB27902-9762-4480-9130-02A05E06A27A}"/>
                </a:ext>
              </a:extLst>
            </p:cNvPr>
            <p:cNvSpPr/>
            <p:nvPr/>
          </p:nvSpPr>
          <p:spPr>
            <a:xfrm>
              <a:off x="3054858" y="408736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bg object 431">
              <a:extLst>
                <a:ext uri="{FF2B5EF4-FFF2-40B4-BE49-F238E27FC236}">
                  <a16:creationId xmlns:a16="http://schemas.microsoft.com/office/drawing/2014/main" id="{BD3913DA-0900-48D2-B875-E90C96530274}"/>
                </a:ext>
              </a:extLst>
            </p:cNvPr>
            <p:cNvSpPr/>
            <p:nvPr/>
          </p:nvSpPr>
          <p:spPr>
            <a:xfrm>
              <a:off x="3054858" y="4087368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89">
                  <a:moveTo>
                    <a:pt x="8381" y="0"/>
                  </a:moveTo>
                  <a:lnTo>
                    <a:pt x="0" y="0"/>
                  </a:lnTo>
                </a:path>
                <a:path w="8889">
                  <a:moveTo>
                    <a:pt x="8381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bg object 432">
              <a:extLst>
                <a:ext uri="{FF2B5EF4-FFF2-40B4-BE49-F238E27FC236}">
                  <a16:creationId xmlns:a16="http://schemas.microsoft.com/office/drawing/2014/main" id="{700F8A9D-4E56-4A22-8D91-28CF66E528C4}"/>
                </a:ext>
              </a:extLst>
            </p:cNvPr>
            <p:cNvSpPr/>
            <p:nvPr/>
          </p:nvSpPr>
          <p:spPr>
            <a:xfrm>
              <a:off x="3063240" y="4084320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04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bg object 433">
              <a:extLst>
                <a:ext uri="{FF2B5EF4-FFF2-40B4-BE49-F238E27FC236}">
                  <a16:creationId xmlns:a16="http://schemas.microsoft.com/office/drawing/2014/main" id="{0B57E602-7F2F-4092-8A3A-D43D2C848928}"/>
                </a:ext>
              </a:extLst>
            </p:cNvPr>
            <p:cNvSpPr/>
            <p:nvPr/>
          </p:nvSpPr>
          <p:spPr>
            <a:xfrm>
              <a:off x="3054858" y="4084320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048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bg object 434">
              <a:extLst>
                <a:ext uri="{FF2B5EF4-FFF2-40B4-BE49-F238E27FC236}">
                  <a16:creationId xmlns:a16="http://schemas.microsoft.com/office/drawing/2014/main" id="{8200E3F1-36C8-4AAE-A53B-4D79A185F75B}"/>
                </a:ext>
              </a:extLst>
            </p:cNvPr>
            <p:cNvSpPr/>
            <p:nvPr/>
          </p:nvSpPr>
          <p:spPr>
            <a:xfrm>
              <a:off x="3054858" y="4087368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89">
                  <a:moveTo>
                    <a:pt x="8381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bg object 435">
              <a:extLst>
                <a:ext uri="{FF2B5EF4-FFF2-40B4-BE49-F238E27FC236}">
                  <a16:creationId xmlns:a16="http://schemas.microsoft.com/office/drawing/2014/main" id="{863EC0C4-A5BE-4664-860F-024ACFB77BC2}"/>
                </a:ext>
              </a:extLst>
            </p:cNvPr>
            <p:cNvSpPr/>
            <p:nvPr/>
          </p:nvSpPr>
          <p:spPr>
            <a:xfrm>
              <a:off x="3659124" y="4040124"/>
              <a:ext cx="0" cy="182245"/>
            </a:xfrm>
            <a:custGeom>
              <a:avLst/>
              <a:gdLst/>
              <a:ahLst/>
              <a:cxnLst/>
              <a:rect l="l" t="t" r="r" b="b"/>
              <a:pathLst>
                <a:path h="182245">
                  <a:moveTo>
                    <a:pt x="0" y="182117"/>
                  </a:moveTo>
                  <a:lnTo>
                    <a:pt x="0" y="181355"/>
                  </a:lnTo>
                  <a:lnTo>
                    <a:pt x="0" y="149161"/>
                  </a:lnTo>
                  <a:lnTo>
                    <a:pt x="0" y="116966"/>
                  </a:lnTo>
                  <a:lnTo>
                    <a:pt x="0" y="84772"/>
                  </a:lnTo>
                  <a:lnTo>
                    <a:pt x="0" y="52577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bg object 436">
              <a:extLst>
                <a:ext uri="{FF2B5EF4-FFF2-40B4-BE49-F238E27FC236}">
                  <a16:creationId xmlns:a16="http://schemas.microsoft.com/office/drawing/2014/main" id="{A4049450-E428-4568-8B49-B06D36D1603E}"/>
                </a:ext>
              </a:extLst>
            </p:cNvPr>
            <p:cNvSpPr/>
            <p:nvPr/>
          </p:nvSpPr>
          <p:spPr>
            <a:xfrm>
              <a:off x="3058668" y="4222242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0" y="0"/>
                  </a:moveTo>
                  <a:lnTo>
                    <a:pt x="6004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bg object 437">
              <a:extLst>
                <a:ext uri="{FF2B5EF4-FFF2-40B4-BE49-F238E27FC236}">
                  <a16:creationId xmlns:a16="http://schemas.microsoft.com/office/drawing/2014/main" id="{DEA5FD68-7534-4DBB-A497-426C1C538580}"/>
                </a:ext>
              </a:extLst>
            </p:cNvPr>
            <p:cNvSpPr/>
            <p:nvPr/>
          </p:nvSpPr>
          <p:spPr>
            <a:xfrm>
              <a:off x="3058668" y="4040124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0" y="0"/>
                  </a:moveTo>
                  <a:lnTo>
                    <a:pt x="6004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bg object 438">
              <a:extLst>
                <a:ext uri="{FF2B5EF4-FFF2-40B4-BE49-F238E27FC236}">
                  <a16:creationId xmlns:a16="http://schemas.microsoft.com/office/drawing/2014/main" id="{3E506F88-5966-431A-985B-353185ACEB6D}"/>
                </a:ext>
              </a:extLst>
            </p:cNvPr>
            <p:cNvSpPr/>
            <p:nvPr/>
          </p:nvSpPr>
          <p:spPr>
            <a:xfrm>
              <a:off x="2458212" y="4040124"/>
              <a:ext cx="600710" cy="182245"/>
            </a:xfrm>
            <a:custGeom>
              <a:avLst/>
              <a:gdLst/>
              <a:ahLst/>
              <a:cxnLst/>
              <a:rect l="l" t="t" r="r" b="b"/>
              <a:pathLst>
                <a:path w="600710" h="182245">
                  <a:moveTo>
                    <a:pt x="600456" y="182117"/>
                  </a:moveTo>
                  <a:lnTo>
                    <a:pt x="0" y="182117"/>
                  </a:lnTo>
                  <a:lnTo>
                    <a:pt x="0" y="181355"/>
                  </a:lnTo>
                  <a:lnTo>
                    <a:pt x="0" y="149161"/>
                  </a:lnTo>
                  <a:lnTo>
                    <a:pt x="0" y="116966"/>
                  </a:lnTo>
                  <a:lnTo>
                    <a:pt x="0" y="84772"/>
                  </a:lnTo>
                  <a:lnTo>
                    <a:pt x="0" y="52577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bg object 439">
              <a:extLst>
                <a:ext uri="{FF2B5EF4-FFF2-40B4-BE49-F238E27FC236}">
                  <a16:creationId xmlns:a16="http://schemas.microsoft.com/office/drawing/2014/main" id="{9CA5D682-6633-4A27-BBAA-4AD078639A97}"/>
                </a:ext>
              </a:extLst>
            </p:cNvPr>
            <p:cNvSpPr/>
            <p:nvPr/>
          </p:nvSpPr>
          <p:spPr>
            <a:xfrm>
              <a:off x="2458212" y="4040124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60045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bg object 440">
              <a:extLst>
                <a:ext uri="{FF2B5EF4-FFF2-40B4-BE49-F238E27FC236}">
                  <a16:creationId xmlns:a16="http://schemas.microsoft.com/office/drawing/2014/main" id="{396FB4DA-BD35-43A5-891F-5DED96962D8F}"/>
                </a:ext>
              </a:extLst>
            </p:cNvPr>
            <p:cNvSpPr/>
            <p:nvPr/>
          </p:nvSpPr>
          <p:spPr>
            <a:xfrm>
              <a:off x="3058668" y="3955541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60045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bg object 441">
              <a:extLst>
                <a:ext uri="{FF2B5EF4-FFF2-40B4-BE49-F238E27FC236}">
                  <a16:creationId xmlns:a16="http://schemas.microsoft.com/office/drawing/2014/main" id="{008C911B-FE4B-4795-ABCF-8F4B8A99AFB2}"/>
                </a:ext>
              </a:extLst>
            </p:cNvPr>
            <p:cNvSpPr/>
            <p:nvPr/>
          </p:nvSpPr>
          <p:spPr>
            <a:xfrm>
              <a:off x="3659124" y="3955541"/>
              <a:ext cx="0" cy="85090"/>
            </a:xfrm>
            <a:custGeom>
              <a:avLst/>
              <a:gdLst/>
              <a:ahLst/>
              <a:cxnLst/>
              <a:rect l="l" t="t" r="r" b="b"/>
              <a:pathLst>
                <a:path h="85089">
                  <a:moveTo>
                    <a:pt x="0" y="8458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bg object 442">
              <a:extLst>
                <a:ext uri="{FF2B5EF4-FFF2-40B4-BE49-F238E27FC236}">
                  <a16:creationId xmlns:a16="http://schemas.microsoft.com/office/drawing/2014/main" id="{98EE0837-3EB5-46AB-9D39-EE89DF76B05E}"/>
                </a:ext>
              </a:extLst>
            </p:cNvPr>
            <p:cNvSpPr/>
            <p:nvPr/>
          </p:nvSpPr>
          <p:spPr>
            <a:xfrm>
              <a:off x="3058668" y="4040123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0" y="0"/>
                  </a:moveTo>
                  <a:lnTo>
                    <a:pt x="6004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bg object 443">
              <a:extLst>
                <a:ext uri="{FF2B5EF4-FFF2-40B4-BE49-F238E27FC236}">
                  <a16:creationId xmlns:a16="http://schemas.microsoft.com/office/drawing/2014/main" id="{C998E7A2-9122-490E-B7ED-860313BCC0FC}"/>
                </a:ext>
              </a:extLst>
            </p:cNvPr>
            <p:cNvSpPr/>
            <p:nvPr/>
          </p:nvSpPr>
          <p:spPr>
            <a:xfrm>
              <a:off x="3058668" y="3955541"/>
              <a:ext cx="0" cy="85090"/>
            </a:xfrm>
            <a:custGeom>
              <a:avLst/>
              <a:gdLst/>
              <a:ahLst/>
              <a:cxnLst/>
              <a:rect l="l" t="t" r="r" b="b"/>
              <a:pathLst>
                <a:path h="85089">
                  <a:moveTo>
                    <a:pt x="0" y="0"/>
                  </a:moveTo>
                  <a:lnTo>
                    <a:pt x="0" y="8458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bg object 444">
              <a:extLst>
                <a:ext uri="{FF2B5EF4-FFF2-40B4-BE49-F238E27FC236}">
                  <a16:creationId xmlns:a16="http://schemas.microsoft.com/office/drawing/2014/main" id="{A0A11BB8-69CB-4CFD-B40C-2BFFED971C47}"/>
                </a:ext>
              </a:extLst>
            </p:cNvPr>
            <p:cNvSpPr/>
            <p:nvPr/>
          </p:nvSpPr>
          <p:spPr>
            <a:xfrm>
              <a:off x="2458212" y="3955541"/>
              <a:ext cx="600710" cy="85090"/>
            </a:xfrm>
            <a:custGeom>
              <a:avLst/>
              <a:gdLst/>
              <a:ahLst/>
              <a:cxnLst/>
              <a:rect l="l" t="t" r="r" b="b"/>
              <a:pathLst>
                <a:path w="600710" h="85089">
                  <a:moveTo>
                    <a:pt x="0" y="84582"/>
                  </a:moveTo>
                  <a:lnTo>
                    <a:pt x="0" y="0"/>
                  </a:lnTo>
                  <a:lnTo>
                    <a:pt x="6004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bg object 445">
              <a:extLst>
                <a:ext uri="{FF2B5EF4-FFF2-40B4-BE49-F238E27FC236}">
                  <a16:creationId xmlns:a16="http://schemas.microsoft.com/office/drawing/2014/main" id="{6620BFF2-57C2-4AA5-B4BB-C2BCD2A80F3B}"/>
                </a:ext>
              </a:extLst>
            </p:cNvPr>
            <p:cNvSpPr/>
            <p:nvPr/>
          </p:nvSpPr>
          <p:spPr>
            <a:xfrm>
              <a:off x="2458212" y="4040123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60045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bg object 446">
              <a:extLst>
                <a:ext uri="{FF2B5EF4-FFF2-40B4-BE49-F238E27FC236}">
                  <a16:creationId xmlns:a16="http://schemas.microsoft.com/office/drawing/2014/main" id="{D6A6E856-B1EA-4520-8DBB-16D5A10F38AD}"/>
                </a:ext>
              </a:extLst>
            </p:cNvPr>
            <p:cNvSpPr/>
            <p:nvPr/>
          </p:nvSpPr>
          <p:spPr>
            <a:xfrm>
              <a:off x="774191" y="5530595"/>
              <a:ext cx="152400" cy="148590"/>
            </a:xfrm>
            <a:custGeom>
              <a:avLst/>
              <a:gdLst/>
              <a:ahLst/>
              <a:cxnLst/>
              <a:rect l="l" t="t" r="r" b="b"/>
              <a:pathLst>
                <a:path w="152400" h="148589">
                  <a:moveTo>
                    <a:pt x="14478" y="148589"/>
                  </a:moveTo>
                  <a:lnTo>
                    <a:pt x="81534" y="148589"/>
                  </a:lnTo>
                  <a:lnTo>
                    <a:pt x="140208" y="147827"/>
                  </a:lnTo>
                  <a:lnTo>
                    <a:pt x="152400" y="136397"/>
                  </a:lnTo>
                  <a:lnTo>
                    <a:pt x="151638" y="105917"/>
                  </a:lnTo>
                  <a:lnTo>
                    <a:pt x="151638" y="90677"/>
                  </a:lnTo>
                  <a:lnTo>
                    <a:pt x="150876" y="75437"/>
                  </a:lnTo>
                  <a:lnTo>
                    <a:pt x="150114" y="43433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79247" y="761"/>
                  </a:lnTo>
                  <a:lnTo>
                    <a:pt x="12191" y="761"/>
                  </a:lnTo>
                  <a:lnTo>
                    <a:pt x="0" y="12191"/>
                  </a:lnTo>
                  <a:lnTo>
                    <a:pt x="1524" y="77723"/>
                  </a:lnTo>
                  <a:lnTo>
                    <a:pt x="1524" y="92201"/>
                  </a:lnTo>
                  <a:lnTo>
                    <a:pt x="2286" y="106679"/>
                  </a:lnTo>
                  <a:lnTo>
                    <a:pt x="2286" y="121919"/>
                  </a:lnTo>
                  <a:lnTo>
                    <a:pt x="3048" y="136397"/>
                  </a:lnTo>
                  <a:lnTo>
                    <a:pt x="14478" y="14858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bg object 447">
              <a:extLst>
                <a:ext uri="{FF2B5EF4-FFF2-40B4-BE49-F238E27FC236}">
                  <a16:creationId xmlns:a16="http://schemas.microsoft.com/office/drawing/2014/main" id="{448C229C-E2AC-4251-8AF4-42AB4AD605F4}"/>
                </a:ext>
              </a:extLst>
            </p:cNvPr>
            <p:cNvSpPr/>
            <p:nvPr/>
          </p:nvSpPr>
          <p:spPr>
            <a:xfrm>
              <a:off x="925829" y="5530595"/>
              <a:ext cx="152400" cy="147955"/>
            </a:xfrm>
            <a:custGeom>
              <a:avLst/>
              <a:gdLst/>
              <a:ahLst/>
              <a:cxnLst/>
              <a:rect l="l" t="t" r="r" b="b"/>
              <a:pathLst>
                <a:path w="152400" h="147954">
                  <a:moveTo>
                    <a:pt x="15240" y="147827"/>
                  </a:moveTo>
                  <a:lnTo>
                    <a:pt x="140208" y="147827"/>
                  </a:lnTo>
                  <a:lnTo>
                    <a:pt x="152400" y="135635"/>
                  </a:lnTo>
                  <a:lnTo>
                    <a:pt x="151638" y="105917"/>
                  </a:lnTo>
                  <a:lnTo>
                    <a:pt x="150876" y="75437"/>
                  </a:lnTo>
                  <a:lnTo>
                    <a:pt x="150114" y="12191"/>
                  </a:lnTo>
                  <a:lnTo>
                    <a:pt x="137160" y="0"/>
                  </a:lnTo>
                  <a:lnTo>
                    <a:pt x="12192" y="0"/>
                  </a:lnTo>
                  <a:lnTo>
                    <a:pt x="0" y="12191"/>
                  </a:lnTo>
                  <a:lnTo>
                    <a:pt x="762" y="43433"/>
                  </a:lnTo>
                  <a:lnTo>
                    <a:pt x="1524" y="75437"/>
                  </a:lnTo>
                  <a:lnTo>
                    <a:pt x="2286" y="89915"/>
                  </a:lnTo>
                  <a:lnTo>
                    <a:pt x="2286" y="105917"/>
                  </a:lnTo>
                  <a:lnTo>
                    <a:pt x="3048" y="136397"/>
                  </a:lnTo>
                  <a:lnTo>
                    <a:pt x="15240" y="147827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bg object 448">
              <a:extLst>
                <a:ext uri="{FF2B5EF4-FFF2-40B4-BE49-F238E27FC236}">
                  <a16:creationId xmlns:a16="http://schemas.microsoft.com/office/drawing/2014/main" id="{7053D53D-20CD-4ECB-B400-B938DE9D3C79}"/>
                </a:ext>
              </a:extLst>
            </p:cNvPr>
            <p:cNvSpPr/>
            <p:nvPr/>
          </p:nvSpPr>
          <p:spPr>
            <a:xfrm>
              <a:off x="1078229" y="5530595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5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5635"/>
                  </a:lnTo>
                  <a:lnTo>
                    <a:pt x="150876" y="105155"/>
                  </a:lnTo>
                  <a:lnTo>
                    <a:pt x="150876" y="75437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29" y="0"/>
                  </a:lnTo>
                  <a:lnTo>
                    <a:pt x="0" y="12191"/>
                  </a:lnTo>
                  <a:lnTo>
                    <a:pt x="762" y="74675"/>
                  </a:lnTo>
                  <a:lnTo>
                    <a:pt x="2286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bg object 449">
              <a:extLst>
                <a:ext uri="{FF2B5EF4-FFF2-40B4-BE49-F238E27FC236}">
                  <a16:creationId xmlns:a16="http://schemas.microsoft.com/office/drawing/2014/main" id="{3CEE028F-8C5A-4879-A2EE-D27481300980}"/>
                </a:ext>
              </a:extLst>
            </p:cNvPr>
            <p:cNvSpPr/>
            <p:nvPr/>
          </p:nvSpPr>
          <p:spPr>
            <a:xfrm>
              <a:off x="1229868" y="5529833"/>
              <a:ext cx="151765" cy="148590"/>
            </a:xfrm>
            <a:custGeom>
              <a:avLst/>
              <a:gdLst/>
              <a:ahLst/>
              <a:cxnLst/>
              <a:rect l="l" t="t" r="r" b="b"/>
              <a:pathLst>
                <a:path w="151765" h="148589">
                  <a:moveTo>
                    <a:pt x="14478" y="148589"/>
                  </a:moveTo>
                  <a:lnTo>
                    <a:pt x="140208" y="147827"/>
                  </a:lnTo>
                  <a:lnTo>
                    <a:pt x="151638" y="136397"/>
                  </a:lnTo>
                  <a:lnTo>
                    <a:pt x="150876" y="105917"/>
                  </a:lnTo>
                  <a:lnTo>
                    <a:pt x="150876" y="76199"/>
                  </a:lnTo>
                  <a:lnTo>
                    <a:pt x="150114" y="60197"/>
                  </a:lnTo>
                  <a:lnTo>
                    <a:pt x="150114" y="44195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1429" y="761"/>
                  </a:lnTo>
                  <a:lnTo>
                    <a:pt x="0" y="12191"/>
                  </a:lnTo>
                  <a:lnTo>
                    <a:pt x="1524" y="75437"/>
                  </a:lnTo>
                  <a:lnTo>
                    <a:pt x="1524" y="105917"/>
                  </a:lnTo>
                  <a:lnTo>
                    <a:pt x="2286" y="136397"/>
                  </a:lnTo>
                  <a:lnTo>
                    <a:pt x="14478" y="148589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bg object 450">
              <a:extLst>
                <a:ext uri="{FF2B5EF4-FFF2-40B4-BE49-F238E27FC236}">
                  <a16:creationId xmlns:a16="http://schemas.microsoft.com/office/drawing/2014/main" id="{2386DB75-6E67-456E-A6F6-8E9A09EC5AA6}"/>
                </a:ext>
              </a:extLst>
            </p:cNvPr>
            <p:cNvSpPr/>
            <p:nvPr/>
          </p:nvSpPr>
          <p:spPr>
            <a:xfrm>
              <a:off x="1381505" y="5529833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5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5635"/>
                  </a:lnTo>
                  <a:lnTo>
                    <a:pt x="150876" y="76199"/>
                  </a:lnTo>
                  <a:lnTo>
                    <a:pt x="150876" y="60197"/>
                  </a:lnTo>
                  <a:lnTo>
                    <a:pt x="150114" y="44195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29" y="0"/>
                  </a:lnTo>
                  <a:lnTo>
                    <a:pt x="0" y="12191"/>
                  </a:lnTo>
                  <a:lnTo>
                    <a:pt x="762" y="44195"/>
                  </a:lnTo>
                  <a:lnTo>
                    <a:pt x="762" y="60197"/>
                  </a:lnTo>
                  <a:lnTo>
                    <a:pt x="1524" y="75437"/>
                  </a:lnTo>
                  <a:lnTo>
                    <a:pt x="2286" y="105917"/>
                  </a:lnTo>
                  <a:lnTo>
                    <a:pt x="2286" y="136397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bg object 451">
              <a:extLst>
                <a:ext uri="{FF2B5EF4-FFF2-40B4-BE49-F238E27FC236}">
                  <a16:creationId xmlns:a16="http://schemas.microsoft.com/office/drawing/2014/main" id="{9AA24B6B-9F2E-42B7-812E-47DD732EFE7B}"/>
                </a:ext>
              </a:extLst>
            </p:cNvPr>
            <p:cNvSpPr/>
            <p:nvPr/>
          </p:nvSpPr>
          <p:spPr>
            <a:xfrm>
              <a:off x="1533143" y="5529833"/>
              <a:ext cx="152400" cy="147955"/>
            </a:xfrm>
            <a:custGeom>
              <a:avLst/>
              <a:gdLst/>
              <a:ahLst/>
              <a:cxnLst/>
              <a:rect l="l" t="t" r="r" b="b"/>
              <a:pathLst>
                <a:path w="152400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2400" y="135635"/>
                  </a:lnTo>
                  <a:lnTo>
                    <a:pt x="150876" y="76199"/>
                  </a:lnTo>
                  <a:lnTo>
                    <a:pt x="150876" y="60197"/>
                  </a:lnTo>
                  <a:lnTo>
                    <a:pt x="150114" y="43433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2191" y="0"/>
                  </a:lnTo>
                  <a:lnTo>
                    <a:pt x="0" y="11429"/>
                  </a:lnTo>
                  <a:lnTo>
                    <a:pt x="762" y="43433"/>
                  </a:lnTo>
                  <a:lnTo>
                    <a:pt x="1524" y="59435"/>
                  </a:lnTo>
                  <a:lnTo>
                    <a:pt x="1524" y="75437"/>
                  </a:lnTo>
                  <a:lnTo>
                    <a:pt x="3048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bg object 452">
              <a:extLst>
                <a:ext uri="{FF2B5EF4-FFF2-40B4-BE49-F238E27FC236}">
                  <a16:creationId xmlns:a16="http://schemas.microsoft.com/office/drawing/2014/main" id="{C1FF4425-8DD1-4792-833A-49D609345E36}"/>
                </a:ext>
              </a:extLst>
            </p:cNvPr>
            <p:cNvSpPr/>
            <p:nvPr/>
          </p:nvSpPr>
          <p:spPr>
            <a:xfrm>
              <a:off x="1684781" y="5529071"/>
              <a:ext cx="152400" cy="148590"/>
            </a:xfrm>
            <a:custGeom>
              <a:avLst/>
              <a:gdLst/>
              <a:ahLst/>
              <a:cxnLst/>
              <a:rect l="l" t="t" r="r" b="b"/>
              <a:pathLst>
                <a:path w="152400" h="148589">
                  <a:moveTo>
                    <a:pt x="15239" y="148589"/>
                  </a:moveTo>
                  <a:lnTo>
                    <a:pt x="74675" y="148589"/>
                  </a:lnTo>
                  <a:lnTo>
                    <a:pt x="140207" y="147827"/>
                  </a:lnTo>
                  <a:lnTo>
                    <a:pt x="152399" y="136397"/>
                  </a:lnTo>
                  <a:lnTo>
                    <a:pt x="150875" y="76961"/>
                  </a:lnTo>
                  <a:lnTo>
                    <a:pt x="150875" y="44195"/>
                  </a:lnTo>
                  <a:lnTo>
                    <a:pt x="150113" y="28193"/>
                  </a:lnTo>
                  <a:lnTo>
                    <a:pt x="150113" y="12191"/>
                  </a:lnTo>
                  <a:lnTo>
                    <a:pt x="137921" y="0"/>
                  </a:lnTo>
                  <a:lnTo>
                    <a:pt x="72389" y="0"/>
                  </a:lnTo>
                  <a:lnTo>
                    <a:pt x="12191" y="761"/>
                  </a:lnTo>
                  <a:lnTo>
                    <a:pt x="0" y="12191"/>
                  </a:lnTo>
                  <a:lnTo>
                    <a:pt x="761" y="44195"/>
                  </a:lnTo>
                  <a:lnTo>
                    <a:pt x="1523" y="60197"/>
                  </a:lnTo>
                  <a:lnTo>
                    <a:pt x="1523" y="76961"/>
                  </a:lnTo>
                  <a:lnTo>
                    <a:pt x="3047" y="136397"/>
                  </a:lnTo>
                  <a:lnTo>
                    <a:pt x="15239" y="14858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bg object 453">
              <a:extLst>
                <a:ext uri="{FF2B5EF4-FFF2-40B4-BE49-F238E27FC236}">
                  <a16:creationId xmlns:a16="http://schemas.microsoft.com/office/drawing/2014/main" id="{ED6E6492-C250-46E0-81B6-73F42B88E717}"/>
                </a:ext>
              </a:extLst>
            </p:cNvPr>
            <p:cNvSpPr/>
            <p:nvPr/>
          </p:nvSpPr>
          <p:spPr>
            <a:xfrm>
              <a:off x="1837181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5635"/>
                  </a:lnTo>
                  <a:lnTo>
                    <a:pt x="150876" y="106679"/>
                  </a:lnTo>
                  <a:lnTo>
                    <a:pt x="150876" y="76961"/>
                  </a:lnTo>
                  <a:lnTo>
                    <a:pt x="150114" y="44195"/>
                  </a:lnTo>
                  <a:lnTo>
                    <a:pt x="149352" y="28193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2191"/>
                  </a:lnTo>
                  <a:lnTo>
                    <a:pt x="0" y="28193"/>
                  </a:lnTo>
                  <a:lnTo>
                    <a:pt x="762" y="44195"/>
                  </a:lnTo>
                  <a:lnTo>
                    <a:pt x="762" y="60197"/>
                  </a:lnTo>
                  <a:lnTo>
                    <a:pt x="1524" y="76961"/>
                  </a:lnTo>
                  <a:lnTo>
                    <a:pt x="2286" y="136397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bg object 454">
              <a:extLst>
                <a:ext uri="{FF2B5EF4-FFF2-40B4-BE49-F238E27FC236}">
                  <a16:creationId xmlns:a16="http://schemas.microsoft.com/office/drawing/2014/main" id="{E1147D0C-0AA2-43DA-B098-50E16D910012}"/>
                </a:ext>
              </a:extLst>
            </p:cNvPr>
            <p:cNvSpPr/>
            <p:nvPr/>
          </p:nvSpPr>
          <p:spPr>
            <a:xfrm>
              <a:off x="1988819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5635"/>
                  </a:lnTo>
                  <a:lnTo>
                    <a:pt x="151638" y="106679"/>
                  </a:lnTo>
                  <a:lnTo>
                    <a:pt x="150876" y="76961"/>
                  </a:lnTo>
                  <a:lnTo>
                    <a:pt x="150114" y="44195"/>
                  </a:lnTo>
                  <a:lnTo>
                    <a:pt x="150114" y="27431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1429"/>
                  </a:lnTo>
                  <a:lnTo>
                    <a:pt x="0" y="28193"/>
                  </a:lnTo>
                  <a:lnTo>
                    <a:pt x="762" y="44195"/>
                  </a:lnTo>
                  <a:lnTo>
                    <a:pt x="1524" y="76961"/>
                  </a:lnTo>
                  <a:lnTo>
                    <a:pt x="1524" y="106679"/>
                  </a:lnTo>
                  <a:lnTo>
                    <a:pt x="2286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bg object 455">
              <a:extLst>
                <a:ext uri="{FF2B5EF4-FFF2-40B4-BE49-F238E27FC236}">
                  <a16:creationId xmlns:a16="http://schemas.microsoft.com/office/drawing/2014/main" id="{26D0F345-8C92-4033-95FC-26A04665112B}"/>
                </a:ext>
              </a:extLst>
            </p:cNvPr>
            <p:cNvSpPr/>
            <p:nvPr/>
          </p:nvSpPr>
          <p:spPr>
            <a:xfrm>
              <a:off x="1991867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192" y="150113"/>
                  </a:moveTo>
                  <a:lnTo>
                    <a:pt x="137922" y="150113"/>
                  </a:lnTo>
                  <a:lnTo>
                    <a:pt x="149352" y="137921"/>
                  </a:lnTo>
                  <a:lnTo>
                    <a:pt x="150114" y="125729"/>
                  </a:lnTo>
                  <a:lnTo>
                    <a:pt x="150216" y="105785"/>
                  </a:lnTo>
                  <a:lnTo>
                    <a:pt x="149980" y="86039"/>
                  </a:lnTo>
                  <a:lnTo>
                    <a:pt x="149621" y="66326"/>
                  </a:lnTo>
                  <a:lnTo>
                    <a:pt x="149352" y="46481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2191"/>
                  </a:lnTo>
                  <a:lnTo>
                    <a:pt x="0" y="35051"/>
                  </a:lnTo>
                  <a:lnTo>
                    <a:pt x="219" y="60553"/>
                  </a:lnTo>
                  <a:lnTo>
                    <a:pt x="719" y="86048"/>
                  </a:lnTo>
                  <a:lnTo>
                    <a:pt x="859" y="111572"/>
                  </a:lnTo>
                  <a:lnTo>
                    <a:pt x="0" y="137159"/>
                  </a:lnTo>
                  <a:lnTo>
                    <a:pt x="0" y="137921"/>
                  </a:lnTo>
                  <a:lnTo>
                    <a:pt x="12192" y="150113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bg object 456">
              <a:extLst>
                <a:ext uri="{FF2B5EF4-FFF2-40B4-BE49-F238E27FC236}">
                  <a16:creationId xmlns:a16="http://schemas.microsoft.com/office/drawing/2014/main" id="{A7046440-406C-44D0-9F70-DC4B035AA673}"/>
                </a:ext>
              </a:extLst>
            </p:cNvPr>
            <p:cNvSpPr/>
            <p:nvPr/>
          </p:nvSpPr>
          <p:spPr>
            <a:xfrm>
              <a:off x="1839467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4" y="150113"/>
                  </a:moveTo>
                  <a:lnTo>
                    <a:pt x="137922" y="150113"/>
                  </a:lnTo>
                  <a:lnTo>
                    <a:pt x="150114" y="137921"/>
                  </a:lnTo>
                  <a:lnTo>
                    <a:pt x="150114" y="12191"/>
                  </a:lnTo>
                  <a:lnTo>
                    <a:pt x="137922" y="0"/>
                  </a:lnTo>
                  <a:lnTo>
                    <a:pt x="12192" y="0"/>
                  </a:lnTo>
                  <a:lnTo>
                    <a:pt x="0" y="12191"/>
                  </a:lnTo>
                  <a:lnTo>
                    <a:pt x="762" y="35051"/>
                  </a:lnTo>
                  <a:lnTo>
                    <a:pt x="762" y="60769"/>
                  </a:lnTo>
                  <a:lnTo>
                    <a:pt x="762" y="86486"/>
                  </a:lnTo>
                  <a:lnTo>
                    <a:pt x="762" y="112204"/>
                  </a:lnTo>
                  <a:lnTo>
                    <a:pt x="762" y="137921"/>
                  </a:lnTo>
                  <a:lnTo>
                    <a:pt x="762" y="138683"/>
                  </a:lnTo>
                  <a:lnTo>
                    <a:pt x="12954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bg object 457">
              <a:extLst>
                <a:ext uri="{FF2B5EF4-FFF2-40B4-BE49-F238E27FC236}">
                  <a16:creationId xmlns:a16="http://schemas.microsoft.com/office/drawing/2014/main" id="{ACE63636-B4B2-4BB9-B7A8-44ECD9212D20}"/>
                </a:ext>
              </a:extLst>
            </p:cNvPr>
            <p:cNvSpPr/>
            <p:nvPr/>
          </p:nvSpPr>
          <p:spPr>
            <a:xfrm>
              <a:off x="1687830" y="5679185"/>
              <a:ext cx="150495" cy="151130"/>
            </a:xfrm>
            <a:custGeom>
              <a:avLst/>
              <a:gdLst/>
              <a:ahLst/>
              <a:cxnLst/>
              <a:rect l="l" t="t" r="r" b="b"/>
              <a:pathLst>
                <a:path w="150494" h="151129">
                  <a:moveTo>
                    <a:pt x="12954" y="150875"/>
                  </a:moveTo>
                  <a:lnTo>
                    <a:pt x="137922" y="150875"/>
                  </a:lnTo>
                  <a:lnTo>
                    <a:pt x="150114" y="138683"/>
                  </a:lnTo>
                  <a:lnTo>
                    <a:pt x="150114" y="45719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71628" y="761"/>
                  </a:lnTo>
                  <a:lnTo>
                    <a:pt x="12192" y="761"/>
                  </a:lnTo>
                  <a:lnTo>
                    <a:pt x="0" y="12191"/>
                  </a:lnTo>
                  <a:lnTo>
                    <a:pt x="762" y="36575"/>
                  </a:lnTo>
                  <a:lnTo>
                    <a:pt x="762" y="138683"/>
                  </a:lnTo>
                  <a:lnTo>
                    <a:pt x="12954" y="15087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bg object 458">
              <a:extLst>
                <a:ext uri="{FF2B5EF4-FFF2-40B4-BE49-F238E27FC236}">
                  <a16:creationId xmlns:a16="http://schemas.microsoft.com/office/drawing/2014/main" id="{1F58B0A4-4130-4D10-A20F-EBB63C6C82AE}"/>
                </a:ext>
              </a:extLst>
            </p:cNvPr>
            <p:cNvSpPr/>
            <p:nvPr/>
          </p:nvSpPr>
          <p:spPr>
            <a:xfrm>
              <a:off x="1536191" y="5679947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3" y="150113"/>
                  </a:moveTo>
                  <a:lnTo>
                    <a:pt x="137921" y="150113"/>
                  </a:lnTo>
                  <a:lnTo>
                    <a:pt x="150113" y="137921"/>
                  </a:lnTo>
                  <a:lnTo>
                    <a:pt x="150113" y="44957"/>
                  </a:lnTo>
                  <a:lnTo>
                    <a:pt x="149351" y="11429"/>
                  </a:lnTo>
                  <a:lnTo>
                    <a:pt x="137159" y="0"/>
                  </a:lnTo>
                  <a:lnTo>
                    <a:pt x="12191" y="0"/>
                  </a:lnTo>
                  <a:lnTo>
                    <a:pt x="0" y="12191"/>
                  </a:lnTo>
                  <a:lnTo>
                    <a:pt x="761" y="44195"/>
                  </a:lnTo>
                  <a:lnTo>
                    <a:pt x="761" y="137921"/>
                  </a:lnTo>
                  <a:lnTo>
                    <a:pt x="12953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bg object 459">
              <a:extLst>
                <a:ext uri="{FF2B5EF4-FFF2-40B4-BE49-F238E27FC236}">
                  <a16:creationId xmlns:a16="http://schemas.microsoft.com/office/drawing/2014/main" id="{4165CAA7-AB29-4DE4-83D7-CA0A558F15FF}"/>
                </a:ext>
              </a:extLst>
            </p:cNvPr>
            <p:cNvSpPr/>
            <p:nvPr/>
          </p:nvSpPr>
          <p:spPr>
            <a:xfrm>
              <a:off x="1384554" y="5679947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3" y="150113"/>
                  </a:moveTo>
                  <a:lnTo>
                    <a:pt x="137921" y="150113"/>
                  </a:lnTo>
                  <a:lnTo>
                    <a:pt x="150113" y="137921"/>
                  </a:lnTo>
                  <a:lnTo>
                    <a:pt x="150113" y="60959"/>
                  </a:lnTo>
                  <a:lnTo>
                    <a:pt x="149351" y="36575"/>
                  </a:lnTo>
                  <a:lnTo>
                    <a:pt x="149351" y="12191"/>
                  </a:lnTo>
                  <a:lnTo>
                    <a:pt x="137159" y="0"/>
                  </a:lnTo>
                  <a:lnTo>
                    <a:pt x="11429" y="0"/>
                  </a:lnTo>
                  <a:lnTo>
                    <a:pt x="0" y="12191"/>
                  </a:lnTo>
                  <a:lnTo>
                    <a:pt x="0" y="44195"/>
                  </a:lnTo>
                  <a:lnTo>
                    <a:pt x="761" y="76199"/>
                  </a:lnTo>
                  <a:lnTo>
                    <a:pt x="761" y="137921"/>
                  </a:lnTo>
                  <a:lnTo>
                    <a:pt x="12953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bg object 460">
              <a:extLst>
                <a:ext uri="{FF2B5EF4-FFF2-40B4-BE49-F238E27FC236}">
                  <a16:creationId xmlns:a16="http://schemas.microsoft.com/office/drawing/2014/main" id="{B9DA1441-9D87-467D-9553-4ED30BD48017}"/>
                </a:ext>
              </a:extLst>
            </p:cNvPr>
            <p:cNvSpPr/>
            <p:nvPr/>
          </p:nvSpPr>
          <p:spPr>
            <a:xfrm>
              <a:off x="1232915" y="5680709"/>
              <a:ext cx="150495" cy="149860"/>
            </a:xfrm>
            <a:custGeom>
              <a:avLst/>
              <a:gdLst/>
              <a:ahLst/>
              <a:cxnLst/>
              <a:rect l="l" t="t" r="r" b="b"/>
              <a:pathLst>
                <a:path w="150494" h="149860">
                  <a:moveTo>
                    <a:pt x="12953" y="149351"/>
                  </a:moveTo>
                  <a:lnTo>
                    <a:pt x="137921" y="149351"/>
                  </a:lnTo>
                  <a:lnTo>
                    <a:pt x="150113" y="137159"/>
                  </a:lnTo>
                  <a:lnTo>
                    <a:pt x="150113" y="75437"/>
                  </a:lnTo>
                  <a:lnTo>
                    <a:pt x="149351" y="43433"/>
                  </a:lnTo>
                  <a:lnTo>
                    <a:pt x="149351" y="11429"/>
                  </a:lnTo>
                  <a:lnTo>
                    <a:pt x="137159" y="0"/>
                  </a:lnTo>
                  <a:lnTo>
                    <a:pt x="11429" y="0"/>
                  </a:lnTo>
                  <a:lnTo>
                    <a:pt x="0" y="11429"/>
                  </a:lnTo>
                  <a:lnTo>
                    <a:pt x="0" y="43433"/>
                  </a:lnTo>
                  <a:lnTo>
                    <a:pt x="761" y="75437"/>
                  </a:lnTo>
                  <a:lnTo>
                    <a:pt x="761" y="13715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bg object 461">
              <a:extLst>
                <a:ext uri="{FF2B5EF4-FFF2-40B4-BE49-F238E27FC236}">
                  <a16:creationId xmlns:a16="http://schemas.microsoft.com/office/drawing/2014/main" id="{6C9DC305-B160-4A4A-885C-68AF62B1A121}"/>
                </a:ext>
              </a:extLst>
            </p:cNvPr>
            <p:cNvSpPr/>
            <p:nvPr/>
          </p:nvSpPr>
          <p:spPr>
            <a:xfrm>
              <a:off x="1233677" y="58178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bg object 462">
              <a:extLst>
                <a:ext uri="{FF2B5EF4-FFF2-40B4-BE49-F238E27FC236}">
                  <a16:creationId xmlns:a16="http://schemas.microsoft.com/office/drawing/2014/main" id="{A43BEF90-0A99-4C05-83F1-A198A7657A15}"/>
                </a:ext>
              </a:extLst>
            </p:cNvPr>
            <p:cNvSpPr/>
            <p:nvPr/>
          </p:nvSpPr>
          <p:spPr>
            <a:xfrm>
              <a:off x="1080515" y="5680709"/>
              <a:ext cx="151130" cy="150495"/>
            </a:xfrm>
            <a:custGeom>
              <a:avLst/>
              <a:gdLst/>
              <a:ahLst/>
              <a:cxnLst/>
              <a:rect l="l" t="t" r="r" b="b"/>
              <a:pathLst>
                <a:path w="151130" h="150495">
                  <a:moveTo>
                    <a:pt x="12953" y="150113"/>
                  </a:moveTo>
                  <a:lnTo>
                    <a:pt x="74675" y="150113"/>
                  </a:lnTo>
                  <a:lnTo>
                    <a:pt x="138683" y="149351"/>
                  </a:lnTo>
                  <a:lnTo>
                    <a:pt x="150875" y="137159"/>
                  </a:lnTo>
                  <a:lnTo>
                    <a:pt x="150875" y="74675"/>
                  </a:lnTo>
                  <a:lnTo>
                    <a:pt x="150113" y="43433"/>
                  </a:lnTo>
                  <a:lnTo>
                    <a:pt x="150113" y="11429"/>
                  </a:lnTo>
                  <a:lnTo>
                    <a:pt x="137921" y="0"/>
                  </a:lnTo>
                  <a:lnTo>
                    <a:pt x="12191" y="0"/>
                  </a:lnTo>
                  <a:lnTo>
                    <a:pt x="0" y="12191"/>
                  </a:lnTo>
                  <a:lnTo>
                    <a:pt x="761" y="43433"/>
                  </a:lnTo>
                  <a:lnTo>
                    <a:pt x="1523" y="75437"/>
                  </a:lnTo>
                  <a:lnTo>
                    <a:pt x="1523" y="137921"/>
                  </a:lnTo>
                  <a:lnTo>
                    <a:pt x="12953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bg object 463">
              <a:extLst>
                <a:ext uri="{FF2B5EF4-FFF2-40B4-BE49-F238E27FC236}">
                  <a16:creationId xmlns:a16="http://schemas.microsoft.com/office/drawing/2014/main" id="{DE07822A-4AE3-4005-B0FF-8299E887E9A7}"/>
                </a:ext>
              </a:extLst>
            </p:cNvPr>
            <p:cNvSpPr/>
            <p:nvPr/>
          </p:nvSpPr>
          <p:spPr>
            <a:xfrm>
              <a:off x="928877" y="5680709"/>
              <a:ext cx="151130" cy="150495"/>
            </a:xfrm>
            <a:custGeom>
              <a:avLst/>
              <a:gdLst/>
              <a:ahLst/>
              <a:cxnLst/>
              <a:rect l="l" t="t" r="r" b="b"/>
              <a:pathLst>
                <a:path w="151130" h="150495">
                  <a:moveTo>
                    <a:pt x="12953" y="150113"/>
                  </a:moveTo>
                  <a:lnTo>
                    <a:pt x="138683" y="150113"/>
                  </a:lnTo>
                  <a:lnTo>
                    <a:pt x="150875" y="137921"/>
                  </a:lnTo>
                  <a:lnTo>
                    <a:pt x="150875" y="89153"/>
                  </a:lnTo>
                  <a:lnTo>
                    <a:pt x="150113" y="72389"/>
                  </a:lnTo>
                  <a:lnTo>
                    <a:pt x="150113" y="42671"/>
                  </a:lnTo>
                  <a:lnTo>
                    <a:pt x="149351" y="12191"/>
                  </a:lnTo>
                  <a:lnTo>
                    <a:pt x="137159" y="0"/>
                  </a:lnTo>
                  <a:lnTo>
                    <a:pt x="12191" y="0"/>
                  </a:lnTo>
                  <a:lnTo>
                    <a:pt x="0" y="12191"/>
                  </a:lnTo>
                  <a:lnTo>
                    <a:pt x="761" y="44195"/>
                  </a:lnTo>
                  <a:lnTo>
                    <a:pt x="761" y="75437"/>
                  </a:lnTo>
                  <a:lnTo>
                    <a:pt x="1523" y="100583"/>
                  </a:lnTo>
                  <a:lnTo>
                    <a:pt x="1523" y="137921"/>
                  </a:lnTo>
                  <a:lnTo>
                    <a:pt x="12953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bg object 464">
              <a:extLst>
                <a:ext uri="{FF2B5EF4-FFF2-40B4-BE49-F238E27FC236}">
                  <a16:creationId xmlns:a16="http://schemas.microsoft.com/office/drawing/2014/main" id="{CF633A61-EDE4-4390-A168-F8C7179F4BDF}"/>
                </a:ext>
              </a:extLst>
            </p:cNvPr>
            <p:cNvSpPr/>
            <p:nvPr/>
          </p:nvSpPr>
          <p:spPr>
            <a:xfrm>
              <a:off x="777239" y="5681471"/>
              <a:ext cx="151130" cy="149860"/>
            </a:xfrm>
            <a:custGeom>
              <a:avLst/>
              <a:gdLst/>
              <a:ahLst/>
              <a:cxnLst/>
              <a:rect l="l" t="t" r="r" b="b"/>
              <a:pathLst>
                <a:path w="151130" h="149860">
                  <a:moveTo>
                    <a:pt x="12954" y="149351"/>
                  </a:moveTo>
                  <a:lnTo>
                    <a:pt x="138684" y="149351"/>
                  </a:lnTo>
                  <a:lnTo>
                    <a:pt x="150876" y="137159"/>
                  </a:lnTo>
                  <a:lnTo>
                    <a:pt x="150876" y="103631"/>
                  </a:lnTo>
                  <a:lnTo>
                    <a:pt x="150114" y="86105"/>
                  </a:lnTo>
                  <a:lnTo>
                    <a:pt x="150114" y="40385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2192" y="0"/>
                  </a:lnTo>
                  <a:lnTo>
                    <a:pt x="0" y="11429"/>
                  </a:lnTo>
                  <a:lnTo>
                    <a:pt x="762" y="43433"/>
                  </a:lnTo>
                  <a:lnTo>
                    <a:pt x="762" y="74675"/>
                  </a:lnTo>
                  <a:lnTo>
                    <a:pt x="1524" y="99821"/>
                  </a:lnTo>
                  <a:lnTo>
                    <a:pt x="1524" y="137159"/>
                  </a:lnTo>
                  <a:lnTo>
                    <a:pt x="12954" y="14935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bg object 465">
              <a:extLst>
                <a:ext uri="{FF2B5EF4-FFF2-40B4-BE49-F238E27FC236}">
                  <a16:creationId xmlns:a16="http://schemas.microsoft.com/office/drawing/2014/main" id="{227D9A70-8529-4B93-8704-5723A5C57D65}"/>
                </a:ext>
              </a:extLst>
            </p:cNvPr>
            <p:cNvSpPr/>
            <p:nvPr/>
          </p:nvSpPr>
          <p:spPr>
            <a:xfrm>
              <a:off x="2136647" y="5378195"/>
              <a:ext cx="3810" cy="136525"/>
            </a:xfrm>
            <a:custGeom>
              <a:avLst/>
              <a:gdLst/>
              <a:ahLst/>
              <a:cxnLst/>
              <a:rect l="l" t="t" r="r" b="b"/>
              <a:pathLst>
                <a:path w="3810" h="136525">
                  <a:moveTo>
                    <a:pt x="762" y="12191"/>
                  </a:moveTo>
                  <a:lnTo>
                    <a:pt x="0" y="0"/>
                  </a:lnTo>
                </a:path>
                <a:path w="3810" h="136525">
                  <a:moveTo>
                    <a:pt x="762" y="12191"/>
                  </a:moveTo>
                  <a:lnTo>
                    <a:pt x="0" y="12953"/>
                  </a:lnTo>
                  <a:lnTo>
                    <a:pt x="3048" y="136397"/>
                  </a:lnTo>
                  <a:lnTo>
                    <a:pt x="3810" y="13639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bg object 466">
              <a:extLst>
                <a:ext uri="{FF2B5EF4-FFF2-40B4-BE49-F238E27FC236}">
                  <a16:creationId xmlns:a16="http://schemas.microsoft.com/office/drawing/2014/main" id="{9DA0C61C-EDC8-44DA-BA0C-4D2F8C0A2601}"/>
                </a:ext>
              </a:extLst>
            </p:cNvPr>
            <p:cNvSpPr/>
            <p:nvPr/>
          </p:nvSpPr>
          <p:spPr>
            <a:xfrm>
              <a:off x="2140457" y="5514593"/>
              <a:ext cx="1270" cy="25400"/>
            </a:xfrm>
            <a:custGeom>
              <a:avLst/>
              <a:gdLst/>
              <a:ahLst/>
              <a:cxnLst/>
              <a:rect l="l" t="t" r="r" b="b"/>
              <a:pathLst>
                <a:path w="1269" h="25400">
                  <a:moveTo>
                    <a:pt x="762" y="2514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bg object 467">
              <a:extLst>
                <a:ext uri="{FF2B5EF4-FFF2-40B4-BE49-F238E27FC236}">
                  <a16:creationId xmlns:a16="http://schemas.microsoft.com/office/drawing/2014/main" id="{31CEDD90-8014-4400-8E02-AE630A683C74}"/>
                </a:ext>
              </a:extLst>
            </p:cNvPr>
            <p:cNvSpPr/>
            <p:nvPr/>
          </p:nvSpPr>
          <p:spPr>
            <a:xfrm>
              <a:off x="2140457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762" y="0"/>
                  </a:moveTo>
                  <a:lnTo>
                    <a:pt x="0" y="0"/>
                  </a:lnTo>
                  <a:lnTo>
                    <a:pt x="762" y="16002"/>
                  </a:lnTo>
                  <a:lnTo>
                    <a:pt x="762" y="32766"/>
                  </a:lnTo>
                  <a:lnTo>
                    <a:pt x="1524" y="65532"/>
                  </a:lnTo>
                  <a:lnTo>
                    <a:pt x="2286" y="95250"/>
                  </a:lnTo>
                  <a:lnTo>
                    <a:pt x="2286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bg object 468">
              <a:extLst>
                <a:ext uri="{FF2B5EF4-FFF2-40B4-BE49-F238E27FC236}">
                  <a16:creationId xmlns:a16="http://schemas.microsoft.com/office/drawing/2014/main" id="{969D5746-6271-45E4-9CD5-591A40BC7F58}"/>
                </a:ext>
              </a:extLst>
            </p:cNvPr>
            <p:cNvSpPr/>
            <p:nvPr/>
          </p:nvSpPr>
          <p:spPr>
            <a:xfrm>
              <a:off x="2143505" y="5665469"/>
              <a:ext cx="1270" cy="151765"/>
            </a:xfrm>
            <a:custGeom>
              <a:avLst/>
              <a:gdLst/>
              <a:ahLst/>
              <a:cxnLst/>
              <a:rect l="l" t="t" r="r" b="b"/>
              <a:pathLst>
                <a:path w="1269" h="151764">
                  <a:moveTo>
                    <a:pt x="0" y="25145"/>
                  </a:moveTo>
                  <a:lnTo>
                    <a:pt x="0" y="0"/>
                  </a:lnTo>
                </a:path>
                <a:path w="1269" h="151764">
                  <a:moveTo>
                    <a:pt x="0" y="25145"/>
                  </a:moveTo>
                  <a:lnTo>
                    <a:pt x="762" y="58673"/>
                  </a:lnTo>
                  <a:lnTo>
                    <a:pt x="762" y="15163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bg object 469">
              <a:extLst>
                <a:ext uri="{FF2B5EF4-FFF2-40B4-BE49-F238E27FC236}">
                  <a16:creationId xmlns:a16="http://schemas.microsoft.com/office/drawing/2014/main" id="{6C3654D4-5BB6-4D90-8B09-AA27944E6AA1}"/>
                </a:ext>
              </a:extLst>
            </p:cNvPr>
            <p:cNvSpPr/>
            <p:nvPr/>
          </p:nvSpPr>
          <p:spPr>
            <a:xfrm>
              <a:off x="2141981" y="5817107"/>
              <a:ext cx="2540" cy="66040"/>
            </a:xfrm>
            <a:custGeom>
              <a:avLst/>
              <a:gdLst/>
              <a:ahLst/>
              <a:cxnLst/>
              <a:rect l="l" t="t" r="r" b="b"/>
              <a:pathLst>
                <a:path w="2539" h="66039">
                  <a:moveTo>
                    <a:pt x="0" y="65532"/>
                  </a:moveTo>
                  <a:lnTo>
                    <a:pt x="761" y="62484"/>
                  </a:lnTo>
                  <a:lnTo>
                    <a:pt x="1110" y="48198"/>
                  </a:lnTo>
                  <a:lnTo>
                    <a:pt x="1571" y="33913"/>
                  </a:lnTo>
                  <a:lnTo>
                    <a:pt x="2008" y="19626"/>
                  </a:lnTo>
                  <a:lnTo>
                    <a:pt x="2285" y="5334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bg object 470">
              <a:extLst>
                <a:ext uri="{FF2B5EF4-FFF2-40B4-BE49-F238E27FC236}">
                  <a16:creationId xmlns:a16="http://schemas.microsoft.com/office/drawing/2014/main" id="{A51900A6-C0B8-415D-9889-F3DD93C72A13}"/>
                </a:ext>
              </a:extLst>
            </p:cNvPr>
            <p:cNvSpPr/>
            <p:nvPr/>
          </p:nvSpPr>
          <p:spPr>
            <a:xfrm>
              <a:off x="760476" y="5484114"/>
              <a:ext cx="1381760" cy="400050"/>
            </a:xfrm>
            <a:custGeom>
              <a:avLst/>
              <a:gdLst/>
              <a:ahLst/>
              <a:cxnLst/>
              <a:rect l="l" t="t" r="r" b="b"/>
              <a:pathLst>
                <a:path w="1381760" h="400050">
                  <a:moveTo>
                    <a:pt x="1381506" y="398525"/>
                  </a:moveTo>
                  <a:lnTo>
                    <a:pt x="3047" y="400050"/>
                  </a:lnTo>
                  <a:lnTo>
                    <a:pt x="3809" y="397002"/>
                  </a:lnTo>
                  <a:lnTo>
                    <a:pt x="4558" y="343123"/>
                  </a:lnTo>
                  <a:lnTo>
                    <a:pt x="4622" y="288970"/>
                  </a:lnTo>
                  <a:lnTo>
                    <a:pt x="4138" y="234681"/>
                  </a:lnTo>
                  <a:lnTo>
                    <a:pt x="3242" y="180396"/>
                  </a:lnTo>
                  <a:lnTo>
                    <a:pt x="2071" y="126252"/>
                  </a:lnTo>
                  <a:lnTo>
                    <a:pt x="762" y="72390"/>
                  </a:lnTo>
                  <a:lnTo>
                    <a:pt x="0" y="28956"/>
                  </a:lnTo>
                  <a:lnTo>
                    <a:pt x="2956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bg object 471">
              <a:extLst>
                <a:ext uri="{FF2B5EF4-FFF2-40B4-BE49-F238E27FC236}">
                  <a16:creationId xmlns:a16="http://schemas.microsoft.com/office/drawing/2014/main" id="{EAF1B8BE-74C9-431E-9A5D-E5A464A9FA5F}"/>
                </a:ext>
              </a:extLst>
            </p:cNvPr>
            <p:cNvSpPr/>
            <p:nvPr/>
          </p:nvSpPr>
          <p:spPr>
            <a:xfrm>
              <a:off x="1056132" y="5484113"/>
              <a:ext cx="0" cy="26670"/>
            </a:xfrm>
            <a:custGeom>
              <a:avLst/>
              <a:gdLst/>
              <a:ahLst/>
              <a:cxnLst/>
              <a:rect l="l" t="t" r="r" b="b"/>
              <a:pathLst>
                <a:path h="26670">
                  <a:moveTo>
                    <a:pt x="0" y="26669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bg object 472">
              <a:extLst>
                <a:ext uri="{FF2B5EF4-FFF2-40B4-BE49-F238E27FC236}">
                  <a16:creationId xmlns:a16="http://schemas.microsoft.com/office/drawing/2014/main" id="{0458B5F1-BDFB-429E-9F51-7D4D83C8F57A}"/>
                </a:ext>
              </a:extLst>
            </p:cNvPr>
            <p:cNvSpPr/>
            <p:nvPr/>
          </p:nvSpPr>
          <p:spPr>
            <a:xfrm>
              <a:off x="1056132" y="5510783"/>
              <a:ext cx="1060450" cy="0"/>
            </a:xfrm>
            <a:custGeom>
              <a:avLst/>
              <a:gdLst/>
              <a:ahLst/>
              <a:cxnLst/>
              <a:rect l="l" t="t" r="r" b="b"/>
              <a:pathLst>
                <a:path w="1060450">
                  <a:moveTo>
                    <a:pt x="1059942" y="0"/>
                  </a:moveTo>
                  <a:lnTo>
                    <a:pt x="954023" y="0"/>
                  </a:lnTo>
                  <a:lnTo>
                    <a:pt x="902004" y="0"/>
                  </a:lnTo>
                  <a:lnTo>
                    <a:pt x="849985" y="0"/>
                  </a:lnTo>
                  <a:lnTo>
                    <a:pt x="797966" y="0"/>
                  </a:lnTo>
                  <a:lnTo>
                    <a:pt x="745947" y="0"/>
                  </a:lnTo>
                  <a:lnTo>
                    <a:pt x="693927" y="0"/>
                  </a:lnTo>
                  <a:lnTo>
                    <a:pt x="641908" y="0"/>
                  </a:lnTo>
                  <a:lnTo>
                    <a:pt x="589889" y="0"/>
                  </a:lnTo>
                  <a:lnTo>
                    <a:pt x="537870" y="0"/>
                  </a:lnTo>
                  <a:lnTo>
                    <a:pt x="485851" y="0"/>
                  </a:lnTo>
                  <a:lnTo>
                    <a:pt x="433831" y="0"/>
                  </a:lnTo>
                  <a:lnTo>
                    <a:pt x="381812" y="0"/>
                  </a:lnTo>
                  <a:lnTo>
                    <a:pt x="329793" y="0"/>
                  </a:lnTo>
                  <a:lnTo>
                    <a:pt x="277774" y="0"/>
                  </a:lnTo>
                  <a:lnTo>
                    <a:pt x="225755" y="0"/>
                  </a:lnTo>
                  <a:lnTo>
                    <a:pt x="173735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bg object 473">
              <a:extLst>
                <a:ext uri="{FF2B5EF4-FFF2-40B4-BE49-F238E27FC236}">
                  <a16:creationId xmlns:a16="http://schemas.microsoft.com/office/drawing/2014/main" id="{795E9D27-A03C-4C65-8FBB-ED1FCA6668BE}"/>
                </a:ext>
              </a:extLst>
            </p:cNvPr>
            <p:cNvSpPr/>
            <p:nvPr/>
          </p:nvSpPr>
          <p:spPr>
            <a:xfrm>
              <a:off x="2113026" y="5378195"/>
              <a:ext cx="24130" cy="132715"/>
            </a:xfrm>
            <a:custGeom>
              <a:avLst/>
              <a:gdLst/>
              <a:ahLst/>
              <a:cxnLst/>
              <a:rect l="l" t="t" r="r" b="b"/>
              <a:pathLst>
                <a:path w="24130" h="132714">
                  <a:moveTo>
                    <a:pt x="0" y="2286"/>
                  </a:moveTo>
                  <a:lnTo>
                    <a:pt x="3048" y="132588"/>
                  </a:lnTo>
                </a:path>
                <a:path w="24130" h="132714">
                  <a:moveTo>
                    <a:pt x="0" y="2286"/>
                  </a:moveTo>
                  <a:lnTo>
                    <a:pt x="762" y="2286"/>
                  </a:lnTo>
                </a:path>
                <a:path w="24130" h="132714">
                  <a:moveTo>
                    <a:pt x="0" y="2286"/>
                  </a:moveTo>
                  <a:lnTo>
                    <a:pt x="2362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bg object 474">
              <a:extLst>
                <a:ext uri="{FF2B5EF4-FFF2-40B4-BE49-F238E27FC236}">
                  <a16:creationId xmlns:a16="http://schemas.microsoft.com/office/drawing/2014/main" id="{B8F00DBE-9BDA-4610-B633-8F6C338AC3A6}"/>
                </a:ext>
              </a:extLst>
            </p:cNvPr>
            <p:cNvSpPr/>
            <p:nvPr/>
          </p:nvSpPr>
          <p:spPr>
            <a:xfrm>
              <a:off x="760476" y="5513070"/>
              <a:ext cx="3175" cy="372110"/>
            </a:xfrm>
            <a:custGeom>
              <a:avLst/>
              <a:gdLst/>
              <a:ahLst/>
              <a:cxnLst/>
              <a:rect l="l" t="t" r="r" b="b"/>
              <a:pathLst>
                <a:path w="3175" h="372110">
                  <a:moveTo>
                    <a:pt x="0" y="0"/>
                  </a:moveTo>
                  <a:lnTo>
                    <a:pt x="762" y="130302"/>
                  </a:lnTo>
                  <a:lnTo>
                    <a:pt x="1645" y="178022"/>
                  </a:lnTo>
                  <a:lnTo>
                    <a:pt x="1676" y="226311"/>
                  </a:lnTo>
                  <a:lnTo>
                    <a:pt x="1493" y="274819"/>
                  </a:lnTo>
                  <a:lnTo>
                    <a:pt x="1737" y="323196"/>
                  </a:lnTo>
                  <a:lnTo>
                    <a:pt x="3048" y="371094"/>
                  </a:lnTo>
                  <a:lnTo>
                    <a:pt x="3048" y="371856"/>
                  </a:lnTo>
                  <a:lnTo>
                    <a:pt x="3048" y="37109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bg object 475">
              <a:extLst>
                <a:ext uri="{FF2B5EF4-FFF2-40B4-BE49-F238E27FC236}">
                  <a16:creationId xmlns:a16="http://schemas.microsoft.com/office/drawing/2014/main" id="{3CF5E7C6-C206-4E11-8395-06875D7D6C8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1220" y="5676900"/>
              <a:ext cx="153924" cy="154686"/>
            </a:xfrm>
            <a:prstGeom prst="rect">
              <a:avLst/>
            </a:prstGeom>
          </p:spPr>
        </p:pic>
        <p:pic>
          <p:nvPicPr>
            <p:cNvPr id="123" name="bg object 476">
              <a:extLst>
                <a:ext uri="{FF2B5EF4-FFF2-40B4-BE49-F238E27FC236}">
                  <a16:creationId xmlns:a16="http://schemas.microsoft.com/office/drawing/2014/main" id="{F2F74244-2782-499E-909B-7E22695DB56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35124" y="5376671"/>
              <a:ext cx="156210" cy="152400"/>
            </a:xfrm>
            <a:prstGeom prst="rect">
              <a:avLst/>
            </a:prstGeom>
          </p:spPr>
        </p:pic>
        <p:sp>
          <p:nvSpPr>
            <p:cNvPr id="124" name="bg object 477">
              <a:extLst>
                <a:ext uri="{FF2B5EF4-FFF2-40B4-BE49-F238E27FC236}">
                  <a16:creationId xmlns:a16="http://schemas.microsoft.com/office/drawing/2014/main" id="{ECAEE47F-93BF-4D4D-93C1-00B1D525F29A}"/>
                </a:ext>
              </a:extLst>
            </p:cNvPr>
            <p:cNvSpPr/>
            <p:nvPr/>
          </p:nvSpPr>
          <p:spPr>
            <a:xfrm>
              <a:off x="2137410" y="5378195"/>
              <a:ext cx="904875" cy="1270"/>
            </a:xfrm>
            <a:custGeom>
              <a:avLst/>
              <a:gdLst/>
              <a:ahLst/>
              <a:cxnLst/>
              <a:rect l="l" t="t" r="r" b="b"/>
              <a:pathLst>
                <a:path w="904875" h="1270">
                  <a:moveTo>
                    <a:pt x="0" y="0"/>
                  </a:moveTo>
                  <a:lnTo>
                    <a:pt x="904494" y="76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bg object 478">
              <a:extLst>
                <a:ext uri="{FF2B5EF4-FFF2-40B4-BE49-F238E27FC236}">
                  <a16:creationId xmlns:a16="http://schemas.microsoft.com/office/drawing/2014/main" id="{B13F7BDE-436D-4FF2-86F3-D6F152F52279}"/>
                </a:ext>
              </a:extLst>
            </p:cNvPr>
            <p:cNvSpPr/>
            <p:nvPr/>
          </p:nvSpPr>
          <p:spPr>
            <a:xfrm>
              <a:off x="2141982" y="5539739"/>
              <a:ext cx="916940" cy="342900"/>
            </a:xfrm>
            <a:custGeom>
              <a:avLst/>
              <a:gdLst/>
              <a:ahLst/>
              <a:cxnLst/>
              <a:rect l="l" t="t" r="r" b="b"/>
              <a:pathLst>
                <a:path w="916939" h="342900">
                  <a:moveTo>
                    <a:pt x="916686" y="0"/>
                  </a:moveTo>
                  <a:lnTo>
                    <a:pt x="916686" y="0"/>
                  </a:lnTo>
                  <a:lnTo>
                    <a:pt x="916686" y="342138"/>
                  </a:lnTo>
                  <a:lnTo>
                    <a:pt x="0" y="34290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bg object 479">
              <a:extLst>
                <a:ext uri="{FF2B5EF4-FFF2-40B4-BE49-F238E27FC236}">
                  <a16:creationId xmlns:a16="http://schemas.microsoft.com/office/drawing/2014/main" id="{EE4C3706-2BBA-4EEE-A0E4-BF931338E28F}"/>
                </a:ext>
              </a:extLst>
            </p:cNvPr>
            <p:cNvSpPr/>
            <p:nvPr/>
          </p:nvSpPr>
          <p:spPr>
            <a:xfrm>
              <a:off x="2141220" y="5529071"/>
              <a:ext cx="151130" cy="147955"/>
            </a:xfrm>
            <a:custGeom>
              <a:avLst/>
              <a:gdLst/>
              <a:ahLst/>
              <a:cxnLst/>
              <a:rect l="l" t="t" r="r" b="b"/>
              <a:pathLst>
                <a:path w="151130" h="147954">
                  <a:moveTo>
                    <a:pt x="2286" y="136398"/>
                  </a:moveTo>
                  <a:lnTo>
                    <a:pt x="13716" y="147828"/>
                  </a:lnTo>
                  <a:lnTo>
                    <a:pt x="139446" y="147828"/>
                  </a:lnTo>
                  <a:lnTo>
                    <a:pt x="150876" y="135636"/>
                  </a:lnTo>
                  <a:lnTo>
                    <a:pt x="150114" y="104394"/>
                  </a:lnTo>
                  <a:lnTo>
                    <a:pt x="149352" y="73914"/>
                  </a:lnTo>
                  <a:lnTo>
                    <a:pt x="149352" y="52578"/>
                  </a:lnTo>
                  <a:lnTo>
                    <a:pt x="148590" y="32004"/>
                  </a:lnTo>
                  <a:lnTo>
                    <a:pt x="148590" y="11430"/>
                  </a:lnTo>
                  <a:lnTo>
                    <a:pt x="136398" y="0"/>
                  </a:lnTo>
                  <a:lnTo>
                    <a:pt x="10668" y="0"/>
                  </a:lnTo>
                  <a:lnTo>
                    <a:pt x="0" y="10668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bg object 480">
              <a:extLst>
                <a:ext uri="{FF2B5EF4-FFF2-40B4-BE49-F238E27FC236}">
                  <a16:creationId xmlns:a16="http://schemas.microsoft.com/office/drawing/2014/main" id="{8DF1D2B7-CAF5-45B8-957F-F26AAACEA5D1}"/>
                </a:ext>
              </a:extLst>
            </p:cNvPr>
            <p:cNvSpPr/>
            <p:nvPr/>
          </p:nvSpPr>
          <p:spPr>
            <a:xfrm>
              <a:off x="2140458" y="5515355"/>
              <a:ext cx="11430" cy="10795"/>
            </a:xfrm>
            <a:custGeom>
              <a:avLst/>
              <a:gdLst/>
              <a:ahLst/>
              <a:cxnLst/>
              <a:rect l="l" t="t" r="r" b="b"/>
              <a:pathLst>
                <a:path w="11430" h="10795">
                  <a:moveTo>
                    <a:pt x="0" y="0"/>
                  </a:moveTo>
                  <a:lnTo>
                    <a:pt x="11430" y="10668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bg object 481">
              <a:extLst>
                <a:ext uri="{FF2B5EF4-FFF2-40B4-BE49-F238E27FC236}">
                  <a16:creationId xmlns:a16="http://schemas.microsoft.com/office/drawing/2014/main" id="{7C731109-81E8-4EF8-BC6C-3CD1167E914B}"/>
                </a:ext>
              </a:extLst>
            </p:cNvPr>
            <p:cNvSpPr/>
            <p:nvPr/>
          </p:nvSpPr>
          <p:spPr>
            <a:xfrm>
              <a:off x="2439924" y="5379719"/>
              <a:ext cx="151765" cy="147320"/>
            </a:xfrm>
            <a:custGeom>
              <a:avLst/>
              <a:gdLst/>
              <a:ahLst/>
              <a:cxnLst/>
              <a:rect l="l" t="t" r="r" b="b"/>
              <a:pathLst>
                <a:path w="151764" h="147320">
                  <a:moveTo>
                    <a:pt x="15239" y="147065"/>
                  </a:moveTo>
                  <a:lnTo>
                    <a:pt x="140207" y="147065"/>
                  </a:lnTo>
                  <a:lnTo>
                    <a:pt x="151637" y="134873"/>
                  </a:lnTo>
                  <a:lnTo>
                    <a:pt x="150875" y="104393"/>
                  </a:lnTo>
                  <a:lnTo>
                    <a:pt x="148589" y="11429"/>
                  </a:lnTo>
                  <a:lnTo>
                    <a:pt x="136397" y="0"/>
                  </a:lnTo>
                  <a:lnTo>
                    <a:pt x="11429" y="0"/>
                  </a:lnTo>
                  <a:lnTo>
                    <a:pt x="0" y="11429"/>
                  </a:lnTo>
                  <a:lnTo>
                    <a:pt x="3047" y="134873"/>
                  </a:lnTo>
                  <a:lnTo>
                    <a:pt x="15239" y="14706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bg object 482">
              <a:extLst>
                <a:ext uri="{FF2B5EF4-FFF2-40B4-BE49-F238E27FC236}">
                  <a16:creationId xmlns:a16="http://schemas.microsoft.com/office/drawing/2014/main" id="{C42AC783-36D2-4E58-8FF3-729C5A79D7E4}"/>
                </a:ext>
              </a:extLst>
            </p:cNvPr>
            <p:cNvSpPr/>
            <p:nvPr/>
          </p:nvSpPr>
          <p:spPr>
            <a:xfrm>
              <a:off x="2742438" y="5379719"/>
              <a:ext cx="152400" cy="147320"/>
            </a:xfrm>
            <a:custGeom>
              <a:avLst/>
              <a:gdLst/>
              <a:ahLst/>
              <a:cxnLst/>
              <a:rect l="l" t="t" r="r" b="b"/>
              <a:pathLst>
                <a:path w="152400" h="147320">
                  <a:moveTo>
                    <a:pt x="15239" y="147065"/>
                  </a:moveTo>
                  <a:lnTo>
                    <a:pt x="140969" y="147065"/>
                  </a:lnTo>
                  <a:lnTo>
                    <a:pt x="152399" y="135635"/>
                  </a:lnTo>
                  <a:lnTo>
                    <a:pt x="151637" y="104393"/>
                  </a:lnTo>
                  <a:lnTo>
                    <a:pt x="149351" y="12191"/>
                  </a:lnTo>
                  <a:lnTo>
                    <a:pt x="136397" y="0"/>
                  </a:lnTo>
                  <a:lnTo>
                    <a:pt x="11429" y="0"/>
                  </a:lnTo>
                  <a:lnTo>
                    <a:pt x="0" y="12191"/>
                  </a:lnTo>
                  <a:lnTo>
                    <a:pt x="3047" y="135635"/>
                  </a:lnTo>
                  <a:lnTo>
                    <a:pt x="15239" y="14706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bg object 483">
              <a:extLst>
                <a:ext uri="{FF2B5EF4-FFF2-40B4-BE49-F238E27FC236}">
                  <a16:creationId xmlns:a16="http://schemas.microsoft.com/office/drawing/2014/main" id="{634391E1-2B95-4E2B-93C3-A54D59CB4961}"/>
                </a:ext>
              </a:extLst>
            </p:cNvPr>
            <p:cNvSpPr/>
            <p:nvPr/>
          </p:nvSpPr>
          <p:spPr>
            <a:xfrm>
              <a:off x="2292096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39446" y="147827"/>
                  </a:lnTo>
                  <a:lnTo>
                    <a:pt x="151638" y="135635"/>
                  </a:lnTo>
                  <a:lnTo>
                    <a:pt x="150876" y="104393"/>
                  </a:lnTo>
                  <a:lnTo>
                    <a:pt x="150114" y="73913"/>
                  </a:lnTo>
                  <a:lnTo>
                    <a:pt x="150114" y="52577"/>
                  </a:lnTo>
                  <a:lnTo>
                    <a:pt x="149352" y="32003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1429"/>
                  </a:lnTo>
                  <a:lnTo>
                    <a:pt x="762" y="32003"/>
                  </a:lnTo>
                  <a:lnTo>
                    <a:pt x="762" y="52577"/>
                  </a:lnTo>
                  <a:lnTo>
                    <a:pt x="1524" y="73151"/>
                  </a:lnTo>
                  <a:lnTo>
                    <a:pt x="1524" y="104393"/>
                  </a:lnTo>
                  <a:lnTo>
                    <a:pt x="2286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bg object 484">
              <a:extLst>
                <a:ext uri="{FF2B5EF4-FFF2-40B4-BE49-F238E27FC236}">
                  <a16:creationId xmlns:a16="http://schemas.microsoft.com/office/drawing/2014/main" id="{10D1BCC8-FBA6-4EE0-9045-5B7362C47BFF}"/>
                </a:ext>
              </a:extLst>
            </p:cNvPr>
            <p:cNvSpPr/>
            <p:nvPr/>
          </p:nvSpPr>
          <p:spPr>
            <a:xfrm>
              <a:off x="2443734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39446" y="147827"/>
                  </a:lnTo>
                  <a:lnTo>
                    <a:pt x="151638" y="135635"/>
                  </a:lnTo>
                  <a:lnTo>
                    <a:pt x="150876" y="104393"/>
                  </a:lnTo>
                  <a:lnTo>
                    <a:pt x="150114" y="73913"/>
                  </a:lnTo>
                  <a:lnTo>
                    <a:pt x="150114" y="53339"/>
                  </a:lnTo>
                  <a:lnTo>
                    <a:pt x="149352" y="32003"/>
                  </a:lnTo>
                  <a:lnTo>
                    <a:pt x="148590" y="11429"/>
                  </a:lnTo>
                  <a:lnTo>
                    <a:pt x="136398" y="0"/>
                  </a:lnTo>
                  <a:lnTo>
                    <a:pt x="11430" y="0"/>
                  </a:lnTo>
                  <a:lnTo>
                    <a:pt x="0" y="11429"/>
                  </a:lnTo>
                  <a:lnTo>
                    <a:pt x="0" y="32003"/>
                  </a:lnTo>
                  <a:lnTo>
                    <a:pt x="762" y="52577"/>
                  </a:lnTo>
                  <a:lnTo>
                    <a:pt x="762" y="73913"/>
                  </a:lnTo>
                  <a:lnTo>
                    <a:pt x="1524" y="104393"/>
                  </a:lnTo>
                  <a:lnTo>
                    <a:pt x="2286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bg object 485">
              <a:extLst>
                <a:ext uri="{FF2B5EF4-FFF2-40B4-BE49-F238E27FC236}">
                  <a16:creationId xmlns:a16="http://schemas.microsoft.com/office/drawing/2014/main" id="{F62D3A1F-0082-4D48-8378-7C6A3555E9CE}"/>
                </a:ext>
              </a:extLst>
            </p:cNvPr>
            <p:cNvSpPr/>
            <p:nvPr/>
          </p:nvSpPr>
          <p:spPr>
            <a:xfrm>
              <a:off x="2594610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5239" y="147827"/>
                  </a:moveTo>
                  <a:lnTo>
                    <a:pt x="140207" y="147827"/>
                  </a:lnTo>
                  <a:lnTo>
                    <a:pt x="151637" y="135635"/>
                  </a:lnTo>
                  <a:lnTo>
                    <a:pt x="151637" y="105155"/>
                  </a:lnTo>
                  <a:lnTo>
                    <a:pt x="150875" y="73913"/>
                  </a:lnTo>
                  <a:lnTo>
                    <a:pt x="150113" y="53339"/>
                  </a:lnTo>
                  <a:lnTo>
                    <a:pt x="150113" y="32003"/>
                  </a:lnTo>
                  <a:lnTo>
                    <a:pt x="149351" y="12191"/>
                  </a:lnTo>
                  <a:lnTo>
                    <a:pt x="137159" y="0"/>
                  </a:lnTo>
                  <a:lnTo>
                    <a:pt x="12191" y="0"/>
                  </a:lnTo>
                  <a:lnTo>
                    <a:pt x="0" y="11429"/>
                  </a:lnTo>
                  <a:lnTo>
                    <a:pt x="1523" y="52577"/>
                  </a:lnTo>
                  <a:lnTo>
                    <a:pt x="1523" y="73913"/>
                  </a:lnTo>
                  <a:lnTo>
                    <a:pt x="2285" y="104393"/>
                  </a:lnTo>
                  <a:lnTo>
                    <a:pt x="3047" y="135635"/>
                  </a:lnTo>
                  <a:lnTo>
                    <a:pt x="15239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bg object 486">
              <a:extLst>
                <a:ext uri="{FF2B5EF4-FFF2-40B4-BE49-F238E27FC236}">
                  <a16:creationId xmlns:a16="http://schemas.microsoft.com/office/drawing/2014/main" id="{831DF2F2-F817-4F65-8E25-169D3BA7357A}"/>
                </a:ext>
              </a:extLst>
            </p:cNvPr>
            <p:cNvSpPr/>
            <p:nvPr/>
          </p:nvSpPr>
          <p:spPr>
            <a:xfrm>
              <a:off x="2746247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5635"/>
                  </a:lnTo>
                  <a:lnTo>
                    <a:pt x="150876" y="105155"/>
                  </a:lnTo>
                  <a:lnTo>
                    <a:pt x="150876" y="73913"/>
                  </a:lnTo>
                  <a:lnTo>
                    <a:pt x="149352" y="32765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2191"/>
                  </a:lnTo>
                  <a:lnTo>
                    <a:pt x="762" y="32003"/>
                  </a:lnTo>
                  <a:lnTo>
                    <a:pt x="762" y="53339"/>
                  </a:lnTo>
                  <a:lnTo>
                    <a:pt x="1524" y="73913"/>
                  </a:lnTo>
                  <a:lnTo>
                    <a:pt x="2286" y="105155"/>
                  </a:lnTo>
                  <a:lnTo>
                    <a:pt x="3048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bg object 487">
              <a:extLst>
                <a:ext uri="{FF2B5EF4-FFF2-40B4-BE49-F238E27FC236}">
                  <a16:creationId xmlns:a16="http://schemas.microsoft.com/office/drawing/2014/main" id="{1E31F429-C831-4FE7-ABA5-B8D6D5754F64}"/>
                </a:ext>
              </a:extLst>
            </p:cNvPr>
            <p:cNvSpPr/>
            <p:nvPr/>
          </p:nvSpPr>
          <p:spPr>
            <a:xfrm>
              <a:off x="2897886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6397"/>
                  </a:lnTo>
                  <a:lnTo>
                    <a:pt x="150114" y="73913"/>
                  </a:lnTo>
                  <a:lnTo>
                    <a:pt x="150114" y="53339"/>
                  </a:lnTo>
                  <a:lnTo>
                    <a:pt x="149352" y="32765"/>
                  </a:lnTo>
                  <a:lnTo>
                    <a:pt x="149352" y="12191"/>
                  </a:lnTo>
                  <a:lnTo>
                    <a:pt x="136398" y="0"/>
                  </a:lnTo>
                  <a:lnTo>
                    <a:pt x="11430" y="0"/>
                  </a:lnTo>
                  <a:lnTo>
                    <a:pt x="0" y="12191"/>
                  </a:lnTo>
                  <a:lnTo>
                    <a:pt x="762" y="32765"/>
                  </a:lnTo>
                  <a:lnTo>
                    <a:pt x="762" y="53339"/>
                  </a:lnTo>
                  <a:lnTo>
                    <a:pt x="1524" y="73913"/>
                  </a:lnTo>
                  <a:lnTo>
                    <a:pt x="2286" y="105155"/>
                  </a:lnTo>
                  <a:lnTo>
                    <a:pt x="2286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bg object 488">
              <a:extLst>
                <a:ext uri="{FF2B5EF4-FFF2-40B4-BE49-F238E27FC236}">
                  <a16:creationId xmlns:a16="http://schemas.microsoft.com/office/drawing/2014/main" id="{D783861F-E6BA-422D-97E7-564380ACB2C4}"/>
                </a:ext>
              </a:extLst>
            </p:cNvPr>
            <p:cNvSpPr/>
            <p:nvPr/>
          </p:nvSpPr>
          <p:spPr>
            <a:xfrm>
              <a:off x="2894075" y="5379719"/>
              <a:ext cx="152400" cy="147320"/>
            </a:xfrm>
            <a:custGeom>
              <a:avLst/>
              <a:gdLst/>
              <a:ahLst/>
              <a:cxnLst/>
              <a:rect l="l" t="t" r="r" b="b"/>
              <a:pathLst>
                <a:path w="152400" h="147320">
                  <a:moveTo>
                    <a:pt x="15239" y="147065"/>
                  </a:moveTo>
                  <a:lnTo>
                    <a:pt x="140207" y="147065"/>
                  </a:lnTo>
                  <a:lnTo>
                    <a:pt x="152399" y="135635"/>
                  </a:lnTo>
                  <a:lnTo>
                    <a:pt x="151637" y="104393"/>
                  </a:lnTo>
                  <a:lnTo>
                    <a:pt x="150113" y="73913"/>
                  </a:lnTo>
                  <a:lnTo>
                    <a:pt x="148589" y="12191"/>
                  </a:lnTo>
                  <a:lnTo>
                    <a:pt x="136397" y="761"/>
                  </a:lnTo>
                  <a:lnTo>
                    <a:pt x="11429" y="0"/>
                  </a:lnTo>
                  <a:lnTo>
                    <a:pt x="0" y="12191"/>
                  </a:lnTo>
                  <a:lnTo>
                    <a:pt x="3047" y="135635"/>
                  </a:lnTo>
                  <a:lnTo>
                    <a:pt x="15239" y="14706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bg object 489">
              <a:extLst>
                <a:ext uri="{FF2B5EF4-FFF2-40B4-BE49-F238E27FC236}">
                  <a16:creationId xmlns:a16="http://schemas.microsoft.com/office/drawing/2014/main" id="{6BADB377-3F3E-4E57-B0FF-8CE6EF6F8AB8}"/>
                </a:ext>
              </a:extLst>
            </p:cNvPr>
            <p:cNvSpPr/>
            <p:nvPr/>
          </p:nvSpPr>
          <p:spPr>
            <a:xfrm>
              <a:off x="2900934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192" y="150113"/>
                  </a:moveTo>
                  <a:lnTo>
                    <a:pt x="137922" y="150113"/>
                  </a:lnTo>
                  <a:lnTo>
                    <a:pt x="150114" y="137921"/>
                  </a:lnTo>
                  <a:lnTo>
                    <a:pt x="150114" y="75437"/>
                  </a:lnTo>
                  <a:lnTo>
                    <a:pt x="149352" y="43433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2191"/>
                  </a:lnTo>
                  <a:lnTo>
                    <a:pt x="0" y="41909"/>
                  </a:lnTo>
                  <a:lnTo>
                    <a:pt x="762" y="72389"/>
                  </a:lnTo>
                  <a:lnTo>
                    <a:pt x="762" y="137921"/>
                  </a:lnTo>
                  <a:lnTo>
                    <a:pt x="12192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bg object 490">
              <a:extLst>
                <a:ext uri="{FF2B5EF4-FFF2-40B4-BE49-F238E27FC236}">
                  <a16:creationId xmlns:a16="http://schemas.microsoft.com/office/drawing/2014/main" id="{0E881442-4AC1-4DC8-9255-554407B5639D}"/>
                </a:ext>
              </a:extLst>
            </p:cNvPr>
            <p:cNvSpPr/>
            <p:nvPr/>
          </p:nvSpPr>
          <p:spPr>
            <a:xfrm>
              <a:off x="2749296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4" y="150113"/>
                  </a:moveTo>
                  <a:lnTo>
                    <a:pt x="137922" y="150113"/>
                  </a:lnTo>
                  <a:lnTo>
                    <a:pt x="150114" y="137921"/>
                  </a:lnTo>
                  <a:lnTo>
                    <a:pt x="150114" y="75437"/>
                  </a:lnTo>
                  <a:lnTo>
                    <a:pt x="149352" y="43433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2192" y="0"/>
                  </a:lnTo>
                  <a:lnTo>
                    <a:pt x="0" y="12191"/>
                  </a:lnTo>
                  <a:lnTo>
                    <a:pt x="762" y="41909"/>
                  </a:lnTo>
                  <a:lnTo>
                    <a:pt x="762" y="137921"/>
                  </a:lnTo>
                  <a:lnTo>
                    <a:pt x="12954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bg object 491">
              <a:extLst>
                <a:ext uri="{FF2B5EF4-FFF2-40B4-BE49-F238E27FC236}">
                  <a16:creationId xmlns:a16="http://schemas.microsoft.com/office/drawing/2014/main" id="{354F9047-4C4B-4389-BAF4-89589F9EEAD5}"/>
                </a:ext>
              </a:extLst>
            </p:cNvPr>
            <p:cNvSpPr/>
            <p:nvPr/>
          </p:nvSpPr>
          <p:spPr>
            <a:xfrm>
              <a:off x="2597658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4" y="150113"/>
                  </a:moveTo>
                  <a:lnTo>
                    <a:pt x="137922" y="150113"/>
                  </a:lnTo>
                  <a:lnTo>
                    <a:pt x="150114" y="137921"/>
                  </a:lnTo>
                  <a:lnTo>
                    <a:pt x="150114" y="43433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2192" y="0"/>
                  </a:lnTo>
                  <a:lnTo>
                    <a:pt x="0" y="12191"/>
                  </a:lnTo>
                  <a:lnTo>
                    <a:pt x="762" y="41909"/>
                  </a:lnTo>
                  <a:lnTo>
                    <a:pt x="762" y="137921"/>
                  </a:lnTo>
                  <a:lnTo>
                    <a:pt x="12954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bg object 492">
              <a:extLst>
                <a:ext uri="{FF2B5EF4-FFF2-40B4-BE49-F238E27FC236}">
                  <a16:creationId xmlns:a16="http://schemas.microsoft.com/office/drawing/2014/main" id="{E0A61632-BEB3-489A-82BE-7973C2D2D0D7}"/>
                </a:ext>
              </a:extLst>
            </p:cNvPr>
            <p:cNvSpPr/>
            <p:nvPr/>
          </p:nvSpPr>
          <p:spPr>
            <a:xfrm>
              <a:off x="2446020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4" y="150113"/>
                  </a:moveTo>
                  <a:lnTo>
                    <a:pt x="137922" y="150113"/>
                  </a:lnTo>
                  <a:lnTo>
                    <a:pt x="150114" y="137921"/>
                  </a:lnTo>
                  <a:lnTo>
                    <a:pt x="150114" y="43433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2192" y="0"/>
                  </a:lnTo>
                  <a:lnTo>
                    <a:pt x="0" y="12191"/>
                  </a:lnTo>
                  <a:lnTo>
                    <a:pt x="762" y="42671"/>
                  </a:lnTo>
                  <a:lnTo>
                    <a:pt x="762" y="137921"/>
                  </a:lnTo>
                  <a:lnTo>
                    <a:pt x="12954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bg object 493">
              <a:extLst>
                <a:ext uri="{FF2B5EF4-FFF2-40B4-BE49-F238E27FC236}">
                  <a16:creationId xmlns:a16="http://schemas.microsoft.com/office/drawing/2014/main" id="{4A651FB4-F476-44ED-9C72-4F7D1D5B0E14}"/>
                </a:ext>
              </a:extLst>
            </p:cNvPr>
            <p:cNvSpPr/>
            <p:nvPr/>
          </p:nvSpPr>
          <p:spPr>
            <a:xfrm>
              <a:off x="2295144" y="5679185"/>
              <a:ext cx="149860" cy="150495"/>
            </a:xfrm>
            <a:custGeom>
              <a:avLst/>
              <a:gdLst/>
              <a:ahLst/>
              <a:cxnLst/>
              <a:rect l="l" t="t" r="r" b="b"/>
              <a:pathLst>
                <a:path w="149860" h="150495">
                  <a:moveTo>
                    <a:pt x="12192" y="150113"/>
                  </a:moveTo>
                  <a:lnTo>
                    <a:pt x="137160" y="150113"/>
                  </a:lnTo>
                  <a:lnTo>
                    <a:pt x="149352" y="137921"/>
                  </a:lnTo>
                  <a:lnTo>
                    <a:pt x="149352" y="43433"/>
                  </a:lnTo>
                  <a:lnTo>
                    <a:pt x="148590" y="12191"/>
                  </a:lnTo>
                  <a:lnTo>
                    <a:pt x="136398" y="0"/>
                  </a:lnTo>
                  <a:lnTo>
                    <a:pt x="11430" y="0"/>
                  </a:lnTo>
                  <a:lnTo>
                    <a:pt x="0" y="11429"/>
                  </a:lnTo>
                  <a:lnTo>
                    <a:pt x="0" y="73151"/>
                  </a:lnTo>
                  <a:lnTo>
                    <a:pt x="762" y="93725"/>
                  </a:lnTo>
                  <a:lnTo>
                    <a:pt x="762" y="114299"/>
                  </a:lnTo>
                  <a:lnTo>
                    <a:pt x="0" y="134873"/>
                  </a:lnTo>
                  <a:lnTo>
                    <a:pt x="0" y="137921"/>
                  </a:lnTo>
                  <a:lnTo>
                    <a:pt x="12192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bg object 494">
              <a:extLst>
                <a:ext uri="{FF2B5EF4-FFF2-40B4-BE49-F238E27FC236}">
                  <a16:creationId xmlns:a16="http://schemas.microsoft.com/office/drawing/2014/main" id="{6D0A168F-3243-4767-AE2B-2D89C5A0D89D}"/>
                </a:ext>
              </a:extLst>
            </p:cNvPr>
            <p:cNvSpPr/>
            <p:nvPr/>
          </p:nvSpPr>
          <p:spPr>
            <a:xfrm>
              <a:off x="2590800" y="5379719"/>
              <a:ext cx="152400" cy="147320"/>
            </a:xfrm>
            <a:custGeom>
              <a:avLst/>
              <a:gdLst/>
              <a:ahLst/>
              <a:cxnLst/>
              <a:rect l="l" t="t" r="r" b="b"/>
              <a:pathLst>
                <a:path w="152400" h="147320">
                  <a:moveTo>
                    <a:pt x="16001" y="147065"/>
                  </a:moveTo>
                  <a:lnTo>
                    <a:pt x="140969" y="147065"/>
                  </a:lnTo>
                  <a:lnTo>
                    <a:pt x="152399" y="135635"/>
                  </a:lnTo>
                  <a:lnTo>
                    <a:pt x="151637" y="104393"/>
                  </a:lnTo>
                  <a:lnTo>
                    <a:pt x="149351" y="12191"/>
                  </a:lnTo>
                  <a:lnTo>
                    <a:pt x="137159" y="0"/>
                  </a:lnTo>
                  <a:lnTo>
                    <a:pt x="12191" y="0"/>
                  </a:lnTo>
                  <a:lnTo>
                    <a:pt x="0" y="11429"/>
                  </a:lnTo>
                  <a:lnTo>
                    <a:pt x="1523" y="73151"/>
                  </a:lnTo>
                  <a:lnTo>
                    <a:pt x="3047" y="104393"/>
                  </a:lnTo>
                  <a:lnTo>
                    <a:pt x="3809" y="134873"/>
                  </a:lnTo>
                  <a:lnTo>
                    <a:pt x="16001" y="14706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bg object 495">
              <a:extLst>
                <a:ext uri="{FF2B5EF4-FFF2-40B4-BE49-F238E27FC236}">
                  <a16:creationId xmlns:a16="http://schemas.microsoft.com/office/drawing/2014/main" id="{0259D91D-253C-43B5-A530-91FD6D07B391}"/>
                </a:ext>
              </a:extLst>
            </p:cNvPr>
            <p:cNvSpPr/>
            <p:nvPr/>
          </p:nvSpPr>
          <p:spPr>
            <a:xfrm>
              <a:off x="2288286" y="5379719"/>
              <a:ext cx="152400" cy="147320"/>
            </a:xfrm>
            <a:custGeom>
              <a:avLst/>
              <a:gdLst/>
              <a:ahLst/>
              <a:cxnLst/>
              <a:rect l="l" t="t" r="r" b="b"/>
              <a:pathLst>
                <a:path w="152400" h="147320">
                  <a:moveTo>
                    <a:pt x="15239" y="147065"/>
                  </a:moveTo>
                  <a:lnTo>
                    <a:pt x="140207" y="147065"/>
                  </a:lnTo>
                  <a:lnTo>
                    <a:pt x="152399" y="134873"/>
                  </a:lnTo>
                  <a:lnTo>
                    <a:pt x="151637" y="104393"/>
                  </a:lnTo>
                  <a:lnTo>
                    <a:pt x="149351" y="11429"/>
                  </a:lnTo>
                  <a:lnTo>
                    <a:pt x="136397" y="0"/>
                  </a:lnTo>
                  <a:lnTo>
                    <a:pt x="11429" y="0"/>
                  </a:lnTo>
                  <a:lnTo>
                    <a:pt x="0" y="11429"/>
                  </a:lnTo>
                  <a:lnTo>
                    <a:pt x="3047" y="134873"/>
                  </a:lnTo>
                  <a:lnTo>
                    <a:pt x="15239" y="14706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bg object 496">
              <a:extLst>
                <a:ext uri="{FF2B5EF4-FFF2-40B4-BE49-F238E27FC236}">
                  <a16:creationId xmlns:a16="http://schemas.microsoft.com/office/drawing/2014/main" id="{EF0DCC0A-E1D9-4AAE-B8E6-8C5255EF1E8C}"/>
                </a:ext>
              </a:extLst>
            </p:cNvPr>
            <p:cNvSpPr/>
            <p:nvPr/>
          </p:nvSpPr>
          <p:spPr>
            <a:xfrm>
              <a:off x="2141220" y="5539739"/>
              <a:ext cx="2540" cy="125730"/>
            </a:xfrm>
            <a:custGeom>
              <a:avLst/>
              <a:gdLst/>
              <a:ahLst/>
              <a:cxnLst/>
              <a:rect l="l" t="t" r="r" b="b"/>
              <a:pathLst>
                <a:path w="2539" h="125729">
                  <a:moveTo>
                    <a:pt x="2286" y="125729"/>
                  </a:moveTo>
                  <a:lnTo>
                    <a:pt x="1524" y="90677"/>
                  </a:lnTo>
                  <a:lnTo>
                    <a:pt x="762" y="67817"/>
                  </a:lnTo>
                  <a:lnTo>
                    <a:pt x="762" y="44957"/>
                  </a:lnTo>
                  <a:lnTo>
                    <a:pt x="0" y="22859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bg object 497">
              <a:extLst>
                <a:ext uri="{FF2B5EF4-FFF2-40B4-BE49-F238E27FC236}">
                  <a16:creationId xmlns:a16="http://schemas.microsoft.com/office/drawing/2014/main" id="{07D4F320-2396-48A4-951D-7D4F98023D4B}"/>
                </a:ext>
              </a:extLst>
            </p:cNvPr>
            <p:cNvSpPr/>
            <p:nvPr/>
          </p:nvSpPr>
          <p:spPr>
            <a:xfrm>
              <a:off x="3057144" y="5881877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1524" y="0"/>
                  </a:moveTo>
                  <a:lnTo>
                    <a:pt x="1524" y="762"/>
                  </a:lnTo>
                  <a:lnTo>
                    <a:pt x="1524" y="2286"/>
                  </a:lnTo>
                  <a:lnTo>
                    <a:pt x="0" y="228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bg object 498">
              <a:extLst>
                <a:ext uri="{FF2B5EF4-FFF2-40B4-BE49-F238E27FC236}">
                  <a16:creationId xmlns:a16="http://schemas.microsoft.com/office/drawing/2014/main" id="{C288D440-1C30-4CA1-96BF-459793C3185E}"/>
                </a:ext>
              </a:extLst>
            </p:cNvPr>
            <p:cNvSpPr/>
            <p:nvPr/>
          </p:nvSpPr>
          <p:spPr>
            <a:xfrm>
              <a:off x="2137410" y="5390387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3048" y="12420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bg object 499">
              <a:extLst>
                <a:ext uri="{FF2B5EF4-FFF2-40B4-BE49-F238E27FC236}">
                  <a16:creationId xmlns:a16="http://schemas.microsoft.com/office/drawing/2014/main" id="{5D812A05-0639-41BC-A073-0E2B4B0B7016}"/>
                </a:ext>
              </a:extLst>
            </p:cNvPr>
            <p:cNvSpPr/>
            <p:nvPr/>
          </p:nvSpPr>
          <p:spPr>
            <a:xfrm>
              <a:off x="3057144" y="5884163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bg object 500">
              <a:extLst>
                <a:ext uri="{FF2B5EF4-FFF2-40B4-BE49-F238E27FC236}">
                  <a16:creationId xmlns:a16="http://schemas.microsoft.com/office/drawing/2014/main" id="{7D1CD751-173B-49C1-A9EA-7DB8A4424BEC}"/>
                </a:ext>
              </a:extLst>
            </p:cNvPr>
            <p:cNvSpPr/>
            <p:nvPr/>
          </p:nvSpPr>
          <p:spPr>
            <a:xfrm>
              <a:off x="3058668" y="5422391"/>
              <a:ext cx="0" cy="117475"/>
            </a:xfrm>
            <a:custGeom>
              <a:avLst/>
              <a:gdLst/>
              <a:ahLst/>
              <a:cxnLst/>
              <a:rect l="l" t="t" r="r" b="b"/>
              <a:pathLst>
                <a:path h="117475">
                  <a:moveTo>
                    <a:pt x="0" y="0"/>
                  </a:moveTo>
                  <a:lnTo>
                    <a:pt x="0" y="11734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bg object 501">
              <a:extLst>
                <a:ext uri="{FF2B5EF4-FFF2-40B4-BE49-F238E27FC236}">
                  <a16:creationId xmlns:a16="http://schemas.microsoft.com/office/drawing/2014/main" id="{DBDC837D-5998-4470-ADE0-A2CCFA048485}"/>
                </a:ext>
              </a:extLst>
            </p:cNvPr>
            <p:cNvSpPr/>
            <p:nvPr/>
          </p:nvSpPr>
          <p:spPr>
            <a:xfrm>
              <a:off x="1056132" y="5380481"/>
              <a:ext cx="1060450" cy="130810"/>
            </a:xfrm>
            <a:custGeom>
              <a:avLst/>
              <a:gdLst/>
              <a:ahLst/>
              <a:cxnLst/>
              <a:rect l="l" t="t" r="r" b="b"/>
              <a:pathLst>
                <a:path w="1060450" h="130810">
                  <a:moveTo>
                    <a:pt x="1056894" y="0"/>
                  </a:moveTo>
                  <a:lnTo>
                    <a:pt x="1059942" y="130302"/>
                  </a:lnTo>
                  <a:lnTo>
                    <a:pt x="954024" y="130302"/>
                  </a:lnTo>
                  <a:lnTo>
                    <a:pt x="902004" y="130302"/>
                  </a:lnTo>
                  <a:lnTo>
                    <a:pt x="849985" y="130302"/>
                  </a:lnTo>
                  <a:lnTo>
                    <a:pt x="797966" y="130302"/>
                  </a:lnTo>
                  <a:lnTo>
                    <a:pt x="745947" y="130302"/>
                  </a:lnTo>
                  <a:lnTo>
                    <a:pt x="693928" y="130302"/>
                  </a:lnTo>
                  <a:lnTo>
                    <a:pt x="641908" y="130302"/>
                  </a:lnTo>
                  <a:lnTo>
                    <a:pt x="589889" y="130302"/>
                  </a:lnTo>
                  <a:lnTo>
                    <a:pt x="537870" y="130302"/>
                  </a:lnTo>
                  <a:lnTo>
                    <a:pt x="485851" y="130302"/>
                  </a:lnTo>
                  <a:lnTo>
                    <a:pt x="173735" y="130302"/>
                  </a:lnTo>
                  <a:lnTo>
                    <a:pt x="0" y="130302"/>
                  </a:lnTo>
                  <a:lnTo>
                    <a:pt x="0" y="103632"/>
                  </a:lnTo>
                  <a:lnTo>
                    <a:pt x="1056894" y="0"/>
                  </a:lnTo>
                  <a:lnTo>
                    <a:pt x="10576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bg object 502">
              <a:extLst>
                <a:ext uri="{FF2B5EF4-FFF2-40B4-BE49-F238E27FC236}">
                  <a16:creationId xmlns:a16="http://schemas.microsoft.com/office/drawing/2014/main" id="{F793B58E-F6AF-49F8-BCF0-9AF7F6018E8E}"/>
                </a:ext>
              </a:extLst>
            </p:cNvPr>
            <p:cNvSpPr/>
            <p:nvPr/>
          </p:nvSpPr>
          <p:spPr>
            <a:xfrm>
              <a:off x="4004310" y="5380482"/>
              <a:ext cx="1057910" cy="104139"/>
            </a:xfrm>
            <a:custGeom>
              <a:avLst/>
              <a:gdLst/>
              <a:ahLst/>
              <a:cxnLst/>
              <a:rect l="l" t="t" r="r" b="b"/>
              <a:pathLst>
                <a:path w="1057910" h="104139">
                  <a:moveTo>
                    <a:pt x="1057656" y="10363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bg object 503">
              <a:extLst>
                <a:ext uri="{FF2B5EF4-FFF2-40B4-BE49-F238E27FC236}">
                  <a16:creationId xmlns:a16="http://schemas.microsoft.com/office/drawing/2014/main" id="{2591CB94-3BDA-4446-AE58-2803B897FF31}"/>
                </a:ext>
              </a:extLst>
            </p:cNvPr>
            <p:cNvSpPr/>
            <p:nvPr/>
          </p:nvSpPr>
          <p:spPr>
            <a:xfrm>
              <a:off x="5061204" y="5484114"/>
              <a:ext cx="1270" cy="26670"/>
            </a:xfrm>
            <a:custGeom>
              <a:avLst/>
              <a:gdLst/>
              <a:ahLst/>
              <a:cxnLst/>
              <a:rect l="l" t="t" r="r" b="b"/>
              <a:pathLst>
                <a:path w="1270" h="26670">
                  <a:moveTo>
                    <a:pt x="0" y="26669"/>
                  </a:moveTo>
                  <a:lnTo>
                    <a:pt x="76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bg object 504">
              <a:extLst>
                <a:ext uri="{FF2B5EF4-FFF2-40B4-BE49-F238E27FC236}">
                  <a16:creationId xmlns:a16="http://schemas.microsoft.com/office/drawing/2014/main" id="{5649CB8D-00DE-464C-BD97-178B9FADE840}"/>
                </a:ext>
              </a:extLst>
            </p:cNvPr>
            <p:cNvSpPr/>
            <p:nvPr/>
          </p:nvSpPr>
          <p:spPr>
            <a:xfrm>
              <a:off x="4001262" y="5510784"/>
              <a:ext cx="1060450" cy="0"/>
            </a:xfrm>
            <a:custGeom>
              <a:avLst/>
              <a:gdLst/>
              <a:ahLst/>
              <a:cxnLst/>
              <a:rect l="l" t="t" r="r" b="b"/>
              <a:pathLst>
                <a:path w="1060450">
                  <a:moveTo>
                    <a:pt x="0" y="0"/>
                  </a:moveTo>
                  <a:lnTo>
                    <a:pt x="105918" y="0"/>
                  </a:lnTo>
                  <a:lnTo>
                    <a:pt x="157937" y="0"/>
                  </a:lnTo>
                  <a:lnTo>
                    <a:pt x="209956" y="0"/>
                  </a:lnTo>
                  <a:lnTo>
                    <a:pt x="261975" y="0"/>
                  </a:lnTo>
                  <a:lnTo>
                    <a:pt x="313994" y="0"/>
                  </a:lnTo>
                  <a:lnTo>
                    <a:pt x="366014" y="0"/>
                  </a:lnTo>
                  <a:lnTo>
                    <a:pt x="418033" y="0"/>
                  </a:lnTo>
                  <a:lnTo>
                    <a:pt x="470052" y="0"/>
                  </a:lnTo>
                  <a:lnTo>
                    <a:pt x="522071" y="0"/>
                  </a:lnTo>
                  <a:lnTo>
                    <a:pt x="574090" y="0"/>
                  </a:lnTo>
                  <a:lnTo>
                    <a:pt x="626110" y="0"/>
                  </a:lnTo>
                  <a:lnTo>
                    <a:pt x="678129" y="0"/>
                  </a:lnTo>
                  <a:lnTo>
                    <a:pt x="730148" y="0"/>
                  </a:lnTo>
                  <a:lnTo>
                    <a:pt x="782167" y="0"/>
                  </a:lnTo>
                  <a:lnTo>
                    <a:pt x="834186" y="0"/>
                  </a:lnTo>
                  <a:lnTo>
                    <a:pt x="886206" y="0"/>
                  </a:lnTo>
                  <a:lnTo>
                    <a:pt x="105994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bg object 505">
              <a:extLst>
                <a:ext uri="{FF2B5EF4-FFF2-40B4-BE49-F238E27FC236}">
                  <a16:creationId xmlns:a16="http://schemas.microsoft.com/office/drawing/2014/main" id="{B1021367-C96A-496D-A7BD-5638996B161A}"/>
                </a:ext>
              </a:extLst>
            </p:cNvPr>
            <p:cNvSpPr/>
            <p:nvPr/>
          </p:nvSpPr>
          <p:spPr>
            <a:xfrm>
              <a:off x="4001262" y="5380482"/>
              <a:ext cx="3810" cy="130810"/>
            </a:xfrm>
            <a:custGeom>
              <a:avLst/>
              <a:gdLst/>
              <a:ahLst/>
              <a:cxnLst/>
              <a:rect l="l" t="t" r="r" b="b"/>
              <a:pathLst>
                <a:path w="3810" h="130810">
                  <a:moveTo>
                    <a:pt x="3048" y="0"/>
                  </a:moveTo>
                  <a:lnTo>
                    <a:pt x="0" y="130302"/>
                  </a:lnTo>
                </a:path>
                <a:path w="3810" h="130810">
                  <a:moveTo>
                    <a:pt x="3048" y="0"/>
                  </a:moveTo>
                  <a:lnTo>
                    <a:pt x="381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bg object 506">
              <a:extLst>
                <a:ext uri="{FF2B5EF4-FFF2-40B4-BE49-F238E27FC236}">
                  <a16:creationId xmlns:a16="http://schemas.microsoft.com/office/drawing/2014/main" id="{20E6DE20-040D-49C6-BCC6-C405D775123A}"/>
                </a:ext>
              </a:extLst>
            </p:cNvPr>
            <p:cNvSpPr/>
            <p:nvPr/>
          </p:nvSpPr>
          <p:spPr>
            <a:xfrm>
              <a:off x="5340857" y="5542787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762" y="65532"/>
                  </a:lnTo>
                  <a:lnTo>
                    <a:pt x="762" y="80010"/>
                  </a:lnTo>
                  <a:lnTo>
                    <a:pt x="0" y="94488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bg object 507">
              <a:extLst>
                <a:ext uri="{FF2B5EF4-FFF2-40B4-BE49-F238E27FC236}">
                  <a16:creationId xmlns:a16="http://schemas.microsoft.com/office/drawing/2014/main" id="{9BF638C0-095C-4AA8-889C-34627F98DE20}"/>
                </a:ext>
              </a:extLst>
            </p:cNvPr>
            <p:cNvSpPr/>
            <p:nvPr/>
          </p:nvSpPr>
          <p:spPr>
            <a:xfrm>
              <a:off x="5331713" y="5531357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bg object 508">
              <a:extLst>
                <a:ext uri="{FF2B5EF4-FFF2-40B4-BE49-F238E27FC236}">
                  <a16:creationId xmlns:a16="http://schemas.microsoft.com/office/drawing/2014/main" id="{B7E84DA9-24B5-4CE5-8A77-7B53BF729F3A}"/>
                </a:ext>
              </a:extLst>
            </p:cNvPr>
            <p:cNvSpPr/>
            <p:nvPr/>
          </p:nvSpPr>
          <p:spPr>
            <a:xfrm>
              <a:off x="5205983" y="5530595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0" y="0"/>
                  </a:moveTo>
                  <a:lnTo>
                    <a:pt x="57912" y="761"/>
                  </a:lnTo>
                  <a:lnTo>
                    <a:pt x="125730" y="761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bg object 509">
              <a:extLst>
                <a:ext uri="{FF2B5EF4-FFF2-40B4-BE49-F238E27FC236}">
                  <a16:creationId xmlns:a16="http://schemas.microsoft.com/office/drawing/2014/main" id="{0D9FCBD1-366F-4CB2-A979-6ACF0D5C8DEA}"/>
                </a:ext>
              </a:extLst>
            </p:cNvPr>
            <p:cNvSpPr/>
            <p:nvPr/>
          </p:nvSpPr>
          <p:spPr>
            <a:xfrm>
              <a:off x="5193791" y="553059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bg object 510">
              <a:extLst>
                <a:ext uri="{FF2B5EF4-FFF2-40B4-BE49-F238E27FC236}">
                  <a16:creationId xmlns:a16="http://schemas.microsoft.com/office/drawing/2014/main" id="{0A504A7E-9605-4907-96EE-5F3E1E6D3116}"/>
                </a:ext>
              </a:extLst>
            </p:cNvPr>
            <p:cNvSpPr/>
            <p:nvPr/>
          </p:nvSpPr>
          <p:spPr>
            <a:xfrm>
              <a:off x="5191505" y="5542787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5"/>
                  </a:moveTo>
                  <a:lnTo>
                    <a:pt x="0" y="93725"/>
                  </a:lnTo>
                  <a:lnTo>
                    <a:pt x="761" y="78485"/>
                  </a:lnTo>
                  <a:lnTo>
                    <a:pt x="761" y="63245"/>
                  </a:lnTo>
                  <a:lnTo>
                    <a:pt x="1523" y="31241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bg object 511">
              <a:extLst>
                <a:ext uri="{FF2B5EF4-FFF2-40B4-BE49-F238E27FC236}">
                  <a16:creationId xmlns:a16="http://schemas.microsoft.com/office/drawing/2014/main" id="{A76D606C-E3E0-486C-ABD3-23F1EB276DDF}"/>
                </a:ext>
              </a:extLst>
            </p:cNvPr>
            <p:cNvSpPr/>
            <p:nvPr/>
          </p:nvSpPr>
          <p:spPr>
            <a:xfrm>
              <a:off x="5191505" y="5666993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11429" y="11429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bg object 512">
              <a:extLst>
                <a:ext uri="{FF2B5EF4-FFF2-40B4-BE49-F238E27FC236}">
                  <a16:creationId xmlns:a16="http://schemas.microsoft.com/office/drawing/2014/main" id="{12A78233-130E-4B7B-B078-AB8678BC7099}"/>
                </a:ext>
              </a:extLst>
            </p:cNvPr>
            <p:cNvSpPr/>
            <p:nvPr/>
          </p:nvSpPr>
          <p:spPr>
            <a:xfrm>
              <a:off x="5202935" y="5678423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125729" y="762"/>
                  </a:moveTo>
                  <a:lnTo>
                    <a:pt x="58673" y="762"/>
                  </a:ln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bg object 513">
              <a:extLst>
                <a:ext uri="{FF2B5EF4-FFF2-40B4-BE49-F238E27FC236}">
                  <a16:creationId xmlns:a16="http://schemas.microsoft.com/office/drawing/2014/main" id="{B245F78D-5D8F-4A28-857E-7714335D5F34}"/>
                </a:ext>
              </a:extLst>
            </p:cNvPr>
            <p:cNvSpPr/>
            <p:nvPr/>
          </p:nvSpPr>
          <p:spPr>
            <a:xfrm>
              <a:off x="5328665" y="566699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bg object 514">
              <a:extLst>
                <a:ext uri="{FF2B5EF4-FFF2-40B4-BE49-F238E27FC236}">
                  <a16:creationId xmlns:a16="http://schemas.microsoft.com/office/drawing/2014/main" id="{96F67714-2495-45C5-9E5B-1E8D6A4853CD}"/>
                </a:ext>
              </a:extLst>
            </p:cNvPr>
            <p:cNvSpPr/>
            <p:nvPr/>
          </p:nvSpPr>
          <p:spPr>
            <a:xfrm>
              <a:off x="5189219" y="5542787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31242"/>
                  </a:lnTo>
                  <a:lnTo>
                    <a:pt x="762" y="63246"/>
                  </a:lnTo>
                  <a:lnTo>
                    <a:pt x="762" y="77724"/>
                  </a:lnTo>
                  <a:lnTo>
                    <a:pt x="0" y="93726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bg object 515">
              <a:extLst>
                <a:ext uri="{FF2B5EF4-FFF2-40B4-BE49-F238E27FC236}">
                  <a16:creationId xmlns:a16="http://schemas.microsoft.com/office/drawing/2014/main" id="{A54A01F8-D692-4D10-988D-E25DEB9ACA21}"/>
                </a:ext>
              </a:extLst>
            </p:cNvPr>
            <p:cNvSpPr/>
            <p:nvPr/>
          </p:nvSpPr>
          <p:spPr>
            <a:xfrm>
              <a:off x="5180075" y="5530595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bg object 516">
              <a:extLst>
                <a:ext uri="{FF2B5EF4-FFF2-40B4-BE49-F238E27FC236}">
                  <a16:creationId xmlns:a16="http://schemas.microsoft.com/office/drawing/2014/main" id="{70AA9784-661D-4BEA-B52A-0566DEEF1385}"/>
                </a:ext>
              </a:extLst>
            </p:cNvPr>
            <p:cNvSpPr/>
            <p:nvPr/>
          </p:nvSpPr>
          <p:spPr>
            <a:xfrm>
              <a:off x="5054345" y="5530595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bg object 517">
              <a:extLst>
                <a:ext uri="{FF2B5EF4-FFF2-40B4-BE49-F238E27FC236}">
                  <a16:creationId xmlns:a16="http://schemas.microsoft.com/office/drawing/2014/main" id="{F60A384D-7F40-4690-A05D-98CD24509487}"/>
                </a:ext>
              </a:extLst>
            </p:cNvPr>
            <p:cNvSpPr/>
            <p:nvPr/>
          </p:nvSpPr>
          <p:spPr>
            <a:xfrm>
              <a:off x="5042153" y="553059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bg object 518">
              <a:extLst>
                <a:ext uri="{FF2B5EF4-FFF2-40B4-BE49-F238E27FC236}">
                  <a16:creationId xmlns:a16="http://schemas.microsoft.com/office/drawing/2014/main" id="{2E35FFEF-2EDD-41EB-A6F2-E11120AA31FF}"/>
                </a:ext>
              </a:extLst>
            </p:cNvPr>
            <p:cNvSpPr/>
            <p:nvPr/>
          </p:nvSpPr>
          <p:spPr>
            <a:xfrm>
              <a:off x="5039867" y="5542787"/>
              <a:ext cx="2540" cy="123825"/>
            </a:xfrm>
            <a:custGeom>
              <a:avLst/>
              <a:gdLst/>
              <a:ahLst/>
              <a:cxnLst/>
              <a:rect l="l" t="t" r="r" b="b"/>
              <a:pathLst>
                <a:path w="2539" h="123825">
                  <a:moveTo>
                    <a:pt x="0" y="123443"/>
                  </a:moveTo>
                  <a:lnTo>
                    <a:pt x="0" y="93725"/>
                  </a:lnTo>
                  <a:lnTo>
                    <a:pt x="761" y="63245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bg object 519">
              <a:extLst>
                <a:ext uri="{FF2B5EF4-FFF2-40B4-BE49-F238E27FC236}">
                  <a16:creationId xmlns:a16="http://schemas.microsoft.com/office/drawing/2014/main" id="{B94F6C15-E798-46C1-9D48-DAD4517C348C}"/>
                </a:ext>
              </a:extLst>
            </p:cNvPr>
            <p:cNvSpPr/>
            <p:nvPr/>
          </p:nvSpPr>
          <p:spPr>
            <a:xfrm>
              <a:off x="5039867" y="5666231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bg object 520">
              <a:extLst>
                <a:ext uri="{FF2B5EF4-FFF2-40B4-BE49-F238E27FC236}">
                  <a16:creationId xmlns:a16="http://schemas.microsoft.com/office/drawing/2014/main" id="{AC9172DE-91BC-4BEB-8348-5E44E866F917}"/>
                </a:ext>
              </a:extLst>
            </p:cNvPr>
            <p:cNvSpPr/>
            <p:nvPr/>
          </p:nvSpPr>
          <p:spPr>
            <a:xfrm>
              <a:off x="5051297" y="5678423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bg object 521">
              <a:extLst>
                <a:ext uri="{FF2B5EF4-FFF2-40B4-BE49-F238E27FC236}">
                  <a16:creationId xmlns:a16="http://schemas.microsoft.com/office/drawing/2014/main" id="{95A0C506-75D5-4DFA-AE58-C387FE8A1C6B}"/>
                </a:ext>
              </a:extLst>
            </p:cNvPr>
            <p:cNvSpPr/>
            <p:nvPr/>
          </p:nvSpPr>
          <p:spPr>
            <a:xfrm>
              <a:off x="5177027" y="5666993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bg object 522">
              <a:extLst>
                <a:ext uri="{FF2B5EF4-FFF2-40B4-BE49-F238E27FC236}">
                  <a16:creationId xmlns:a16="http://schemas.microsoft.com/office/drawing/2014/main" id="{71996353-856C-4889-AFBF-914366491972}"/>
                </a:ext>
              </a:extLst>
            </p:cNvPr>
            <p:cNvSpPr/>
            <p:nvPr/>
          </p:nvSpPr>
          <p:spPr>
            <a:xfrm>
              <a:off x="5036819" y="5542787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1524" y="62484"/>
                  </a:ln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bg object 523">
              <a:extLst>
                <a:ext uri="{FF2B5EF4-FFF2-40B4-BE49-F238E27FC236}">
                  <a16:creationId xmlns:a16="http://schemas.microsoft.com/office/drawing/2014/main" id="{1294705E-C7C8-4375-8F43-ABBD00E14F15}"/>
                </a:ext>
              </a:extLst>
            </p:cNvPr>
            <p:cNvSpPr/>
            <p:nvPr/>
          </p:nvSpPr>
          <p:spPr>
            <a:xfrm>
              <a:off x="5027675" y="553059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bg object 524">
              <a:extLst>
                <a:ext uri="{FF2B5EF4-FFF2-40B4-BE49-F238E27FC236}">
                  <a16:creationId xmlns:a16="http://schemas.microsoft.com/office/drawing/2014/main" id="{96B7F4E6-5106-49ED-AE45-CA2610AC75C9}"/>
                </a:ext>
              </a:extLst>
            </p:cNvPr>
            <p:cNvSpPr/>
            <p:nvPr/>
          </p:nvSpPr>
          <p:spPr>
            <a:xfrm>
              <a:off x="4902707" y="553059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bg object 525">
              <a:extLst>
                <a:ext uri="{FF2B5EF4-FFF2-40B4-BE49-F238E27FC236}">
                  <a16:creationId xmlns:a16="http://schemas.microsoft.com/office/drawing/2014/main" id="{0227F677-9BA5-4221-8177-7FF22C698F85}"/>
                </a:ext>
              </a:extLst>
            </p:cNvPr>
            <p:cNvSpPr/>
            <p:nvPr/>
          </p:nvSpPr>
          <p:spPr>
            <a:xfrm>
              <a:off x="4890515" y="553059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bg object 526">
              <a:extLst>
                <a:ext uri="{FF2B5EF4-FFF2-40B4-BE49-F238E27FC236}">
                  <a16:creationId xmlns:a16="http://schemas.microsoft.com/office/drawing/2014/main" id="{06F25AD8-3478-4D26-B0B9-30517BC00198}"/>
                </a:ext>
              </a:extLst>
            </p:cNvPr>
            <p:cNvSpPr/>
            <p:nvPr/>
          </p:nvSpPr>
          <p:spPr>
            <a:xfrm>
              <a:off x="4887467" y="5542025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0" y="124206"/>
                  </a:moveTo>
                  <a:lnTo>
                    <a:pt x="761" y="93726"/>
                  </a:lnTo>
                  <a:lnTo>
                    <a:pt x="761" y="79248"/>
                  </a:lnTo>
                  <a:lnTo>
                    <a:pt x="1523" y="64008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bg object 527">
              <a:extLst>
                <a:ext uri="{FF2B5EF4-FFF2-40B4-BE49-F238E27FC236}">
                  <a16:creationId xmlns:a16="http://schemas.microsoft.com/office/drawing/2014/main" id="{BFFA60B9-106F-488C-8F0A-845FB303E89A}"/>
                </a:ext>
              </a:extLst>
            </p:cNvPr>
            <p:cNvSpPr/>
            <p:nvPr/>
          </p:nvSpPr>
          <p:spPr>
            <a:xfrm>
              <a:off x="4887467" y="56662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bg object 528">
              <a:extLst>
                <a:ext uri="{FF2B5EF4-FFF2-40B4-BE49-F238E27FC236}">
                  <a16:creationId xmlns:a16="http://schemas.microsoft.com/office/drawing/2014/main" id="{67833268-E960-4287-BB8D-D3382E2DCE5F}"/>
                </a:ext>
              </a:extLst>
            </p:cNvPr>
            <p:cNvSpPr/>
            <p:nvPr/>
          </p:nvSpPr>
          <p:spPr>
            <a:xfrm>
              <a:off x="4899659" y="5678423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bg object 529">
              <a:extLst>
                <a:ext uri="{FF2B5EF4-FFF2-40B4-BE49-F238E27FC236}">
                  <a16:creationId xmlns:a16="http://schemas.microsoft.com/office/drawing/2014/main" id="{957F51B0-ED28-4B13-AFDF-87A542EFDB35}"/>
                </a:ext>
              </a:extLst>
            </p:cNvPr>
            <p:cNvSpPr/>
            <p:nvPr/>
          </p:nvSpPr>
          <p:spPr>
            <a:xfrm>
              <a:off x="5024627" y="56662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bg object 530">
              <a:extLst>
                <a:ext uri="{FF2B5EF4-FFF2-40B4-BE49-F238E27FC236}">
                  <a16:creationId xmlns:a16="http://schemas.microsoft.com/office/drawing/2014/main" id="{FCB0102E-048D-4313-8DDD-966646867A90}"/>
                </a:ext>
              </a:extLst>
            </p:cNvPr>
            <p:cNvSpPr/>
            <p:nvPr/>
          </p:nvSpPr>
          <p:spPr>
            <a:xfrm>
              <a:off x="4885181" y="5542025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63246"/>
                  </a:lnTo>
                  <a:lnTo>
                    <a:pt x="762" y="78486"/>
                  </a:lnTo>
                  <a:lnTo>
                    <a:pt x="762" y="93726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bg object 531">
              <a:extLst>
                <a:ext uri="{FF2B5EF4-FFF2-40B4-BE49-F238E27FC236}">
                  <a16:creationId xmlns:a16="http://schemas.microsoft.com/office/drawing/2014/main" id="{9984768C-AEC2-49A1-85C8-8902D722D855}"/>
                </a:ext>
              </a:extLst>
            </p:cNvPr>
            <p:cNvSpPr/>
            <p:nvPr/>
          </p:nvSpPr>
          <p:spPr>
            <a:xfrm>
              <a:off x="4876037" y="5530595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bg object 532">
              <a:extLst>
                <a:ext uri="{FF2B5EF4-FFF2-40B4-BE49-F238E27FC236}">
                  <a16:creationId xmlns:a16="http://schemas.microsoft.com/office/drawing/2014/main" id="{11A77649-7B75-4129-BFD7-DAEF979C0B0F}"/>
                </a:ext>
              </a:extLst>
            </p:cNvPr>
            <p:cNvSpPr/>
            <p:nvPr/>
          </p:nvSpPr>
          <p:spPr>
            <a:xfrm>
              <a:off x="4750307" y="5529833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0" y="0"/>
                  </a:moveTo>
                  <a:lnTo>
                    <a:pt x="125730" y="761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bg object 533">
              <a:extLst>
                <a:ext uri="{FF2B5EF4-FFF2-40B4-BE49-F238E27FC236}">
                  <a16:creationId xmlns:a16="http://schemas.microsoft.com/office/drawing/2014/main" id="{5A7AB514-ADF0-468C-A0BE-6E7A02906134}"/>
                </a:ext>
              </a:extLst>
            </p:cNvPr>
            <p:cNvSpPr/>
            <p:nvPr/>
          </p:nvSpPr>
          <p:spPr>
            <a:xfrm>
              <a:off x="4738115" y="552983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bg object 534">
              <a:extLst>
                <a:ext uri="{FF2B5EF4-FFF2-40B4-BE49-F238E27FC236}">
                  <a16:creationId xmlns:a16="http://schemas.microsoft.com/office/drawing/2014/main" id="{E9DAC0C4-C58C-4A04-82C3-7D07455860EF}"/>
                </a:ext>
              </a:extLst>
            </p:cNvPr>
            <p:cNvSpPr/>
            <p:nvPr/>
          </p:nvSpPr>
          <p:spPr>
            <a:xfrm>
              <a:off x="4735829" y="5542025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6"/>
                  </a:moveTo>
                  <a:lnTo>
                    <a:pt x="761" y="93726"/>
                  </a:lnTo>
                  <a:lnTo>
                    <a:pt x="1523" y="64008"/>
                  </a:lnTo>
                  <a:lnTo>
                    <a:pt x="1523" y="32004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bg object 535">
              <a:extLst>
                <a:ext uri="{FF2B5EF4-FFF2-40B4-BE49-F238E27FC236}">
                  <a16:creationId xmlns:a16="http://schemas.microsoft.com/office/drawing/2014/main" id="{2E397866-4FE8-46C7-B819-A7AF35127827}"/>
                </a:ext>
              </a:extLst>
            </p:cNvPr>
            <p:cNvSpPr/>
            <p:nvPr/>
          </p:nvSpPr>
          <p:spPr>
            <a:xfrm>
              <a:off x="4735829" y="566623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1143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bg object 536">
              <a:extLst>
                <a:ext uri="{FF2B5EF4-FFF2-40B4-BE49-F238E27FC236}">
                  <a16:creationId xmlns:a16="http://schemas.microsoft.com/office/drawing/2014/main" id="{DBD4213E-295F-4545-B843-82889305FF3C}"/>
                </a:ext>
              </a:extLst>
            </p:cNvPr>
            <p:cNvSpPr/>
            <p:nvPr/>
          </p:nvSpPr>
          <p:spPr>
            <a:xfrm>
              <a:off x="4748021" y="5677661"/>
              <a:ext cx="125095" cy="1270"/>
            </a:xfrm>
            <a:custGeom>
              <a:avLst/>
              <a:gdLst/>
              <a:ahLst/>
              <a:cxnLst/>
              <a:rect l="l" t="t" r="r" b="b"/>
              <a:pathLst>
                <a:path w="125095" h="1270">
                  <a:moveTo>
                    <a:pt x="124967" y="76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bg object 537">
              <a:extLst>
                <a:ext uri="{FF2B5EF4-FFF2-40B4-BE49-F238E27FC236}">
                  <a16:creationId xmlns:a16="http://schemas.microsoft.com/office/drawing/2014/main" id="{B348E0CF-8154-467F-BAC2-AF4042A44411}"/>
                </a:ext>
              </a:extLst>
            </p:cNvPr>
            <p:cNvSpPr/>
            <p:nvPr/>
          </p:nvSpPr>
          <p:spPr>
            <a:xfrm>
              <a:off x="4872989" y="56662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bg object 538">
              <a:extLst>
                <a:ext uri="{FF2B5EF4-FFF2-40B4-BE49-F238E27FC236}">
                  <a16:creationId xmlns:a16="http://schemas.microsoft.com/office/drawing/2014/main" id="{3E809776-602B-4186-9FD6-0744DAEB6457}"/>
                </a:ext>
              </a:extLst>
            </p:cNvPr>
            <p:cNvSpPr/>
            <p:nvPr/>
          </p:nvSpPr>
          <p:spPr>
            <a:xfrm>
              <a:off x="4733543" y="5542025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32004"/>
                  </a:lnTo>
                  <a:lnTo>
                    <a:pt x="1524" y="48006"/>
                  </a:lnTo>
                  <a:lnTo>
                    <a:pt x="762" y="63246"/>
                  </a:lnTo>
                  <a:lnTo>
                    <a:pt x="762" y="93726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bg object 539">
              <a:extLst>
                <a:ext uri="{FF2B5EF4-FFF2-40B4-BE49-F238E27FC236}">
                  <a16:creationId xmlns:a16="http://schemas.microsoft.com/office/drawing/2014/main" id="{6E1E87A4-5BF3-4BA6-8FFE-23A46DE1A372}"/>
                </a:ext>
              </a:extLst>
            </p:cNvPr>
            <p:cNvSpPr/>
            <p:nvPr/>
          </p:nvSpPr>
          <p:spPr>
            <a:xfrm>
              <a:off x="4724399" y="5529833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bg object 540">
              <a:extLst>
                <a:ext uri="{FF2B5EF4-FFF2-40B4-BE49-F238E27FC236}">
                  <a16:creationId xmlns:a16="http://schemas.microsoft.com/office/drawing/2014/main" id="{DD527E87-D650-46FC-8811-D3221E07EF98}"/>
                </a:ext>
              </a:extLst>
            </p:cNvPr>
            <p:cNvSpPr/>
            <p:nvPr/>
          </p:nvSpPr>
          <p:spPr>
            <a:xfrm>
              <a:off x="4598669" y="5529833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bg object 541">
              <a:extLst>
                <a:ext uri="{FF2B5EF4-FFF2-40B4-BE49-F238E27FC236}">
                  <a16:creationId xmlns:a16="http://schemas.microsoft.com/office/drawing/2014/main" id="{706B3212-3214-4358-8DEA-CC7C558D9AAA}"/>
                </a:ext>
              </a:extLst>
            </p:cNvPr>
            <p:cNvSpPr/>
            <p:nvPr/>
          </p:nvSpPr>
          <p:spPr>
            <a:xfrm>
              <a:off x="4586477" y="5529833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bg object 542">
              <a:extLst>
                <a:ext uri="{FF2B5EF4-FFF2-40B4-BE49-F238E27FC236}">
                  <a16:creationId xmlns:a16="http://schemas.microsoft.com/office/drawing/2014/main" id="{8EBC1770-4E8E-4084-B7A1-5E9E9F7B1597}"/>
                </a:ext>
              </a:extLst>
            </p:cNvPr>
            <p:cNvSpPr/>
            <p:nvPr/>
          </p:nvSpPr>
          <p:spPr>
            <a:xfrm>
              <a:off x="4584191" y="5541263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5"/>
                  </a:moveTo>
                  <a:lnTo>
                    <a:pt x="761" y="64769"/>
                  </a:lnTo>
                  <a:lnTo>
                    <a:pt x="1523" y="48767"/>
                  </a:lnTo>
                  <a:lnTo>
                    <a:pt x="1523" y="32765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bg object 543">
              <a:extLst>
                <a:ext uri="{FF2B5EF4-FFF2-40B4-BE49-F238E27FC236}">
                  <a16:creationId xmlns:a16="http://schemas.microsoft.com/office/drawing/2014/main" id="{3CDC43A9-8D81-4477-A84A-9F991C9913BE}"/>
                </a:ext>
              </a:extLst>
            </p:cNvPr>
            <p:cNvSpPr/>
            <p:nvPr/>
          </p:nvSpPr>
          <p:spPr>
            <a:xfrm>
              <a:off x="4584191" y="56654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bg object 544">
              <a:extLst>
                <a:ext uri="{FF2B5EF4-FFF2-40B4-BE49-F238E27FC236}">
                  <a16:creationId xmlns:a16="http://schemas.microsoft.com/office/drawing/2014/main" id="{0E90067F-834D-4104-8119-D503EE81E297}"/>
                </a:ext>
              </a:extLst>
            </p:cNvPr>
            <p:cNvSpPr/>
            <p:nvPr/>
          </p:nvSpPr>
          <p:spPr>
            <a:xfrm>
              <a:off x="4595621" y="56776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bg object 545">
              <a:extLst>
                <a:ext uri="{FF2B5EF4-FFF2-40B4-BE49-F238E27FC236}">
                  <a16:creationId xmlns:a16="http://schemas.microsoft.com/office/drawing/2014/main" id="{AFA47DD7-FD22-4508-9BFF-0D31110D0328}"/>
                </a:ext>
              </a:extLst>
            </p:cNvPr>
            <p:cNvSpPr/>
            <p:nvPr/>
          </p:nvSpPr>
          <p:spPr>
            <a:xfrm>
              <a:off x="4721351" y="566623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bg object 546">
              <a:extLst>
                <a:ext uri="{FF2B5EF4-FFF2-40B4-BE49-F238E27FC236}">
                  <a16:creationId xmlns:a16="http://schemas.microsoft.com/office/drawing/2014/main" id="{E965F611-A9EE-4E3B-956E-8707EC801086}"/>
                </a:ext>
              </a:extLst>
            </p:cNvPr>
            <p:cNvSpPr/>
            <p:nvPr/>
          </p:nvSpPr>
          <p:spPr>
            <a:xfrm>
              <a:off x="4581905" y="5541263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32004"/>
                  </a:lnTo>
                  <a:lnTo>
                    <a:pt x="1524" y="48006"/>
                  </a:lnTo>
                  <a:lnTo>
                    <a:pt x="762" y="64008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bg object 547">
              <a:extLst>
                <a:ext uri="{FF2B5EF4-FFF2-40B4-BE49-F238E27FC236}">
                  <a16:creationId xmlns:a16="http://schemas.microsoft.com/office/drawing/2014/main" id="{DED60EE2-E88B-4270-8FF5-AD27CA9241B5}"/>
                </a:ext>
              </a:extLst>
            </p:cNvPr>
            <p:cNvSpPr/>
            <p:nvPr/>
          </p:nvSpPr>
          <p:spPr>
            <a:xfrm>
              <a:off x="4572761" y="5529833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bg object 548">
              <a:extLst>
                <a:ext uri="{FF2B5EF4-FFF2-40B4-BE49-F238E27FC236}">
                  <a16:creationId xmlns:a16="http://schemas.microsoft.com/office/drawing/2014/main" id="{F436BB8A-4DDB-47F4-9F7E-7FAB84143505}"/>
                </a:ext>
              </a:extLst>
            </p:cNvPr>
            <p:cNvSpPr/>
            <p:nvPr/>
          </p:nvSpPr>
          <p:spPr>
            <a:xfrm>
              <a:off x="4447031" y="5529833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bg object 549">
              <a:extLst>
                <a:ext uri="{FF2B5EF4-FFF2-40B4-BE49-F238E27FC236}">
                  <a16:creationId xmlns:a16="http://schemas.microsoft.com/office/drawing/2014/main" id="{8D5D68A6-DD1A-4F04-BD5D-7D8006FE5EF4}"/>
                </a:ext>
              </a:extLst>
            </p:cNvPr>
            <p:cNvSpPr/>
            <p:nvPr/>
          </p:nvSpPr>
          <p:spPr>
            <a:xfrm>
              <a:off x="4434839" y="5529833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bg object 550">
              <a:extLst>
                <a:ext uri="{FF2B5EF4-FFF2-40B4-BE49-F238E27FC236}">
                  <a16:creationId xmlns:a16="http://schemas.microsoft.com/office/drawing/2014/main" id="{7541184A-20EC-4AF8-B4EB-FF661987AE1B}"/>
                </a:ext>
              </a:extLst>
            </p:cNvPr>
            <p:cNvSpPr/>
            <p:nvPr/>
          </p:nvSpPr>
          <p:spPr>
            <a:xfrm>
              <a:off x="4432553" y="5541263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5"/>
                  </a:moveTo>
                  <a:lnTo>
                    <a:pt x="761" y="64769"/>
                  </a:lnTo>
                  <a:lnTo>
                    <a:pt x="1523" y="48767"/>
                  </a:lnTo>
                  <a:lnTo>
                    <a:pt x="1523" y="32003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bg object 551">
              <a:extLst>
                <a:ext uri="{FF2B5EF4-FFF2-40B4-BE49-F238E27FC236}">
                  <a16:creationId xmlns:a16="http://schemas.microsoft.com/office/drawing/2014/main" id="{1E7D8183-50DD-43C3-B839-A920F11274C9}"/>
                </a:ext>
              </a:extLst>
            </p:cNvPr>
            <p:cNvSpPr/>
            <p:nvPr/>
          </p:nvSpPr>
          <p:spPr>
            <a:xfrm>
              <a:off x="4432553" y="56654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bg object 552">
              <a:extLst>
                <a:ext uri="{FF2B5EF4-FFF2-40B4-BE49-F238E27FC236}">
                  <a16:creationId xmlns:a16="http://schemas.microsoft.com/office/drawing/2014/main" id="{80DB9B3C-163F-4DCC-BFA1-2A621D3E7260}"/>
                </a:ext>
              </a:extLst>
            </p:cNvPr>
            <p:cNvSpPr/>
            <p:nvPr/>
          </p:nvSpPr>
          <p:spPr>
            <a:xfrm>
              <a:off x="4443983" y="56776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bg object 553">
              <a:extLst>
                <a:ext uri="{FF2B5EF4-FFF2-40B4-BE49-F238E27FC236}">
                  <a16:creationId xmlns:a16="http://schemas.microsoft.com/office/drawing/2014/main" id="{F0DE5574-25D8-4E72-ABEB-966714F088B2}"/>
                </a:ext>
              </a:extLst>
            </p:cNvPr>
            <p:cNvSpPr/>
            <p:nvPr/>
          </p:nvSpPr>
          <p:spPr>
            <a:xfrm>
              <a:off x="4569713" y="56654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bg object 554">
              <a:extLst>
                <a:ext uri="{FF2B5EF4-FFF2-40B4-BE49-F238E27FC236}">
                  <a16:creationId xmlns:a16="http://schemas.microsoft.com/office/drawing/2014/main" id="{B815AC16-0244-41A6-BDA0-4099427B9259}"/>
                </a:ext>
              </a:extLst>
            </p:cNvPr>
            <p:cNvSpPr/>
            <p:nvPr/>
          </p:nvSpPr>
          <p:spPr>
            <a:xfrm>
              <a:off x="4430267" y="5541263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32004"/>
                  </a:lnTo>
                  <a:lnTo>
                    <a:pt x="762" y="48006"/>
                  </a:lnTo>
                  <a:lnTo>
                    <a:pt x="762" y="64769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bg object 555">
              <a:extLst>
                <a:ext uri="{FF2B5EF4-FFF2-40B4-BE49-F238E27FC236}">
                  <a16:creationId xmlns:a16="http://schemas.microsoft.com/office/drawing/2014/main" id="{F1069B8E-A839-4E5C-AB97-F551C7490ACA}"/>
                </a:ext>
              </a:extLst>
            </p:cNvPr>
            <p:cNvSpPr/>
            <p:nvPr/>
          </p:nvSpPr>
          <p:spPr>
            <a:xfrm>
              <a:off x="4421123" y="5529833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bg object 556">
              <a:extLst>
                <a:ext uri="{FF2B5EF4-FFF2-40B4-BE49-F238E27FC236}">
                  <a16:creationId xmlns:a16="http://schemas.microsoft.com/office/drawing/2014/main" id="{3CA99224-BB96-4D4D-A0EB-751AB8712C69}"/>
                </a:ext>
              </a:extLst>
            </p:cNvPr>
            <p:cNvSpPr/>
            <p:nvPr/>
          </p:nvSpPr>
          <p:spPr>
            <a:xfrm>
              <a:off x="4295393" y="5529071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0" y="0"/>
                  </a:moveTo>
                  <a:lnTo>
                    <a:pt x="64769" y="0"/>
                  </a:lnTo>
                  <a:lnTo>
                    <a:pt x="125730" y="761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bg object 557">
              <a:extLst>
                <a:ext uri="{FF2B5EF4-FFF2-40B4-BE49-F238E27FC236}">
                  <a16:creationId xmlns:a16="http://schemas.microsoft.com/office/drawing/2014/main" id="{126DB5BA-EDCA-48A4-A687-817C41E86BBF}"/>
                </a:ext>
              </a:extLst>
            </p:cNvPr>
            <p:cNvSpPr/>
            <p:nvPr/>
          </p:nvSpPr>
          <p:spPr>
            <a:xfrm>
              <a:off x="4283201" y="552907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bg object 558">
              <a:extLst>
                <a:ext uri="{FF2B5EF4-FFF2-40B4-BE49-F238E27FC236}">
                  <a16:creationId xmlns:a16="http://schemas.microsoft.com/office/drawing/2014/main" id="{9CBA96EC-DDD2-42E7-9138-830DB0518E76}"/>
                </a:ext>
              </a:extLst>
            </p:cNvPr>
            <p:cNvSpPr/>
            <p:nvPr/>
          </p:nvSpPr>
          <p:spPr>
            <a:xfrm>
              <a:off x="4280915" y="5541263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5"/>
                  </a:moveTo>
                  <a:lnTo>
                    <a:pt x="761" y="64769"/>
                  </a:lnTo>
                  <a:lnTo>
                    <a:pt x="761" y="48005"/>
                  </a:lnTo>
                  <a:lnTo>
                    <a:pt x="1523" y="32003"/>
                  </a:lnTo>
                  <a:lnTo>
                    <a:pt x="1523" y="16001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bg object 559">
              <a:extLst>
                <a:ext uri="{FF2B5EF4-FFF2-40B4-BE49-F238E27FC236}">
                  <a16:creationId xmlns:a16="http://schemas.microsoft.com/office/drawing/2014/main" id="{1DCB2A13-8F41-424A-B8AD-10D675114EAF}"/>
                </a:ext>
              </a:extLst>
            </p:cNvPr>
            <p:cNvSpPr/>
            <p:nvPr/>
          </p:nvSpPr>
          <p:spPr>
            <a:xfrm>
              <a:off x="4280915" y="5665469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11429" y="11429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bg object 560">
              <a:extLst>
                <a:ext uri="{FF2B5EF4-FFF2-40B4-BE49-F238E27FC236}">
                  <a16:creationId xmlns:a16="http://schemas.microsoft.com/office/drawing/2014/main" id="{047220FB-E794-423C-BE77-4A47FAA5FFC8}"/>
                </a:ext>
              </a:extLst>
            </p:cNvPr>
            <p:cNvSpPr/>
            <p:nvPr/>
          </p:nvSpPr>
          <p:spPr>
            <a:xfrm>
              <a:off x="4292345" y="5676899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125729" y="762"/>
                  </a:moveTo>
                  <a:lnTo>
                    <a:pt x="66293" y="762"/>
                  </a:ln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bg object 561">
              <a:extLst>
                <a:ext uri="{FF2B5EF4-FFF2-40B4-BE49-F238E27FC236}">
                  <a16:creationId xmlns:a16="http://schemas.microsoft.com/office/drawing/2014/main" id="{347FB6B0-2FD4-4C75-856F-6E8B4F6F62DD}"/>
                </a:ext>
              </a:extLst>
            </p:cNvPr>
            <p:cNvSpPr/>
            <p:nvPr/>
          </p:nvSpPr>
          <p:spPr>
            <a:xfrm>
              <a:off x="4418075" y="56654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bg object 562">
              <a:extLst>
                <a:ext uri="{FF2B5EF4-FFF2-40B4-BE49-F238E27FC236}">
                  <a16:creationId xmlns:a16="http://schemas.microsoft.com/office/drawing/2014/main" id="{1B1D0434-9FEC-49FF-B60E-D86536952EEB}"/>
                </a:ext>
              </a:extLst>
            </p:cNvPr>
            <p:cNvSpPr/>
            <p:nvPr/>
          </p:nvSpPr>
          <p:spPr>
            <a:xfrm>
              <a:off x="4277867" y="5541263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3048" y="0"/>
                  </a:moveTo>
                  <a:lnTo>
                    <a:pt x="2286" y="16002"/>
                  </a:lnTo>
                  <a:lnTo>
                    <a:pt x="2286" y="32004"/>
                  </a:lnTo>
                  <a:lnTo>
                    <a:pt x="1524" y="48006"/>
                  </a:lnTo>
                  <a:lnTo>
                    <a:pt x="1524" y="64769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bg object 563">
              <a:extLst>
                <a:ext uri="{FF2B5EF4-FFF2-40B4-BE49-F238E27FC236}">
                  <a16:creationId xmlns:a16="http://schemas.microsoft.com/office/drawing/2014/main" id="{7C20CEDA-0F10-4F34-9004-E6966B6FA227}"/>
                </a:ext>
              </a:extLst>
            </p:cNvPr>
            <p:cNvSpPr/>
            <p:nvPr/>
          </p:nvSpPr>
          <p:spPr>
            <a:xfrm>
              <a:off x="4268723" y="552907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bg object 564">
              <a:extLst>
                <a:ext uri="{FF2B5EF4-FFF2-40B4-BE49-F238E27FC236}">
                  <a16:creationId xmlns:a16="http://schemas.microsoft.com/office/drawing/2014/main" id="{619B84E8-4F3B-42B7-B259-ACAC0438A04C}"/>
                </a:ext>
              </a:extLst>
            </p:cNvPr>
            <p:cNvSpPr/>
            <p:nvPr/>
          </p:nvSpPr>
          <p:spPr>
            <a:xfrm>
              <a:off x="4143755" y="5529071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bg object 565">
              <a:extLst>
                <a:ext uri="{FF2B5EF4-FFF2-40B4-BE49-F238E27FC236}">
                  <a16:creationId xmlns:a16="http://schemas.microsoft.com/office/drawing/2014/main" id="{11D54871-15BB-463C-8AF3-BC2DBE87B00A}"/>
                </a:ext>
              </a:extLst>
            </p:cNvPr>
            <p:cNvSpPr/>
            <p:nvPr/>
          </p:nvSpPr>
          <p:spPr>
            <a:xfrm>
              <a:off x="4131563" y="55290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bg object 566">
              <a:extLst>
                <a:ext uri="{FF2B5EF4-FFF2-40B4-BE49-F238E27FC236}">
                  <a16:creationId xmlns:a16="http://schemas.microsoft.com/office/drawing/2014/main" id="{F769B167-16DA-4777-82F8-75522BC0EFB8}"/>
                </a:ext>
              </a:extLst>
            </p:cNvPr>
            <p:cNvSpPr/>
            <p:nvPr/>
          </p:nvSpPr>
          <p:spPr>
            <a:xfrm>
              <a:off x="4128515" y="5540501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0" y="124206"/>
                  </a:moveTo>
                  <a:lnTo>
                    <a:pt x="761" y="95250"/>
                  </a:lnTo>
                  <a:lnTo>
                    <a:pt x="1523" y="65532"/>
                  </a:lnTo>
                  <a:lnTo>
                    <a:pt x="2285" y="32766"/>
                  </a:lnTo>
                  <a:lnTo>
                    <a:pt x="2285" y="16764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bg object 567">
              <a:extLst>
                <a:ext uri="{FF2B5EF4-FFF2-40B4-BE49-F238E27FC236}">
                  <a16:creationId xmlns:a16="http://schemas.microsoft.com/office/drawing/2014/main" id="{E590AD5E-0152-4708-A771-233B607348B4}"/>
                </a:ext>
              </a:extLst>
            </p:cNvPr>
            <p:cNvSpPr/>
            <p:nvPr/>
          </p:nvSpPr>
          <p:spPr>
            <a:xfrm>
              <a:off x="4128515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bg object 568">
              <a:extLst>
                <a:ext uri="{FF2B5EF4-FFF2-40B4-BE49-F238E27FC236}">
                  <a16:creationId xmlns:a16="http://schemas.microsoft.com/office/drawing/2014/main" id="{8D79917F-F383-4D07-9554-45766DF7347B}"/>
                </a:ext>
              </a:extLst>
            </p:cNvPr>
            <p:cNvSpPr/>
            <p:nvPr/>
          </p:nvSpPr>
          <p:spPr>
            <a:xfrm>
              <a:off x="4140707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bg object 569">
              <a:extLst>
                <a:ext uri="{FF2B5EF4-FFF2-40B4-BE49-F238E27FC236}">
                  <a16:creationId xmlns:a16="http://schemas.microsoft.com/office/drawing/2014/main" id="{24633735-48B6-4569-93F2-1675652851FE}"/>
                </a:ext>
              </a:extLst>
            </p:cNvPr>
            <p:cNvSpPr/>
            <p:nvPr/>
          </p:nvSpPr>
          <p:spPr>
            <a:xfrm>
              <a:off x="4265675" y="566546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bg object 570">
              <a:extLst>
                <a:ext uri="{FF2B5EF4-FFF2-40B4-BE49-F238E27FC236}">
                  <a16:creationId xmlns:a16="http://schemas.microsoft.com/office/drawing/2014/main" id="{3D0D43A9-86C0-4948-A43B-0B192FA9B17A}"/>
                </a:ext>
              </a:extLst>
            </p:cNvPr>
            <p:cNvSpPr/>
            <p:nvPr/>
          </p:nvSpPr>
          <p:spPr>
            <a:xfrm>
              <a:off x="4126229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2286" y="16764"/>
                  </a:lnTo>
                  <a:lnTo>
                    <a:pt x="1524" y="32766"/>
                  </a:lnTo>
                  <a:lnTo>
                    <a:pt x="1524" y="65532"/>
                  </a:lnTo>
                  <a:lnTo>
                    <a:pt x="762" y="95250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bg object 571">
              <a:extLst>
                <a:ext uri="{FF2B5EF4-FFF2-40B4-BE49-F238E27FC236}">
                  <a16:creationId xmlns:a16="http://schemas.microsoft.com/office/drawing/2014/main" id="{E91FA9B7-8BBF-49E0-AB2F-81C816A8B507}"/>
                </a:ext>
              </a:extLst>
            </p:cNvPr>
            <p:cNvSpPr/>
            <p:nvPr/>
          </p:nvSpPr>
          <p:spPr>
            <a:xfrm>
              <a:off x="4117085" y="5529071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bg object 572">
              <a:extLst>
                <a:ext uri="{FF2B5EF4-FFF2-40B4-BE49-F238E27FC236}">
                  <a16:creationId xmlns:a16="http://schemas.microsoft.com/office/drawing/2014/main" id="{AD997C43-7F76-4917-8895-039CA29E1D2F}"/>
                </a:ext>
              </a:extLst>
            </p:cNvPr>
            <p:cNvSpPr/>
            <p:nvPr/>
          </p:nvSpPr>
          <p:spPr>
            <a:xfrm>
              <a:off x="3991355" y="552907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bg object 573">
              <a:extLst>
                <a:ext uri="{FF2B5EF4-FFF2-40B4-BE49-F238E27FC236}">
                  <a16:creationId xmlns:a16="http://schemas.microsoft.com/office/drawing/2014/main" id="{7DD8F2A3-E6B7-4215-BEAB-9840D23C1CFE}"/>
                </a:ext>
              </a:extLst>
            </p:cNvPr>
            <p:cNvSpPr/>
            <p:nvPr/>
          </p:nvSpPr>
          <p:spPr>
            <a:xfrm>
              <a:off x="3979163" y="55290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bg object 574">
              <a:extLst>
                <a:ext uri="{FF2B5EF4-FFF2-40B4-BE49-F238E27FC236}">
                  <a16:creationId xmlns:a16="http://schemas.microsoft.com/office/drawing/2014/main" id="{BF0BFE1F-FEA5-4AD9-A5BF-0063C936CAF7}"/>
                </a:ext>
              </a:extLst>
            </p:cNvPr>
            <p:cNvSpPr/>
            <p:nvPr/>
          </p:nvSpPr>
          <p:spPr>
            <a:xfrm>
              <a:off x="3976877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6"/>
                  </a:moveTo>
                  <a:lnTo>
                    <a:pt x="761" y="95250"/>
                  </a:lnTo>
                  <a:lnTo>
                    <a:pt x="1523" y="65532"/>
                  </a:lnTo>
                  <a:lnTo>
                    <a:pt x="1523" y="32766"/>
                  </a:lnTo>
                  <a:lnTo>
                    <a:pt x="2285" y="16002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bg object 575">
              <a:extLst>
                <a:ext uri="{FF2B5EF4-FFF2-40B4-BE49-F238E27FC236}">
                  <a16:creationId xmlns:a16="http://schemas.microsoft.com/office/drawing/2014/main" id="{994867DE-25B4-4CFF-BAE5-FAE1D04F1C83}"/>
                </a:ext>
              </a:extLst>
            </p:cNvPr>
            <p:cNvSpPr/>
            <p:nvPr/>
          </p:nvSpPr>
          <p:spPr>
            <a:xfrm>
              <a:off x="3976877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bg object 576">
              <a:extLst>
                <a:ext uri="{FF2B5EF4-FFF2-40B4-BE49-F238E27FC236}">
                  <a16:creationId xmlns:a16="http://schemas.microsoft.com/office/drawing/2014/main" id="{9B036FBB-B8D9-4B69-BF9F-053E6CF836C3}"/>
                </a:ext>
              </a:extLst>
            </p:cNvPr>
            <p:cNvSpPr/>
            <p:nvPr/>
          </p:nvSpPr>
          <p:spPr>
            <a:xfrm>
              <a:off x="3989069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bg object 577">
              <a:extLst>
                <a:ext uri="{FF2B5EF4-FFF2-40B4-BE49-F238E27FC236}">
                  <a16:creationId xmlns:a16="http://schemas.microsoft.com/office/drawing/2014/main" id="{131A3622-1E1C-4275-B662-E2252FAE4DE0}"/>
                </a:ext>
              </a:extLst>
            </p:cNvPr>
            <p:cNvSpPr/>
            <p:nvPr/>
          </p:nvSpPr>
          <p:spPr>
            <a:xfrm>
              <a:off x="4114037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bg object 578">
              <a:extLst>
                <a:ext uri="{FF2B5EF4-FFF2-40B4-BE49-F238E27FC236}">
                  <a16:creationId xmlns:a16="http://schemas.microsoft.com/office/drawing/2014/main" id="{E35B746C-E9F9-4F1A-B6C0-69E7A856205B}"/>
                </a:ext>
              </a:extLst>
            </p:cNvPr>
            <p:cNvSpPr/>
            <p:nvPr/>
          </p:nvSpPr>
          <p:spPr>
            <a:xfrm>
              <a:off x="4125467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0" y="22860"/>
                  </a:lnTo>
                  <a:lnTo>
                    <a:pt x="0" y="48387"/>
                  </a:lnTo>
                  <a:lnTo>
                    <a:pt x="0" y="73914"/>
                  </a:lnTo>
                  <a:lnTo>
                    <a:pt x="0" y="99441"/>
                  </a:lnTo>
                  <a:lnTo>
                    <a:pt x="0" y="124968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bg object 579">
              <a:extLst>
                <a:ext uri="{FF2B5EF4-FFF2-40B4-BE49-F238E27FC236}">
                  <a16:creationId xmlns:a16="http://schemas.microsoft.com/office/drawing/2014/main" id="{350D6E96-4814-410B-A864-2F9CA47A6ACF}"/>
                </a:ext>
              </a:extLst>
            </p:cNvPr>
            <p:cNvSpPr/>
            <p:nvPr/>
          </p:nvSpPr>
          <p:spPr>
            <a:xfrm>
              <a:off x="4114037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bg object 580">
              <a:extLst>
                <a:ext uri="{FF2B5EF4-FFF2-40B4-BE49-F238E27FC236}">
                  <a16:creationId xmlns:a16="http://schemas.microsoft.com/office/drawing/2014/main" id="{B7F240B7-40C9-4836-8AF4-3F9C16B620F3}"/>
                </a:ext>
              </a:extLst>
            </p:cNvPr>
            <p:cNvSpPr/>
            <p:nvPr/>
          </p:nvSpPr>
          <p:spPr>
            <a:xfrm>
              <a:off x="3989069" y="56791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bg object 581">
              <a:extLst>
                <a:ext uri="{FF2B5EF4-FFF2-40B4-BE49-F238E27FC236}">
                  <a16:creationId xmlns:a16="http://schemas.microsoft.com/office/drawing/2014/main" id="{C61F17C1-C9C0-48C3-9A1B-8A1F90D93AEA}"/>
                </a:ext>
              </a:extLst>
            </p:cNvPr>
            <p:cNvSpPr/>
            <p:nvPr/>
          </p:nvSpPr>
          <p:spPr>
            <a:xfrm>
              <a:off x="3976877" y="567918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bg object 582">
              <a:extLst>
                <a:ext uri="{FF2B5EF4-FFF2-40B4-BE49-F238E27FC236}">
                  <a16:creationId xmlns:a16="http://schemas.microsoft.com/office/drawing/2014/main" id="{7702BC1A-E5E4-41A8-B502-884525E7D3C5}"/>
                </a:ext>
              </a:extLst>
            </p:cNvPr>
            <p:cNvSpPr/>
            <p:nvPr/>
          </p:nvSpPr>
          <p:spPr>
            <a:xfrm>
              <a:off x="3976115" y="5690615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0" y="126491"/>
                  </a:moveTo>
                  <a:lnTo>
                    <a:pt x="0" y="114299"/>
                  </a:lnTo>
                  <a:lnTo>
                    <a:pt x="0" y="94487"/>
                  </a:lnTo>
                  <a:lnTo>
                    <a:pt x="0" y="74675"/>
                  </a:lnTo>
                  <a:lnTo>
                    <a:pt x="0" y="54863"/>
                  </a:lnTo>
                  <a:lnTo>
                    <a:pt x="0" y="35051"/>
                  </a:lnTo>
                  <a:lnTo>
                    <a:pt x="76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bg object 583">
              <a:extLst>
                <a:ext uri="{FF2B5EF4-FFF2-40B4-BE49-F238E27FC236}">
                  <a16:creationId xmlns:a16="http://schemas.microsoft.com/office/drawing/2014/main" id="{0B0F0AAB-8ED4-4861-8657-AACA4C15C866}"/>
                </a:ext>
              </a:extLst>
            </p:cNvPr>
            <p:cNvSpPr/>
            <p:nvPr/>
          </p:nvSpPr>
          <p:spPr>
            <a:xfrm>
              <a:off x="3976115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bg object 584">
              <a:extLst>
                <a:ext uri="{FF2B5EF4-FFF2-40B4-BE49-F238E27FC236}">
                  <a16:creationId xmlns:a16="http://schemas.microsoft.com/office/drawing/2014/main" id="{BE86CC1C-1D62-4865-A784-6AB476845855}"/>
                </a:ext>
              </a:extLst>
            </p:cNvPr>
            <p:cNvSpPr/>
            <p:nvPr/>
          </p:nvSpPr>
          <p:spPr>
            <a:xfrm>
              <a:off x="3988307" y="58292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bg object 585">
              <a:extLst>
                <a:ext uri="{FF2B5EF4-FFF2-40B4-BE49-F238E27FC236}">
                  <a16:creationId xmlns:a16="http://schemas.microsoft.com/office/drawing/2014/main" id="{6CC14D60-6A93-48CF-A742-4996D5CCAE81}"/>
                </a:ext>
              </a:extLst>
            </p:cNvPr>
            <p:cNvSpPr/>
            <p:nvPr/>
          </p:nvSpPr>
          <p:spPr>
            <a:xfrm>
              <a:off x="4113275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bg object 586">
              <a:extLst>
                <a:ext uri="{FF2B5EF4-FFF2-40B4-BE49-F238E27FC236}">
                  <a16:creationId xmlns:a16="http://schemas.microsoft.com/office/drawing/2014/main" id="{FA7E996C-6B02-4ED3-90A5-CB8AED087B29}"/>
                </a:ext>
              </a:extLst>
            </p:cNvPr>
            <p:cNvSpPr/>
            <p:nvPr/>
          </p:nvSpPr>
          <p:spPr>
            <a:xfrm>
              <a:off x="4277105" y="5691377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762" y="0"/>
                  </a:moveTo>
                  <a:lnTo>
                    <a:pt x="0" y="22860"/>
                  </a:lnTo>
                  <a:lnTo>
                    <a:pt x="0" y="48577"/>
                  </a:lnTo>
                  <a:lnTo>
                    <a:pt x="0" y="74295"/>
                  </a:lnTo>
                  <a:lnTo>
                    <a:pt x="0" y="100012"/>
                  </a:lnTo>
                  <a:lnTo>
                    <a:pt x="0" y="125730"/>
                  </a:lnTo>
                  <a:lnTo>
                    <a:pt x="0" y="1264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bg object 587">
              <a:extLst>
                <a:ext uri="{FF2B5EF4-FFF2-40B4-BE49-F238E27FC236}">
                  <a16:creationId xmlns:a16="http://schemas.microsoft.com/office/drawing/2014/main" id="{34132047-715A-4559-88EB-379D225D7AFE}"/>
                </a:ext>
              </a:extLst>
            </p:cNvPr>
            <p:cNvSpPr/>
            <p:nvPr/>
          </p:nvSpPr>
          <p:spPr>
            <a:xfrm>
              <a:off x="4265675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bg object 588">
              <a:extLst>
                <a:ext uri="{FF2B5EF4-FFF2-40B4-BE49-F238E27FC236}">
                  <a16:creationId xmlns:a16="http://schemas.microsoft.com/office/drawing/2014/main" id="{29B4BC77-94FB-485D-AB48-7B36F0912508}"/>
                </a:ext>
              </a:extLst>
            </p:cNvPr>
            <p:cNvSpPr/>
            <p:nvPr/>
          </p:nvSpPr>
          <p:spPr>
            <a:xfrm>
              <a:off x="4140707" y="56791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bg object 589">
              <a:extLst>
                <a:ext uri="{FF2B5EF4-FFF2-40B4-BE49-F238E27FC236}">
                  <a16:creationId xmlns:a16="http://schemas.microsoft.com/office/drawing/2014/main" id="{0E3E43D7-2FA6-4CE7-A0CF-4E164F0167F2}"/>
                </a:ext>
              </a:extLst>
            </p:cNvPr>
            <p:cNvSpPr/>
            <p:nvPr/>
          </p:nvSpPr>
          <p:spPr>
            <a:xfrm>
              <a:off x="4128515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bg object 590">
              <a:extLst>
                <a:ext uri="{FF2B5EF4-FFF2-40B4-BE49-F238E27FC236}">
                  <a16:creationId xmlns:a16="http://schemas.microsoft.com/office/drawing/2014/main" id="{16F6F1A4-2A35-463F-A4F9-7336893791AC}"/>
                </a:ext>
              </a:extLst>
            </p:cNvPr>
            <p:cNvSpPr/>
            <p:nvPr/>
          </p:nvSpPr>
          <p:spPr>
            <a:xfrm>
              <a:off x="4127753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34290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bg object 591">
              <a:extLst>
                <a:ext uri="{FF2B5EF4-FFF2-40B4-BE49-F238E27FC236}">
                  <a16:creationId xmlns:a16="http://schemas.microsoft.com/office/drawing/2014/main" id="{3CE703CA-3D6C-43D0-9D92-2E6FFCE16A8C}"/>
                </a:ext>
              </a:extLst>
            </p:cNvPr>
            <p:cNvSpPr/>
            <p:nvPr/>
          </p:nvSpPr>
          <p:spPr>
            <a:xfrm>
              <a:off x="4127753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bg object 592">
              <a:extLst>
                <a:ext uri="{FF2B5EF4-FFF2-40B4-BE49-F238E27FC236}">
                  <a16:creationId xmlns:a16="http://schemas.microsoft.com/office/drawing/2014/main" id="{DE1F8713-ED33-4357-92E3-F8FA3BAEAAF9}"/>
                </a:ext>
              </a:extLst>
            </p:cNvPr>
            <p:cNvSpPr/>
            <p:nvPr/>
          </p:nvSpPr>
          <p:spPr>
            <a:xfrm>
              <a:off x="4139945" y="58292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bg object 593">
              <a:extLst>
                <a:ext uri="{FF2B5EF4-FFF2-40B4-BE49-F238E27FC236}">
                  <a16:creationId xmlns:a16="http://schemas.microsoft.com/office/drawing/2014/main" id="{EEAF3DAF-DD7E-40E0-A740-B0D32F38DA78}"/>
                </a:ext>
              </a:extLst>
            </p:cNvPr>
            <p:cNvSpPr/>
            <p:nvPr/>
          </p:nvSpPr>
          <p:spPr>
            <a:xfrm>
              <a:off x="4264913" y="581786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bg object 594">
              <a:extLst>
                <a:ext uri="{FF2B5EF4-FFF2-40B4-BE49-F238E27FC236}">
                  <a16:creationId xmlns:a16="http://schemas.microsoft.com/office/drawing/2014/main" id="{E3304E4B-2509-4D13-A9DD-DDE2386D453A}"/>
                </a:ext>
              </a:extLst>
            </p:cNvPr>
            <p:cNvSpPr/>
            <p:nvPr/>
          </p:nvSpPr>
          <p:spPr>
            <a:xfrm>
              <a:off x="4428743" y="5691377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762" y="0"/>
                  </a:moveTo>
                  <a:lnTo>
                    <a:pt x="762" y="24384"/>
                  </a:lnTo>
                  <a:lnTo>
                    <a:pt x="0" y="48006"/>
                  </a:lnTo>
                  <a:lnTo>
                    <a:pt x="0" y="1264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bg object 595">
              <a:extLst>
                <a:ext uri="{FF2B5EF4-FFF2-40B4-BE49-F238E27FC236}">
                  <a16:creationId xmlns:a16="http://schemas.microsoft.com/office/drawing/2014/main" id="{784EA17F-0EA4-45A8-81C7-D37787B32861}"/>
                </a:ext>
              </a:extLst>
            </p:cNvPr>
            <p:cNvSpPr/>
            <p:nvPr/>
          </p:nvSpPr>
          <p:spPr>
            <a:xfrm>
              <a:off x="4418075" y="5679947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bg object 596">
              <a:extLst>
                <a:ext uri="{FF2B5EF4-FFF2-40B4-BE49-F238E27FC236}">
                  <a16:creationId xmlns:a16="http://schemas.microsoft.com/office/drawing/2014/main" id="{47759D7C-A252-4B12-9A94-86D7DEE36757}"/>
                </a:ext>
              </a:extLst>
            </p:cNvPr>
            <p:cNvSpPr/>
            <p:nvPr/>
          </p:nvSpPr>
          <p:spPr>
            <a:xfrm>
              <a:off x="4292345" y="5679185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0" y="0"/>
                  </a:moveTo>
                  <a:lnTo>
                    <a:pt x="66294" y="761"/>
                  </a:lnTo>
                  <a:lnTo>
                    <a:pt x="125730" y="761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bg object 597">
              <a:extLst>
                <a:ext uri="{FF2B5EF4-FFF2-40B4-BE49-F238E27FC236}">
                  <a16:creationId xmlns:a16="http://schemas.microsoft.com/office/drawing/2014/main" id="{91C9C6D5-9024-49F4-BAA6-BC710E7EECF8}"/>
                </a:ext>
              </a:extLst>
            </p:cNvPr>
            <p:cNvSpPr/>
            <p:nvPr/>
          </p:nvSpPr>
          <p:spPr>
            <a:xfrm>
              <a:off x="4280153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bg object 598">
              <a:extLst>
                <a:ext uri="{FF2B5EF4-FFF2-40B4-BE49-F238E27FC236}">
                  <a16:creationId xmlns:a16="http://schemas.microsoft.com/office/drawing/2014/main" id="{1EE803D0-E267-4923-9D0D-1CC3DDD566D7}"/>
                </a:ext>
              </a:extLst>
            </p:cNvPr>
            <p:cNvSpPr/>
            <p:nvPr/>
          </p:nvSpPr>
          <p:spPr>
            <a:xfrm>
              <a:off x="4279391" y="5691377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0" y="126492"/>
                  </a:moveTo>
                  <a:lnTo>
                    <a:pt x="0" y="33528"/>
                  </a:lnTo>
                  <a:lnTo>
                    <a:pt x="76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bg object 599">
              <a:extLst>
                <a:ext uri="{FF2B5EF4-FFF2-40B4-BE49-F238E27FC236}">
                  <a16:creationId xmlns:a16="http://schemas.microsoft.com/office/drawing/2014/main" id="{405782D8-0B7F-43D8-AC79-413CD9D28949}"/>
                </a:ext>
              </a:extLst>
            </p:cNvPr>
            <p:cNvSpPr/>
            <p:nvPr/>
          </p:nvSpPr>
          <p:spPr>
            <a:xfrm>
              <a:off x="4279391" y="58178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bg object 600">
              <a:extLst>
                <a:ext uri="{FF2B5EF4-FFF2-40B4-BE49-F238E27FC236}">
                  <a16:creationId xmlns:a16="http://schemas.microsoft.com/office/drawing/2014/main" id="{5320B731-23DC-4ADE-A7EA-32CF9EF69731}"/>
                </a:ext>
              </a:extLst>
            </p:cNvPr>
            <p:cNvSpPr/>
            <p:nvPr/>
          </p:nvSpPr>
          <p:spPr>
            <a:xfrm>
              <a:off x="4291583" y="58300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bg object 601">
              <a:extLst>
                <a:ext uri="{FF2B5EF4-FFF2-40B4-BE49-F238E27FC236}">
                  <a16:creationId xmlns:a16="http://schemas.microsoft.com/office/drawing/2014/main" id="{B682E0A4-E840-4FB6-97CE-006792E4FBF4}"/>
                </a:ext>
              </a:extLst>
            </p:cNvPr>
            <p:cNvSpPr/>
            <p:nvPr/>
          </p:nvSpPr>
          <p:spPr>
            <a:xfrm>
              <a:off x="4417313" y="58178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bg object 602">
              <a:extLst>
                <a:ext uri="{FF2B5EF4-FFF2-40B4-BE49-F238E27FC236}">
                  <a16:creationId xmlns:a16="http://schemas.microsoft.com/office/drawing/2014/main" id="{D6E7165B-87E6-4A26-94F6-E75C6DE59663}"/>
                </a:ext>
              </a:extLst>
            </p:cNvPr>
            <p:cNvSpPr/>
            <p:nvPr/>
          </p:nvSpPr>
          <p:spPr>
            <a:xfrm>
              <a:off x="4580381" y="5692139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762" y="32004"/>
                  </a:lnTo>
                  <a:lnTo>
                    <a:pt x="0" y="64008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bg object 603">
              <a:extLst>
                <a:ext uri="{FF2B5EF4-FFF2-40B4-BE49-F238E27FC236}">
                  <a16:creationId xmlns:a16="http://schemas.microsoft.com/office/drawing/2014/main" id="{9171EEF0-98E1-4F87-BAC8-73AE536094E3}"/>
                </a:ext>
              </a:extLst>
            </p:cNvPr>
            <p:cNvSpPr/>
            <p:nvPr/>
          </p:nvSpPr>
          <p:spPr>
            <a:xfrm>
              <a:off x="4569713" y="567994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bg object 604">
              <a:extLst>
                <a:ext uri="{FF2B5EF4-FFF2-40B4-BE49-F238E27FC236}">
                  <a16:creationId xmlns:a16="http://schemas.microsoft.com/office/drawing/2014/main" id="{CFAB56C9-185C-488E-82DA-FC824D4C8C22}"/>
                </a:ext>
              </a:extLst>
            </p:cNvPr>
            <p:cNvSpPr/>
            <p:nvPr/>
          </p:nvSpPr>
          <p:spPr>
            <a:xfrm>
              <a:off x="4443983" y="5679947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bg object 605">
              <a:extLst>
                <a:ext uri="{FF2B5EF4-FFF2-40B4-BE49-F238E27FC236}">
                  <a16:creationId xmlns:a16="http://schemas.microsoft.com/office/drawing/2014/main" id="{5F711BC3-BD49-4A94-8921-30FAF940E856}"/>
                </a:ext>
              </a:extLst>
            </p:cNvPr>
            <p:cNvSpPr/>
            <p:nvPr/>
          </p:nvSpPr>
          <p:spPr>
            <a:xfrm>
              <a:off x="4431791" y="5679947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bg object 606">
              <a:extLst>
                <a:ext uri="{FF2B5EF4-FFF2-40B4-BE49-F238E27FC236}">
                  <a16:creationId xmlns:a16="http://schemas.microsoft.com/office/drawing/2014/main" id="{84CEA2B6-F4A8-4618-B69A-3DBA316202DA}"/>
                </a:ext>
              </a:extLst>
            </p:cNvPr>
            <p:cNvSpPr/>
            <p:nvPr/>
          </p:nvSpPr>
          <p:spPr>
            <a:xfrm>
              <a:off x="4431029" y="5691377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0" y="126492"/>
                  </a:moveTo>
                  <a:lnTo>
                    <a:pt x="0" y="66294"/>
                  </a:lnTo>
                  <a:lnTo>
                    <a:pt x="761" y="33528"/>
                  </a:lnTo>
                  <a:lnTo>
                    <a:pt x="76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bg object 607">
              <a:extLst>
                <a:ext uri="{FF2B5EF4-FFF2-40B4-BE49-F238E27FC236}">
                  <a16:creationId xmlns:a16="http://schemas.microsoft.com/office/drawing/2014/main" id="{8130ABB3-178C-4221-9FCF-D544FE38A5B8}"/>
                </a:ext>
              </a:extLst>
            </p:cNvPr>
            <p:cNvSpPr/>
            <p:nvPr/>
          </p:nvSpPr>
          <p:spPr>
            <a:xfrm>
              <a:off x="4431029" y="58178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bg object 608">
              <a:extLst>
                <a:ext uri="{FF2B5EF4-FFF2-40B4-BE49-F238E27FC236}">
                  <a16:creationId xmlns:a16="http://schemas.microsoft.com/office/drawing/2014/main" id="{FBF7D0AB-3F02-4548-B156-93CC066FFB64}"/>
                </a:ext>
              </a:extLst>
            </p:cNvPr>
            <p:cNvSpPr/>
            <p:nvPr/>
          </p:nvSpPr>
          <p:spPr>
            <a:xfrm>
              <a:off x="4443221" y="58300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bg object 609">
              <a:extLst>
                <a:ext uri="{FF2B5EF4-FFF2-40B4-BE49-F238E27FC236}">
                  <a16:creationId xmlns:a16="http://schemas.microsoft.com/office/drawing/2014/main" id="{DABDABD3-AFA7-44FE-BF28-D60DA5D912A3}"/>
                </a:ext>
              </a:extLst>
            </p:cNvPr>
            <p:cNvSpPr/>
            <p:nvPr/>
          </p:nvSpPr>
          <p:spPr>
            <a:xfrm>
              <a:off x="4568951" y="58178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bg object 610">
              <a:extLst>
                <a:ext uri="{FF2B5EF4-FFF2-40B4-BE49-F238E27FC236}">
                  <a16:creationId xmlns:a16="http://schemas.microsoft.com/office/drawing/2014/main" id="{6BB478E6-1A7F-4DEB-A05B-A2310945806A}"/>
                </a:ext>
              </a:extLst>
            </p:cNvPr>
            <p:cNvSpPr/>
            <p:nvPr/>
          </p:nvSpPr>
          <p:spPr>
            <a:xfrm>
              <a:off x="4732019" y="5692139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762" y="32004"/>
                  </a:lnTo>
                  <a:lnTo>
                    <a:pt x="0" y="64008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bg object 611">
              <a:extLst>
                <a:ext uri="{FF2B5EF4-FFF2-40B4-BE49-F238E27FC236}">
                  <a16:creationId xmlns:a16="http://schemas.microsoft.com/office/drawing/2014/main" id="{716C6C75-DB1B-4C07-A750-26E86B3678AF}"/>
                </a:ext>
              </a:extLst>
            </p:cNvPr>
            <p:cNvSpPr/>
            <p:nvPr/>
          </p:nvSpPr>
          <p:spPr>
            <a:xfrm>
              <a:off x="4721351" y="567994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bg object 612">
              <a:extLst>
                <a:ext uri="{FF2B5EF4-FFF2-40B4-BE49-F238E27FC236}">
                  <a16:creationId xmlns:a16="http://schemas.microsoft.com/office/drawing/2014/main" id="{965076C6-E30A-4895-ABCE-02AF36E10D72}"/>
                </a:ext>
              </a:extLst>
            </p:cNvPr>
            <p:cNvSpPr/>
            <p:nvPr/>
          </p:nvSpPr>
          <p:spPr>
            <a:xfrm>
              <a:off x="4595621" y="5679947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bg object 613">
              <a:extLst>
                <a:ext uri="{FF2B5EF4-FFF2-40B4-BE49-F238E27FC236}">
                  <a16:creationId xmlns:a16="http://schemas.microsoft.com/office/drawing/2014/main" id="{C96D542C-1930-4CB0-9F68-90814E7A8A01}"/>
                </a:ext>
              </a:extLst>
            </p:cNvPr>
            <p:cNvSpPr/>
            <p:nvPr/>
          </p:nvSpPr>
          <p:spPr>
            <a:xfrm>
              <a:off x="4583429" y="567994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bg object 614">
              <a:extLst>
                <a:ext uri="{FF2B5EF4-FFF2-40B4-BE49-F238E27FC236}">
                  <a16:creationId xmlns:a16="http://schemas.microsoft.com/office/drawing/2014/main" id="{AE2B3FDE-5F4A-477D-A07F-3F15045D65B9}"/>
                </a:ext>
              </a:extLst>
            </p:cNvPr>
            <p:cNvSpPr/>
            <p:nvPr/>
          </p:nvSpPr>
          <p:spPr>
            <a:xfrm>
              <a:off x="4582667" y="5692139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29"/>
                  </a:moveTo>
                  <a:lnTo>
                    <a:pt x="0" y="73913"/>
                  </a:lnTo>
                  <a:lnTo>
                    <a:pt x="761" y="48767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bg object 615">
              <a:extLst>
                <a:ext uri="{FF2B5EF4-FFF2-40B4-BE49-F238E27FC236}">
                  <a16:creationId xmlns:a16="http://schemas.microsoft.com/office/drawing/2014/main" id="{88918F09-90B1-4677-9CB3-32E9691522A7}"/>
                </a:ext>
              </a:extLst>
            </p:cNvPr>
            <p:cNvSpPr/>
            <p:nvPr/>
          </p:nvSpPr>
          <p:spPr>
            <a:xfrm>
              <a:off x="4582667" y="58178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bg object 616">
              <a:extLst>
                <a:ext uri="{FF2B5EF4-FFF2-40B4-BE49-F238E27FC236}">
                  <a16:creationId xmlns:a16="http://schemas.microsoft.com/office/drawing/2014/main" id="{F4D93856-6EBD-4ECD-8402-5B6D25E91A41}"/>
                </a:ext>
              </a:extLst>
            </p:cNvPr>
            <p:cNvSpPr/>
            <p:nvPr/>
          </p:nvSpPr>
          <p:spPr>
            <a:xfrm>
              <a:off x="4594859" y="58300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bg object 617">
              <a:extLst>
                <a:ext uri="{FF2B5EF4-FFF2-40B4-BE49-F238E27FC236}">
                  <a16:creationId xmlns:a16="http://schemas.microsoft.com/office/drawing/2014/main" id="{8276800B-94CB-4E51-AC84-30946B2AEB9B}"/>
                </a:ext>
              </a:extLst>
            </p:cNvPr>
            <p:cNvSpPr/>
            <p:nvPr/>
          </p:nvSpPr>
          <p:spPr>
            <a:xfrm>
              <a:off x="4720589" y="58178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bg object 618">
              <a:extLst>
                <a:ext uri="{FF2B5EF4-FFF2-40B4-BE49-F238E27FC236}">
                  <a16:creationId xmlns:a16="http://schemas.microsoft.com/office/drawing/2014/main" id="{73CB231B-5F1C-4E00-8DEA-13731A915C82}"/>
                </a:ext>
              </a:extLst>
            </p:cNvPr>
            <p:cNvSpPr/>
            <p:nvPr/>
          </p:nvSpPr>
          <p:spPr>
            <a:xfrm>
              <a:off x="4883657" y="5692139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4" h="125729">
                  <a:moveTo>
                    <a:pt x="1524" y="0"/>
                  </a:moveTo>
                  <a:lnTo>
                    <a:pt x="762" y="32004"/>
                  </a:lnTo>
                  <a:lnTo>
                    <a:pt x="762" y="64008"/>
                  </a:lnTo>
                  <a:lnTo>
                    <a:pt x="0" y="89154"/>
                  </a:lnTo>
                  <a:lnTo>
                    <a:pt x="0" y="1257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bg object 619">
              <a:extLst>
                <a:ext uri="{FF2B5EF4-FFF2-40B4-BE49-F238E27FC236}">
                  <a16:creationId xmlns:a16="http://schemas.microsoft.com/office/drawing/2014/main" id="{AB55DED1-3A36-4D31-81A1-4C6BD51F5556}"/>
                </a:ext>
              </a:extLst>
            </p:cNvPr>
            <p:cNvSpPr/>
            <p:nvPr/>
          </p:nvSpPr>
          <p:spPr>
            <a:xfrm>
              <a:off x="4872989" y="568070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0"/>
                  </a:moveTo>
                  <a:lnTo>
                    <a:pt x="12192" y="1142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bg object 620">
              <a:extLst>
                <a:ext uri="{FF2B5EF4-FFF2-40B4-BE49-F238E27FC236}">
                  <a16:creationId xmlns:a16="http://schemas.microsoft.com/office/drawing/2014/main" id="{EF38088D-3409-43A2-A6EF-33F9A51BAF05}"/>
                </a:ext>
              </a:extLst>
            </p:cNvPr>
            <p:cNvSpPr/>
            <p:nvPr/>
          </p:nvSpPr>
          <p:spPr>
            <a:xfrm>
              <a:off x="4748021" y="568070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bg object 621">
              <a:extLst>
                <a:ext uri="{FF2B5EF4-FFF2-40B4-BE49-F238E27FC236}">
                  <a16:creationId xmlns:a16="http://schemas.microsoft.com/office/drawing/2014/main" id="{C21C476A-DF8C-4FDD-88FF-E87B5ECCF735}"/>
                </a:ext>
              </a:extLst>
            </p:cNvPr>
            <p:cNvSpPr/>
            <p:nvPr/>
          </p:nvSpPr>
          <p:spPr>
            <a:xfrm>
              <a:off x="4735829" y="568070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bg object 622">
              <a:extLst>
                <a:ext uri="{FF2B5EF4-FFF2-40B4-BE49-F238E27FC236}">
                  <a16:creationId xmlns:a16="http://schemas.microsoft.com/office/drawing/2014/main" id="{E541AC6E-44F0-472E-9B4E-62E34A9EC9A3}"/>
                </a:ext>
              </a:extLst>
            </p:cNvPr>
            <p:cNvSpPr/>
            <p:nvPr/>
          </p:nvSpPr>
          <p:spPr>
            <a:xfrm>
              <a:off x="4734305" y="5692139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4" h="125729">
                  <a:moveTo>
                    <a:pt x="0" y="125729"/>
                  </a:moveTo>
                  <a:lnTo>
                    <a:pt x="0" y="79247"/>
                  </a:lnTo>
                  <a:lnTo>
                    <a:pt x="761" y="64007"/>
                  </a:lnTo>
                  <a:lnTo>
                    <a:pt x="761" y="32003"/>
                  </a:lnTo>
                  <a:lnTo>
                    <a:pt x="1523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bg object 623">
              <a:extLst>
                <a:ext uri="{FF2B5EF4-FFF2-40B4-BE49-F238E27FC236}">
                  <a16:creationId xmlns:a16="http://schemas.microsoft.com/office/drawing/2014/main" id="{8E5C5909-CD74-4C37-B81E-84B5B5431456}"/>
                </a:ext>
              </a:extLst>
            </p:cNvPr>
            <p:cNvSpPr/>
            <p:nvPr/>
          </p:nvSpPr>
          <p:spPr>
            <a:xfrm>
              <a:off x="4734305" y="58178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bg object 624">
              <a:extLst>
                <a:ext uri="{FF2B5EF4-FFF2-40B4-BE49-F238E27FC236}">
                  <a16:creationId xmlns:a16="http://schemas.microsoft.com/office/drawing/2014/main" id="{0D5308EC-80DA-42AC-92B2-AE896342880D}"/>
                </a:ext>
              </a:extLst>
            </p:cNvPr>
            <p:cNvSpPr/>
            <p:nvPr/>
          </p:nvSpPr>
          <p:spPr>
            <a:xfrm>
              <a:off x="4746497" y="58300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bg object 625">
              <a:extLst>
                <a:ext uri="{FF2B5EF4-FFF2-40B4-BE49-F238E27FC236}">
                  <a16:creationId xmlns:a16="http://schemas.microsoft.com/office/drawing/2014/main" id="{8625C296-6A90-41F5-8EC0-9F10AE1C0095}"/>
                </a:ext>
              </a:extLst>
            </p:cNvPr>
            <p:cNvSpPr/>
            <p:nvPr/>
          </p:nvSpPr>
          <p:spPr>
            <a:xfrm>
              <a:off x="4872227" y="58178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bg object 626">
              <a:extLst>
                <a:ext uri="{FF2B5EF4-FFF2-40B4-BE49-F238E27FC236}">
                  <a16:creationId xmlns:a16="http://schemas.microsoft.com/office/drawing/2014/main" id="{9524EAEE-3A4D-480F-BC49-45CEE252A0D2}"/>
                </a:ext>
              </a:extLst>
            </p:cNvPr>
            <p:cNvSpPr/>
            <p:nvPr/>
          </p:nvSpPr>
          <p:spPr>
            <a:xfrm>
              <a:off x="5035295" y="5692901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4" h="125729">
                  <a:moveTo>
                    <a:pt x="1524" y="0"/>
                  </a:moveTo>
                  <a:lnTo>
                    <a:pt x="762" y="31242"/>
                  </a:lnTo>
                  <a:lnTo>
                    <a:pt x="762" y="88392"/>
                  </a:lnTo>
                  <a:lnTo>
                    <a:pt x="0" y="113538"/>
                  </a:lnTo>
                  <a:lnTo>
                    <a:pt x="762" y="1257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bg object 627">
              <a:extLst>
                <a:ext uri="{FF2B5EF4-FFF2-40B4-BE49-F238E27FC236}">
                  <a16:creationId xmlns:a16="http://schemas.microsoft.com/office/drawing/2014/main" id="{FAF67C7D-25B8-4D6C-9AAC-89BBD81E76F2}"/>
                </a:ext>
              </a:extLst>
            </p:cNvPr>
            <p:cNvSpPr/>
            <p:nvPr/>
          </p:nvSpPr>
          <p:spPr>
            <a:xfrm>
              <a:off x="5024627" y="568070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bg object 628">
              <a:extLst>
                <a:ext uri="{FF2B5EF4-FFF2-40B4-BE49-F238E27FC236}">
                  <a16:creationId xmlns:a16="http://schemas.microsoft.com/office/drawing/2014/main" id="{ED0D5F5F-BDB1-4807-8864-28D9D9855E31}"/>
                </a:ext>
              </a:extLst>
            </p:cNvPr>
            <p:cNvSpPr/>
            <p:nvPr/>
          </p:nvSpPr>
          <p:spPr>
            <a:xfrm>
              <a:off x="4899659" y="568070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bg object 629">
              <a:extLst>
                <a:ext uri="{FF2B5EF4-FFF2-40B4-BE49-F238E27FC236}">
                  <a16:creationId xmlns:a16="http://schemas.microsoft.com/office/drawing/2014/main" id="{DFDE8DB1-FDF2-49AA-BD39-0BE1EF036F19}"/>
                </a:ext>
              </a:extLst>
            </p:cNvPr>
            <p:cNvSpPr/>
            <p:nvPr/>
          </p:nvSpPr>
          <p:spPr>
            <a:xfrm>
              <a:off x="4887467" y="568070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bg object 630">
              <a:extLst>
                <a:ext uri="{FF2B5EF4-FFF2-40B4-BE49-F238E27FC236}">
                  <a16:creationId xmlns:a16="http://schemas.microsoft.com/office/drawing/2014/main" id="{D40FA941-798A-4564-BA85-321842CA0369}"/>
                </a:ext>
              </a:extLst>
            </p:cNvPr>
            <p:cNvSpPr/>
            <p:nvPr/>
          </p:nvSpPr>
          <p:spPr>
            <a:xfrm>
              <a:off x="4885943" y="5692139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4" h="125729">
                  <a:moveTo>
                    <a:pt x="762" y="125729"/>
                  </a:moveTo>
                  <a:lnTo>
                    <a:pt x="0" y="110489"/>
                  </a:lnTo>
                  <a:lnTo>
                    <a:pt x="762" y="94487"/>
                  </a:lnTo>
                  <a:lnTo>
                    <a:pt x="762" y="32003"/>
                  </a:lnTo>
                  <a:lnTo>
                    <a:pt x="152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bg object 631">
              <a:extLst>
                <a:ext uri="{FF2B5EF4-FFF2-40B4-BE49-F238E27FC236}">
                  <a16:creationId xmlns:a16="http://schemas.microsoft.com/office/drawing/2014/main" id="{618E7744-0BE6-41AA-851C-9EAC4C812A06}"/>
                </a:ext>
              </a:extLst>
            </p:cNvPr>
            <p:cNvSpPr/>
            <p:nvPr/>
          </p:nvSpPr>
          <p:spPr>
            <a:xfrm>
              <a:off x="4886705" y="58178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bg object 632">
              <a:extLst>
                <a:ext uri="{FF2B5EF4-FFF2-40B4-BE49-F238E27FC236}">
                  <a16:creationId xmlns:a16="http://schemas.microsoft.com/office/drawing/2014/main" id="{DB1E8F93-FCE7-4B74-BDD2-8D006B9B7AAF}"/>
                </a:ext>
              </a:extLst>
            </p:cNvPr>
            <p:cNvSpPr/>
            <p:nvPr/>
          </p:nvSpPr>
          <p:spPr>
            <a:xfrm>
              <a:off x="4898135" y="5830061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125729" y="762"/>
                  </a:moveTo>
                  <a:lnTo>
                    <a:pt x="64769" y="762"/>
                  </a:ln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bg object 633">
              <a:extLst>
                <a:ext uri="{FF2B5EF4-FFF2-40B4-BE49-F238E27FC236}">
                  <a16:creationId xmlns:a16="http://schemas.microsoft.com/office/drawing/2014/main" id="{92311BF9-37C1-4ED6-93BF-525E8AEBEF6C}"/>
                </a:ext>
              </a:extLst>
            </p:cNvPr>
            <p:cNvSpPr/>
            <p:nvPr/>
          </p:nvSpPr>
          <p:spPr>
            <a:xfrm>
              <a:off x="5023865" y="58186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bg object 634">
              <a:extLst>
                <a:ext uri="{FF2B5EF4-FFF2-40B4-BE49-F238E27FC236}">
                  <a16:creationId xmlns:a16="http://schemas.microsoft.com/office/drawing/2014/main" id="{8BF20DC3-9F14-41D3-8529-8ABB4F688BC7}"/>
                </a:ext>
              </a:extLst>
            </p:cNvPr>
            <p:cNvSpPr/>
            <p:nvPr/>
          </p:nvSpPr>
          <p:spPr>
            <a:xfrm>
              <a:off x="5187695" y="5692901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0" y="32004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bg object 635">
              <a:extLst>
                <a:ext uri="{FF2B5EF4-FFF2-40B4-BE49-F238E27FC236}">
                  <a16:creationId xmlns:a16="http://schemas.microsoft.com/office/drawing/2014/main" id="{4831960F-E9BE-4583-ABF7-02615CB760BD}"/>
                </a:ext>
              </a:extLst>
            </p:cNvPr>
            <p:cNvSpPr/>
            <p:nvPr/>
          </p:nvSpPr>
          <p:spPr>
            <a:xfrm>
              <a:off x="5177027" y="568070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bg object 636">
              <a:extLst>
                <a:ext uri="{FF2B5EF4-FFF2-40B4-BE49-F238E27FC236}">
                  <a16:creationId xmlns:a16="http://schemas.microsoft.com/office/drawing/2014/main" id="{E6A9678B-A64A-4C34-B264-BD97DE6839BC}"/>
                </a:ext>
              </a:extLst>
            </p:cNvPr>
            <p:cNvSpPr/>
            <p:nvPr/>
          </p:nvSpPr>
          <p:spPr>
            <a:xfrm>
              <a:off x="5051297" y="568070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bg object 637">
              <a:extLst>
                <a:ext uri="{FF2B5EF4-FFF2-40B4-BE49-F238E27FC236}">
                  <a16:creationId xmlns:a16="http://schemas.microsoft.com/office/drawing/2014/main" id="{E357A993-0605-47B5-8AD7-328F53311207}"/>
                </a:ext>
              </a:extLst>
            </p:cNvPr>
            <p:cNvSpPr/>
            <p:nvPr/>
          </p:nvSpPr>
          <p:spPr>
            <a:xfrm>
              <a:off x="5039105" y="568070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bg object 638">
              <a:extLst>
                <a:ext uri="{FF2B5EF4-FFF2-40B4-BE49-F238E27FC236}">
                  <a16:creationId xmlns:a16="http://schemas.microsoft.com/office/drawing/2014/main" id="{F3757E63-79B2-477A-91BD-94AAD23057C3}"/>
                </a:ext>
              </a:extLst>
            </p:cNvPr>
            <p:cNvSpPr/>
            <p:nvPr/>
          </p:nvSpPr>
          <p:spPr>
            <a:xfrm>
              <a:off x="5038343" y="5692901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30480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bg object 639">
              <a:extLst>
                <a:ext uri="{FF2B5EF4-FFF2-40B4-BE49-F238E27FC236}">
                  <a16:creationId xmlns:a16="http://schemas.microsoft.com/office/drawing/2014/main" id="{71B697D9-39B6-472F-8204-426A3045A814}"/>
                </a:ext>
              </a:extLst>
            </p:cNvPr>
            <p:cNvSpPr/>
            <p:nvPr/>
          </p:nvSpPr>
          <p:spPr>
            <a:xfrm>
              <a:off x="5038343" y="5818631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bg object 640">
              <a:extLst>
                <a:ext uri="{FF2B5EF4-FFF2-40B4-BE49-F238E27FC236}">
                  <a16:creationId xmlns:a16="http://schemas.microsoft.com/office/drawing/2014/main" id="{0C89DF35-3320-4AA9-80C6-BF145C69EF5A}"/>
                </a:ext>
              </a:extLst>
            </p:cNvPr>
            <p:cNvSpPr/>
            <p:nvPr/>
          </p:nvSpPr>
          <p:spPr>
            <a:xfrm>
              <a:off x="5049773" y="5830823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bg object 641">
              <a:extLst>
                <a:ext uri="{FF2B5EF4-FFF2-40B4-BE49-F238E27FC236}">
                  <a16:creationId xmlns:a16="http://schemas.microsoft.com/office/drawing/2014/main" id="{83096403-3DEE-421D-9010-91E453B00ECB}"/>
                </a:ext>
              </a:extLst>
            </p:cNvPr>
            <p:cNvSpPr/>
            <p:nvPr/>
          </p:nvSpPr>
          <p:spPr>
            <a:xfrm>
              <a:off x="5175503" y="58186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bg object 642">
              <a:extLst>
                <a:ext uri="{FF2B5EF4-FFF2-40B4-BE49-F238E27FC236}">
                  <a16:creationId xmlns:a16="http://schemas.microsoft.com/office/drawing/2014/main" id="{A097BE62-9710-4D9D-9215-1AEF0ED73BB1}"/>
                </a:ext>
              </a:extLst>
            </p:cNvPr>
            <p:cNvSpPr/>
            <p:nvPr/>
          </p:nvSpPr>
          <p:spPr>
            <a:xfrm>
              <a:off x="5339333" y="5692901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762" y="32004"/>
                  </a:lnTo>
                  <a:lnTo>
                    <a:pt x="0" y="63246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bg object 643">
              <a:extLst>
                <a:ext uri="{FF2B5EF4-FFF2-40B4-BE49-F238E27FC236}">
                  <a16:creationId xmlns:a16="http://schemas.microsoft.com/office/drawing/2014/main" id="{3B990FE9-CA5B-4B38-BBC8-6658C60897C2}"/>
                </a:ext>
              </a:extLst>
            </p:cNvPr>
            <p:cNvSpPr/>
            <p:nvPr/>
          </p:nvSpPr>
          <p:spPr>
            <a:xfrm>
              <a:off x="5328665" y="5681471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bg object 644">
              <a:extLst>
                <a:ext uri="{FF2B5EF4-FFF2-40B4-BE49-F238E27FC236}">
                  <a16:creationId xmlns:a16="http://schemas.microsoft.com/office/drawing/2014/main" id="{C08B2388-3EAC-4055-83B7-C569BB1CFE66}"/>
                </a:ext>
              </a:extLst>
            </p:cNvPr>
            <p:cNvSpPr/>
            <p:nvPr/>
          </p:nvSpPr>
          <p:spPr>
            <a:xfrm>
              <a:off x="5202935" y="568147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bg object 645">
              <a:extLst>
                <a:ext uri="{FF2B5EF4-FFF2-40B4-BE49-F238E27FC236}">
                  <a16:creationId xmlns:a16="http://schemas.microsoft.com/office/drawing/2014/main" id="{6C46D0AB-534E-4CB3-A518-C37D2F4D8488}"/>
                </a:ext>
              </a:extLst>
            </p:cNvPr>
            <p:cNvSpPr/>
            <p:nvPr/>
          </p:nvSpPr>
          <p:spPr>
            <a:xfrm>
              <a:off x="5190743" y="56814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bg object 646">
              <a:extLst>
                <a:ext uri="{FF2B5EF4-FFF2-40B4-BE49-F238E27FC236}">
                  <a16:creationId xmlns:a16="http://schemas.microsoft.com/office/drawing/2014/main" id="{2F3F3FCC-D7BF-4DBC-A34D-3D40744B32CD}"/>
                </a:ext>
              </a:extLst>
            </p:cNvPr>
            <p:cNvSpPr/>
            <p:nvPr/>
          </p:nvSpPr>
          <p:spPr>
            <a:xfrm>
              <a:off x="5189981" y="5692901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57912"/>
                  </a:lnTo>
                  <a:lnTo>
                    <a:pt x="761" y="28956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bg object 647">
              <a:extLst>
                <a:ext uri="{FF2B5EF4-FFF2-40B4-BE49-F238E27FC236}">
                  <a16:creationId xmlns:a16="http://schemas.microsoft.com/office/drawing/2014/main" id="{15DAD246-3E39-4D9A-AFED-80C03DF41C2E}"/>
                </a:ext>
              </a:extLst>
            </p:cNvPr>
            <p:cNvSpPr/>
            <p:nvPr/>
          </p:nvSpPr>
          <p:spPr>
            <a:xfrm>
              <a:off x="5189981" y="58186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bg object 648">
              <a:extLst>
                <a:ext uri="{FF2B5EF4-FFF2-40B4-BE49-F238E27FC236}">
                  <a16:creationId xmlns:a16="http://schemas.microsoft.com/office/drawing/2014/main" id="{543F22A3-D930-4149-902F-6D1DC23B5C7E}"/>
                </a:ext>
              </a:extLst>
            </p:cNvPr>
            <p:cNvSpPr/>
            <p:nvPr/>
          </p:nvSpPr>
          <p:spPr>
            <a:xfrm>
              <a:off x="5202173" y="5830823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bg object 649">
              <a:extLst>
                <a:ext uri="{FF2B5EF4-FFF2-40B4-BE49-F238E27FC236}">
                  <a16:creationId xmlns:a16="http://schemas.microsoft.com/office/drawing/2014/main" id="{ED79225E-BEB1-4D40-BDFC-85A93F9ADE8F}"/>
                </a:ext>
              </a:extLst>
            </p:cNvPr>
            <p:cNvSpPr/>
            <p:nvPr/>
          </p:nvSpPr>
          <p:spPr>
            <a:xfrm>
              <a:off x="5327141" y="58186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bg object 650">
              <a:extLst>
                <a:ext uri="{FF2B5EF4-FFF2-40B4-BE49-F238E27FC236}">
                  <a16:creationId xmlns:a16="http://schemas.microsoft.com/office/drawing/2014/main" id="{FD4D08F2-CBE7-426A-A5D3-08B754C4F1DE}"/>
                </a:ext>
              </a:extLst>
            </p:cNvPr>
            <p:cNvSpPr/>
            <p:nvPr/>
          </p:nvSpPr>
          <p:spPr>
            <a:xfrm>
              <a:off x="4001262" y="5380481"/>
              <a:ext cx="1061085" cy="130810"/>
            </a:xfrm>
            <a:custGeom>
              <a:avLst/>
              <a:gdLst/>
              <a:ahLst/>
              <a:cxnLst/>
              <a:rect l="l" t="t" r="r" b="b"/>
              <a:pathLst>
                <a:path w="1061085" h="130810">
                  <a:moveTo>
                    <a:pt x="3048" y="0"/>
                  </a:moveTo>
                  <a:lnTo>
                    <a:pt x="3810" y="0"/>
                  </a:lnTo>
                </a:path>
                <a:path w="1061085" h="130810">
                  <a:moveTo>
                    <a:pt x="3048" y="0"/>
                  </a:moveTo>
                  <a:lnTo>
                    <a:pt x="0" y="130302"/>
                  </a:lnTo>
                  <a:lnTo>
                    <a:pt x="105918" y="130302"/>
                  </a:lnTo>
                  <a:lnTo>
                    <a:pt x="157937" y="130302"/>
                  </a:lnTo>
                  <a:lnTo>
                    <a:pt x="209956" y="130301"/>
                  </a:lnTo>
                  <a:lnTo>
                    <a:pt x="261975" y="130301"/>
                  </a:lnTo>
                  <a:lnTo>
                    <a:pt x="313994" y="130301"/>
                  </a:lnTo>
                  <a:lnTo>
                    <a:pt x="366014" y="130301"/>
                  </a:lnTo>
                  <a:lnTo>
                    <a:pt x="418033" y="130301"/>
                  </a:lnTo>
                  <a:lnTo>
                    <a:pt x="470052" y="130301"/>
                  </a:lnTo>
                  <a:lnTo>
                    <a:pt x="522071" y="130301"/>
                  </a:lnTo>
                  <a:lnTo>
                    <a:pt x="574090" y="130301"/>
                  </a:lnTo>
                  <a:lnTo>
                    <a:pt x="886206" y="130301"/>
                  </a:lnTo>
                  <a:lnTo>
                    <a:pt x="1059942" y="130301"/>
                  </a:lnTo>
                  <a:lnTo>
                    <a:pt x="1060704" y="10363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bg object 651">
              <a:extLst>
                <a:ext uri="{FF2B5EF4-FFF2-40B4-BE49-F238E27FC236}">
                  <a16:creationId xmlns:a16="http://schemas.microsoft.com/office/drawing/2014/main" id="{CF5B87AD-A95F-453B-AE99-3512AB5A5274}"/>
                </a:ext>
              </a:extLst>
            </p:cNvPr>
            <p:cNvSpPr/>
            <p:nvPr/>
          </p:nvSpPr>
          <p:spPr>
            <a:xfrm>
              <a:off x="5061966" y="5484113"/>
              <a:ext cx="295275" cy="29209"/>
            </a:xfrm>
            <a:custGeom>
              <a:avLst/>
              <a:gdLst/>
              <a:ahLst/>
              <a:cxnLst/>
              <a:rect l="l" t="t" r="r" b="b"/>
              <a:pathLst>
                <a:path w="295275" h="29210">
                  <a:moveTo>
                    <a:pt x="294893" y="2895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bg object 652">
              <a:extLst>
                <a:ext uri="{FF2B5EF4-FFF2-40B4-BE49-F238E27FC236}">
                  <a16:creationId xmlns:a16="http://schemas.microsoft.com/office/drawing/2014/main" id="{A167A2CC-CA76-407C-A9E0-C6A655003E3B}"/>
                </a:ext>
              </a:extLst>
            </p:cNvPr>
            <p:cNvSpPr/>
            <p:nvPr/>
          </p:nvSpPr>
          <p:spPr>
            <a:xfrm>
              <a:off x="5352248" y="5513069"/>
              <a:ext cx="5080" cy="371475"/>
            </a:xfrm>
            <a:custGeom>
              <a:avLst/>
              <a:gdLst/>
              <a:ahLst/>
              <a:cxnLst/>
              <a:rect l="l" t="t" r="r" b="b"/>
              <a:pathLst>
                <a:path w="5079" h="371475">
                  <a:moveTo>
                    <a:pt x="1563" y="371093"/>
                  </a:moveTo>
                  <a:lnTo>
                    <a:pt x="1563" y="368045"/>
                  </a:lnTo>
                  <a:lnTo>
                    <a:pt x="801" y="364997"/>
                  </a:lnTo>
                  <a:lnTo>
                    <a:pt x="834" y="351715"/>
                  </a:lnTo>
                  <a:lnTo>
                    <a:pt x="416" y="338666"/>
                  </a:lnTo>
                  <a:lnTo>
                    <a:pt x="0" y="325637"/>
                  </a:lnTo>
                  <a:lnTo>
                    <a:pt x="39" y="312419"/>
                  </a:lnTo>
                  <a:lnTo>
                    <a:pt x="39" y="278891"/>
                  </a:lnTo>
                  <a:lnTo>
                    <a:pt x="512" y="230880"/>
                  </a:lnTo>
                  <a:lnTo>
                    <a:pt x="1249" y="182875"/>
                  </a:lnTo>
                  <a:lnTo>
                    <a:pt x="2143" y="134872"/>
                  </a:lnTo>
                  <a:lnTo>
                    <a:pt x="3087" y="86867"/>
                  </a:lnTo>
                  <a:lnTo>
                    <a:pt x="461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bg object 653">
              <a:extLst>
                <a:ext uri="{FF2B5EF4-FFF2-40B4-BE49-F238E27FC236}">
                  <a16:creationId xmlns:a16="http://schemas.microsoft.com/office/drawing/2014/main" id="{E45E15F0-EB49-40F2-B78F-685208609C8C}"/>
                </a:ext>
              </a:extLst>
            </p:cNvPr>
            <p:cNvSpPr/>
            <p:nvPr/>
          </p:nvSpPr>
          <p:spPr>
            <a:xfrm>
              <a:off x="3973068" y="5817107"/>
              <a:ext cx="1381125" cy="67310"/>
            </a:xfrm>
            <a:custGeom>
              <a:avLst/>
              <a:gdLst/>
              <a:ahLst/>
              <a:cxnLst/>
              <a:rect l="l" t="t" r="r" b="b"/>
              <a:pathLst>
                <a:path w="1381125" h="67310">
                  <a:moveTo>
                    <a:pt x="2286" y="65532"/>
                  </a:moveTo>
                  <a:lnTo>
                    <a:pt x="1380744" y="67056"/>
                  </a:lnTo>
                </a:path>
                <a:path w="1381125" h="67310">
                  <a:moveTo>
                    <a:pt x="2286" y="65532"/>
                  </a:moveTo>
                  <a:lnTo>
                    <a:pt x="2286" y="62484"/>
                  </a:lnTo>
                  <a:lnTo>
                    <a:pt x="1117" y="50356"/>
                  </a:lnTo>
                  <a:lnTo>
                    <a:pt x="828" y="37685"/>
                  </a:lnTo>
                  <a:lnTo>
                    <a:pt x="696" y="25031"/>
                  </a:lnTo>
                  <a:lnTo>
                    <a:pt x="0" y="12954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bg object 654">
              <a:extLst>
                <a:ext uri="{FF2B5EF4-FFF2-40B4-BE49-F238E27FC236}">
                  <a16:creationId xmlns:a16="http://schemas.microsoft.com/office/drawing/2014/main" id="{B1201183-BD21-4453-90A6-E84AC503CE71}"/>
                </a:ext>
              </a:extLst>
            </p:cNvPr>
            <p:cNvSpPr/>
            <p:nvPr/>
          </p:nvSpPr>
          <p:spPr>
            <a:xfrm>
              <a:off x="3973830" y="5665469"/>
              <a:ext cx="0" cy="151765"/>
            </a:xfrm>
            <a:custGeom>
              <a:avLst/>
              <a:gdLst/>
              <a:ahLst/>
              <a:cxnLst/>
              <a:rect l="l" t="t" r="r" b="b"/>
              <a:pathLst>
                <a:path h="151764">
                  <a:moveTo>
                    <a:pt x="0" y="25145"/>
                  </a:moveTo>
                  <a:lnTo>
                    <a:pt x="0" y="151637"/>
                  </a:lnTo>
                </a:path>
                <a:path h="151764">
                  <a:moveTo>
                    <a:pt x="0" y="2514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bg object 655">
              <a:extLst>
                <a:ext uri="{FF2B5EF4-FFF2-40B4-BE49-F238E27FC236}">
                  <a16:creationId xmlns:a16="http://schemas.microsoft.com/office/drawing/2014/main" id="{112B5019-8E49-426A-B433-AA90E3B6966F}"/>
                </a:ext>
              </a:extLst>
            </p:cNvPr>
            <p:cNvSpPr/>
            <p:nvPr/>
          </p:nvSpPr>
          <p:spPr>
            <a:xfrm>
              <a:off x="3974592" y="5540501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2286" y="0"/>
                  </a:moveTo>
                  <a:lnTo>
                    <a:pt x="2286" y="16002"/>
                  </a:lnTo>
                  <a:lnTo>
                    <a:pt x="1524" y="32766"/>
                  </a:lnTo>
                  <a:lnTo>
                    <a:pt x="762" y="65532"/>
                  </a:lnTo>
                  <a:lnTo>
                    <a:pt x="762" y="95250"/>
                  </a:lnTo>
                  <a:lnTo>
                    <a:pt x="0" y="124205"/>
                  </a:lnTo>
                </a:path>
                <a:path w="3175" h="124460">
                  <a:moveTo>
                    <a:pt x="2286" y="0"/>
                  </a:moveTo>
                  <a:lnTo>
                    <a:pt x="304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bg object 656">
              <a:extLst>
                <a:ext uri="{FF2B5EF4-FFF2-40B4-BE49-F238E27FC236}">
                  <a16:creationId xmlns:a16="http://schemas.microsoft.com/office/drawing/2014/main" id="{857F39B0-1C58-44A9-B19F-8E07F1A09291}"/>
                </a:ext>
              </a:extLst>
            </p:cNvPr>
            <p:cNvSpPr/>
            <p:nvPr/>
          </p:nvSpPr>
          <p:spPr>
            <a:xfrm>
              <a:off x="3976878" y="5514593"/>
              <a:ext cx="0" cy="25400"/>
            </a:xfrm>
            <a:custGeom>
              <a:avLst/>
              <a:gdLst/>
              <a:ahLst/>
              <a:cxnLst/>
              <a:rect l="l" t="t" r="r" b="b"/>
              <a:pathLst>
                <a:path h="25400">
                  <a:moveTo>
                    <a:pt x="0" y="2514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bg object 657">
              <a:extLst>
                <a:ext uri="{FF2B5EF4-FFF2-40B4-BE49-F238E27FC236}">
                  <a16:creationId xmlns:a16="http://schemas.microsoft.com/office/drawing/2014/main" id="{367011DE-BC0C-4448-A0BD-137C764330AD}"/>
                </a:ext>
              </a:extLst>
            </p:cNvPr>
            <p:cNvSpPr/>
            <p:nvPr/>
          </p:nvSpPr>
          <p:spPr>
            <a:xfrm>
              <a:off x="3977640" y="5514593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bg object 658">
              <a:extLst>
                <a:ext uri="{FF2B5EF4-FFF2-40B4-BE49-F238E27FC236}">
                  <a16:creationId xmlns:a16="http://schemas.microsoft.com/office/drawing/2014/main" id="{610747CE-15F9-4BF9-AC3E-3FEE9479A832}"/>
                </a:ext>
              </a:extLst>
            </p:cNvPr>
            <p:cNvSpPr/>
            <p:nvPr/>
          </p:nvSpPr>
          <p:spPr>
            <a:xfrm>
              <a:off x="3977640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bg object 659">
              <a:extLst>
                <a:ext uri="{FF2B5EF4-FFF2-40B4-BE49-F238E27FC236}">
                  <a16:creationId xmlns:a16="http://schemas.microsoft.com/office/drawing/2014/main" id="{7C512AC5-D9FA-4205-963D-5BDF74DC1AD8}"/>
                </a:ext>
              </a:extLst>
            </p:cNvPr>
            <p:cNvSpPr/>
            <p:nvPr/>
          </p:nvSpPr>
          <p:spPr>
            <a:xfrm>
              <a:off x="3980688" y="539038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0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bg object 660">
              <a:extLst>
                <a:ext uri="{FF2B5EF4-FFF2-40B4-BE49-F238E27FC236}">
                  <a16:creationId xmlns:a16="http://schemas.microsoft.com/office/drawing/2014/main" id="{8D6090A8-C2E9-4117-ACCB-517B5D1165B5}"/>
                </a:ext>
              </a:extLst>
            </p:cNvPr>
            <p:cNvSpPr/>
            <p:nvPr/>
          </p:nvSpPr>
          <p:spPr>
            <a:xfrm>
              <a:off x="3979926" y="5378195"/>
              <a:ext cx="1270" cy="12700"/>
            </a:xfrm>
            <a:custGeom>
              <a:avLst/>
              <a:gdLst/>
              <a:ahLst/>
              <a:cxnLst/>
              <a:rect l="l" t="t" r="r" b="b"/>
              <a:pathLst>
                <a:path w="1270" h="12700">
                  <a:moveTo>
                    <a:pt x="0" y="12191"/>
                  </a:move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bg object 661">
              <a:extLst>
                <a:ext uri="{FF2B5EF4-FFF2-40B4-BE49-F238E27FC236}">
                  <a16:creationId xmlns:a16="http://schemas.microsoft.com/office/drawing/2014/main" id="{83F7AB96-64C3-4CC2-969B-8E4A17643943}"/>
                </a:ext>
              </a:extLst>
            </p:cNvPr>
            <p:cNvSpPr/>
            <p:nvPr/>
          </p:nvSpPr>
          <p:spPr>
            <a:xfrm>
              <a:off x="3980688" y="5378195"/>
              <a:ext cx="24130" cy="2540"/>
            </a:xfrm>
            <a:custGeom>
              <a:avLst/>
              <a:gdLst/>
              <a:ahLst/>
              <a:cxnLst/>
              <a:rect l="l" t="t" r="r" b="b"/>
              <a:pathLst>
                <a:path w="24129" h="2539">
                  <a:moveTo>
                    <a:pt x="23622" y="2286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bg object 662">
              <a:extLst>
                <a:ext uri="{FF2B5EF4-FFF2-40B4-BE49-F238E27FC236}">
                  <a16:creationId xmlns:a16="http://schemas.microsoft.com/office/drawing/2014/main" id="{7E714594-27F8-4A2B-B52E-555DD0FB76E9}"/>
                </a:ext>
              </a:extLst>
            </p:cNvPr>
            <p:cNvSpPr/>
            <p:nvPr/>
          </p:nvSpPr>
          <p:spPr>
            <a:xfrm>
              <a:off x="5353811" y="5513069"/>
              <a:ext cx="3175" cy="372110"/>
            </a:xfrm>
            <a:custGeom>
              <a:avLst/>
              <a:gdLst/>
              <a:ahLst/>
              <a:cxnLst/>
              <a:rect l="l" t="t" r="r" b="b"/>
              <a:pathLst>
                <a:path w="3175" h="372110">
                  <a:moveTo>
                    <a:pt x="3048" y="0"/>
                  </a:moveTo>
                  <a:lnTo>
                    <a:pt x="1524" y="250697"/>
                  </a:lnTo>
                  <a:lnTo>
                    <a:pt x="1524" y="336042"/>
                  </a:lnTo>
                  <a:lnTo>
                    <a:pt x="762" y="351282"/>
                  </a:lnTo>
                  <a:lnTo>
                    <a:pt x="762" y="370332"/>
                  </a:lnTo>
                  <a:lnTo>
                    <a:pt x="0" y="371094"/>
                  </a:lnTo>
                  <a:lnTo>
                    <a:pt x="0" y="371856"/>
                  </a:lnTo>
                  <a:lnTo>
                    <a:pt x="0" y="37109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0" name="bg object 663">
              <a:extLst>
                <a:ext uri="{FF2B5EF4-FFF2-40B4-BE49-F238E27FC236}">
                  <a16:creationId xmlns:a16="http://schemas.microsoft.com/office/drawing/2014/main" id="{CDF29DAA-1736-4CCA-8673-E317439C46E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22192" y="5526785"/>
              <a:ext cx="156972" cy="304800"/>
            </a:xfrm>
            <a:prstGeom prst="rect">
              <a:avLst/>
            </a:prstGeom>
          </p:spPr>
        </p:pic>
        <p:sp>
          <p:nvSpPr>
            <p:cNvPr id="311" name="bg object 664">
              <a:extLst>
                <a:ext uri="{FF2B5EF4-FFF2-40B4-BE49-F238E27FC236}">
                  <a16:creationId xmlns:a16="http://schemas.microsoft.com/office/drawing/2014/main" id="{83366FAC-497D-471A-A633-1B0924233C82}"/>
                </a:ext>
              </a:extLst>
            </p:cNvPr>
            <p:cNvSpPr/>
            <p:nvPr/>
          </p:nvSpPr>
          <p:spPr>
            <a:xfrm>
              <a:off x="3058668" y="5881877"/>
              <a:ext cx="916940" cy="1270"/>
            </a:xfrm>
            <a:custGeom>
              <a:avLst/>
              <a:gdLst/>
              <a:ahLst/>
              <a:cxnLst/>
              <a:rect l="l" t="t" r="r" b="b"/>
              <a:pathLst>
                <a:path w="916939" h="1270">
                  <a:moveTo>
                    <a:pt x="0" y="0"/>
                  </a:moveTo>
                  <a:lnTo>
                    <a:pt x="916686" y="76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bg object 665">
              <a:extLst>
                <a:ext uri="{FF2B5EF4-FFF2-40B4-BE49-F238E27FC236}">
                  <a16:creationId xmlns:a16="http://schemas.microsoft.com/office/drawing/2014/main" id="{B4AAE7C9-F5CD-48F1-B586-9C3A9DA40166}"/>
                </a:ext>
              </a:extLst>
            </p:cNvPr>
            <p:cNvSpPr/>
            <p:nvPr/>
          </p:nvSpPr>
          <p:spPr>
            <a:xfrm>
              <a:off x="3058668" y="5539739"/>
              <a:ext cx="0" cy="342265"/>
            </a:xfrm>
            <a:custGeom>
              <a:avLst/>
              <a:gdLst/>
              <a:ahLst/>
              <a:cxnLst/>
              <a:rect l="l" t="t" r="r" b="b"/>
              <a:pathLst>
                <a:path h="342264">
                  <a:moveTo>
                    <a:pt x="0" y="0"/>
                  </a:moveTo>
                  <a:lnTo>
                    <a:pt x="0" y="0"/>
                  </a:lnTo>
                  <a:lnTo>
                    <a:pt x="0" y="231902"/>
                  </a:lnTo>
                  <a:lnTo>
                    <a:pt x="0" y="285496"/>
                  </a:lnTo>
                  <a:lnTo>
                    <a:pt x="0" y="339090"/>
                  </a:lnTo>
                  <a:lnTo>
                    <a:pt x="0" y="34213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bg object 666">
              <a:extLst>
                <a:ext uri="{FF2B5EF4-FFF2-40B4-BE49-F238E27FC236}">
                  <a16:creationId xmlns:a16="http://schemas.microsoft.com/office/drawing/2014/main" id="{AA9E9EDE-CD2E-41DE-BE75-BB2F6DA411AB}"/>
                </a:ext>
              </a:extLst>
            </p:cNvPr>
            <p:cNvSpPr/>
            <p:nvPr/>
          </p:nvSpPr>
          <p:spPr>
            <a:xfrm>
              <a:off x="3075432" y="5378195"/>
              <a:ext cx="905510" cy="1270"/>
            </a:xfrm>
            <a:custGeom>
              <a:avLst/>
              <a:gdLst/>
              <a:ahLst/>
              <a:cxnLst/>
              <a:rect l="l" t="t" r="r" b="b"/>
              <a:pathLst>
                <a:path w="905510" h="1270">
                  <a:moveTo>
                    <a:pt x="905256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bg object 667">
              <a:extLst>
                <a:ext uri="{FF2B5EF4-FFF2-40B4-BE49-F238E27FC236}">
                  <a16:creationId xmlns:a16="http://schemas.microsoft.com/office/drawing/2014/main" id="{2A6AC25D-9072-4C9B-939A-3B4B899EBF2E}"/>
                </a:ext>
              </a:extLst>
            </p:cNvPr>
            <p:cNvSpPr/>
            <p:nvPr/>
          </p:nvSpPr>
          <p:spPr>
            <a:xfrm>
              <a:off x="3969258" y="5378957"/>
              <a:ext cx="10795" cy="11430"/>
            </a:xfrm>
            <a:custGeom>
              <a:avLst/>
              <a:gdLst/>
              <a:ahLst/>
              <a:cxnLst/>
              <a:rect l="l" t="t" r="r" b="b"/>
              <a:pathLst>
                <a:path w="10795" h="11429">
                  <a:moveTo>
                    <a:pt x="0" y="0"/>
                  </a:moveTo>
                  <a:lnTo>
                    <a:pt x="10668" y="114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bg object 668">
              <a:extLst>
                <a:ext uri="{FF2B5EF4-FFF2-40B4-BE49-F238E27FC236}">
                  <a16:creationId xmlns:a16="http://schemas.microsoft.com/office/drawing/2014/main" id="{14B9437C-6ED5-4D2D-9EA2-60D129E58176}"/>
                </a:ext>
              </a:extLst>
            </p:cNvPr>
            <p:cNvSpPr/>
            <p:nvPr/>
          </p:nvSpPr>
          <p:spPr>
            <a:xfrm>
              <a:off x="3844290" y="5378957"/>
              <a:ext cx="125095" cy="1270"/>
            </a:xfrm>
            <a:custGeom>
              <a:avLst/>
              <a:gdLst/>
              <a:ahLst/>
              <a:cxnLst/>
              <a:rect l="l" t="t" r="r" b="b"/>
              <a:pathLst>
                <a:path w="125095" h="1270">
                  <a:moveTo>
                    <a:pt x="0" y="762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bg object 669">
              <a:extLst>
                <a:ext uri="{FF2B5EF4-FFF2-40B4-BE49-F238E27FC236}">
                  <a16:creationId xmlns:a16="http://schemas.microsoft.com/office/drawing/2014/main" id="{80AD122C-68D4-4E3F-94C0-C1979A43434A}"/>
                </a:ext>
              </a:extLst>
            </p:cNvPr>
            <p:cNvSpPr/>
            <p:nvPr/>
          </p:nvSpPr>
          <p:spPr>
            <a:xfrm>
              <a:off x="3831336" y="5379719"/>
              <a:ext cx="13335" cy="11430"/>
            </a:xfrm>
            <a:custGeom>
              <a:avLst/>
              <a:gdLst/>
              <a:ahLst/>
              <a:cxnLst/>
              <a:rect l="l" t="t" r="r" b="b"/>
              <a:pathLst>
                <a:path w="13335" h="11429">
                  <a:moveTo>
                    <a:pt x="0" y="11429"/>
                  </a:moveTo>
                  <a:lnTo>
                    <a:pt x="1295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bg object 670">
              <a:extLst>
                <a:ext uri="{FF2B5EF4-FFF2-40B4-BE49-F238E27FC236}">
                  <a16:creationId xmlns:a16="http://schemas.microsoft.com/office/drawing/2014/main" id="{22D2BC37-7472-45CA-AA27-CD4D42527C32}"/>
                </a:ext>
              </a:extLst>
            </p:cNvPr>
            <p:cNvSpPr/>
            <p:nvPr/>
          </p:nvSpPr>
          <p:spPr>
            <a:xfrm>
              <a:off x="3828288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4"/>
                  </a:moveTo>
                  <a:lnTo>
                    <a:pt x="761" y="92964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bg object 671">
              <a:extLst>
                <a:ext uri="{FF2B5EF4-FFF2-40B4-BE49-F238E27FC236}">
                  <a16:creationId xmlns:a16="http://schemas.microsoft.com/office/drawing/2014/main" id="{1C5507E2-70E8-4A75-90E0-3E0DE8E1C8B2}"/>
                </a:ext>
              </a:extLst>
            </p:cNvPr>
            <p:cNvSpPr/>
            <p:nvPr/>
          </p:nvSpPr>
          <p:spPr>
            <a:xfrm>
              <a:off x="3828288" y="551459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bg object 672">
              <a:extLst>
                <a:ext uri="{FF2B5EF4-FFF2-40B4-BE49-F238E27FC236}">
                  <a16:creationId xmlns:a16="http://schemas.microsoft.com/office/drawing/2014/main" id="{091972FE-56FA-4692-BDB2-21EE54599C82}"/>
                </a:ext>
              </a:extLst>
            </p:cNvPr>
            <p:cNvSpPr/>
            <p:nvPr/>
          </p:nvSpPr>
          <p:spPr>
            <a:xfrm>
              <a:off x="3840480" y="5526023"/>
              <a:ext cx="125095" cy="1270"/>
            </a:xfrm>
            <a:custGeom>
              <a:avLst/>
              <a:gdLst/>
              <a:ahLst/>
              <a:cxnLst/>
              <a:rect l="l" t="t" r="r" b="b"/>
              <a:pathLst>
                <a:path w="125095" h="1270">
                  <a:moveTo>
                    <a:pt x="124967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bg object 673">
              <a:extLst>
                <a:ext uri="{FF2B5EF4-FFF2-40B4-BE49-F238E27FC236}">
                  <a16:creationId xmlns:a16="http://schemas.microsoft.com/office/drawing/2014/main" id="{1038B70E-25EA-4F8B-940E-FF9C7D2E2D2E}"/>
                </a:ext>
              </a:extLst>
            </p:cNvPr>
            <p:cNvSpPr/>
            <p:nvPr/>
          </p:nvSpPr>
          <p:spPr>
            <a:xfrm>
              <a:off x="3965448" y="5515355"/>
              <a:ext cx="11430" cy="10795"/>
            </a:xfrm>
            <a:custGeom>
              <a:avLst/>
              <a:gdLst/>
              <a:ahLst/>
              <a:cxnLst/>
              <a:rect l="l" t="t" r="r" b="b"/>
              <a:pathLst>
                <a:path w="11429" h="10795">
                  <a:moveTo>
                    <a:pt x="11429" y="0"/>
                  </a:moveTo>
                  <a:lnTo>
                    <a:pt x="0" y="10668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bg object 674">
              <a:extLst>
                <a:ext uri="{FF2B5EF4-FFF2-40B4-BE49-F238E27FC236}">
                  <a16:creationId xmlns:a16="http://schemas.microsoft.com/office/drawing/2014/main" id="{13CDFC48-AC9D-40FC-8180-65A7E1B08885}"/>
                </a:ext>
              </a:extLst>
            </p:cNvPr>
            <p:cNvSpPr/>
            <p:nvPr/>
          </p:nvSpPr>
          <p:spPr>
            <a:xfrm>
              <a:off x="3674364" y="5391149"/>
              <a:ext cx="3810" cy="123825"/>
            </a:xfrm>
            <a:custGeom>
              <a:avLst/>
              <a:gdLst/>
              <a:ahLst/>
              <a:cxnLst/>
              <a:rect l="l" t="t" r="r" b="b"/>
              <a:pathLst>
                <a:path w="3810" h="123825">
                  <a:moveTo>
                    <a:pt x="3810" y="0"/>
                  </a:moveTo>
                  <a:lnTo>
                    <a:pt x="1524" y="92964"/>
                  </a:ln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bg object 675">
              <a:extLst>
                <a:ext uri="{FF2B5EF4-FFF2-40B4-BE49-F238E27FC236}">
                  <a16:creationId xmlns:a16="http://schemas.microsoft.com/office/drawing/2014/main" id="{ED8DDEA9-3460-4722-8266-31CCBB0195FD}"/>
                </a:ext>
              </a:extLst>
            </p:cNvPr>
            <p:cNvSpPr/>
            <p:nvPr/>
          </p:nvSpPr>
          <p:spPr>
            <a:xfrm>
              <a:off x="3665982" y="537971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0"/>
                  </a:moveTo>
                  <a:lnTo>
                    <a:pt x="12192" y="1142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bg object 676">
              <a:extLst>
                <a:ext uri="{FF2B5EF4-FFF2-40B4-BE49-F238E27FC236}">
                  <a16:creationId xmlns:a16="http://schemas.microsoft.com/office/drawing/2014/main" id="{2F20BCA1-8819-4EE3-8A64-AEAF0B40BABB}"/>
                </a:ext>
              </a:extLst>
            </p:cNvPr>
            <p:cNvSpPr/>
            <p:nvPr/>
          </p:nvSpPr>
          <p:spPr>
            <a:xfrm>
              <a:off x="3541014" y="537971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bg object 677">
              <a:extLst>
                <a:ext uri="{FF2B5EF4-FFF2-40B4-BE49-F238E27FC236}">
                  <a16:creationId xmlns:a16="http://schemas.microsoft.com/office/drawing/2014/main" id="{F3B6ECD0-0662-4A80-BCF6-D0A2B76CA520}"/>
                </a:ext>
              </a:extLst>
            </p:cNvPr>
            <p:cNvSpPr/>
            <p:nvPr/>
          </p:nvSpPr>
          <p:spPr>
            <a:xfrm>
              <a:off x="3528822" y="537971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bg object 678">
              <a:extLst>
                <a:ext uri="{FF2B5EF4-FFF2-40B4-BE49-F238E27FC236}">
                  <a16:creationId xmlns:a16="http://schemas.microsoft.com/office/drawing/2014/main" id="{BCC06165-999A-4639-BB78-8DB15A9831E0}"/>
                </a:ext>
              </a:extLst>
            </p:cNvPr>
            <p:cNvSpPr/>
            <p:nvPr/>
          </p:nvSpPr>
          <p:spPr>
            <a:xfrm>
              <a:off x="3525774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4"/>
                  </a:moveTo>
                  <a:lnTo>
                    <a:pt x="761" y="92964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bg object 679">
              <a:extLst>
                <a:ext uri="{FF2B5EF4-FFF2-40B4-BE49-F238E27FC236}">
                  <a16:creationId xmlns:a16="http://schemas.microsoft.com/office/drawing/2014/main" id="{EAA636F5-01F7-4AC3-9768-D6EAD1B6508B}"/>
                </a:ext>
              </a:extLst>
            </p:cNvPr>
            <p:cNvSpPr/>
            <p:nvPr/>
          </p:nvSpPr>
          <p:spPr>
            <a:xfrm>
              <a:off x="3525774" y="5514593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bg object 680">
              <a:extLst>
                <a:ext uri="{FF2B5EF4-FFF2-40B4-BE49-F238E27FC236}">
                  <a16:creationId xmlns:a16="http://schemas.microsoft.com/office/drawing/2014/main" id="{FB9D15F3-E820-4E5E-A81E-4E88437AAB0A}"/>
                </a:ext>
              </a:extLst>
            </p:cNvPr>
            <p:cNvSpPr/>
            <p:nvPr/>
          </p:nvSpPr>
          <p:spPr>
            <a:xfrm>
              <a:off x="3537204" y="55267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bg object 681">
              <a:extLst>
                <a:ext uri="{FF2B5EF4-FFF2-40B4-BE49-F238E27FC236}">
                  <a16:creationId xmlns:a16="http://schemas.microsoft.com/office/drawing/2014/main" id="{6C1840B3-B12F-467F-A907-C2DE0FDCD8D3}"/>
                </a:ext>
              </a:extLst>
            </p:cNvPr>
            <p:cNvSpPr/>
            <p:nvPr/>
          </p:nvSpPr>
          <p:spPr>
            <a:xfrm>
              <a:off x="3662172" y="551459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bg object 682">
              <a:extLst>
                <a:ext uri="{FF2B5EF4-FFF2-40B4-BE49-F238E27FC236}">
                  <a16:creationId xmlns:a16="http://schemas.microsoft.com/office/drawing/2014/main" id="{133BB43A-D65F-49AD-9150-16CC3E9503D5}"/>
                </a:ext>
              </a:extLst>
            </p:cNvPr>
            <p:cNvSpPr/>
            <p:nvPr/>
          </p:nvSpPr>
          <p:spPr>
            <a:xfrm>
              <a:off x="3371850" y="5391911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bg object 683">
              <a:extLst>
                <a:ext uri="{FF2B5EF4-FFF2-40B4-BE49-F238E27FC236}">
                  <a16:creationId xmlns:a16="http://schemas.microsoft.com/office/drawing/2014/main" id="{95C05A7A-D979-4226-B8A0-D3FD035EECEA}"/>
                </a:ext>
              </a:extLst>
            </p:cNvPr>
            <p:cNvSpPr/>
            <p:nvPr/>
          </p:nvSpPr>
          <p:spPr>
            <a:xfrm>
              <a:off x="3363468" y="537971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bg object 684">
              <a:extLst>
                <a:ext uri="{FF2B5EF4-FFF2-40B4-BE49-F238E27FC236}">
                  <a16:creationId xmlns:a16="http://schemas.microsoft.com/office/drawing/2014/main" id="{0E00BFCE-B8FD-44CE-AEE9-A184D6CCD252}"/>
                </a:ext>
              </a:extLst>
            </p:cNvPr>
            <p:cNvSpPr/>
            <p:nvPr/>
          </p:nvSpPr>
          <p:spPr>
            <a:xfrm>
              <a:off x="3238500" y="537971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bg object 685">
              <a:extLst>
                <a:ext uri="{FF2B5EF4-FFF2-40B4-BE49-F238E27FC236}">
                  <a16:creationId xmlns:a16="http://schemas.microsoft.com/office/drawing/2014/main" id="{501ACF35-4CCD-4494-99D0-EE626BBA5BF1}"/>
                </a:ext>
              </a:extLst>
            </p:cNvPr>
            <p:cNvSpPr/>
            <p:nvPr/>
          </p:nvSpPr>
          <p:spPr>
            <a:xfrm>
              <a:off x="3226308" y="537971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bg object 686">
              <a:extLst>
                <a:ext uri="{FF2B5EF4-FFF2-40B4-BE49-F238E27FC236}">
                  <a16:creationId xmlns:a16="http://schemas.microsoft.com/office/drawing/2014/main" id="{C495B5BC-8A75-484B-B21C-F3A536643ACC}"/>
                </a:ext>
              </a:extLst>
            </p:cNvPr>
            <p:cNvSpPr/>
            <p:nvPr/>
          </p:nvSpPr>
          <p:spPr>
            <a:xfrm>
              <a:off x="3222498" y="5391911"/>
              <a:ext cx="3810" cy="123825"/>
            </a:xfrm>
            <a:custGeom>
              <a:avLst/>
              <a:gdLst/>
              <a:ahLst/>
              <a:cxnLst/>
              <a:rect l="l" t="t" r="r" b="b"/>
              <a:pathLst>
                <a:path w="3810" h="123825">
                  <a:moveTo>
                    <a:pt x="0" y="123444"/>
                  </a:moveTo>
                  <a:lnTo>
                    <a:pt x="761" y="92202"/>
                  </a:lnTo>
                  <a:lnTo>
                    <a:pt x="2285" y="61722"/>
                  </a:lnTo>
                  <a:lnTo>
                    <a:pt x="3809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bg object 687">
              <a:extLst>
                <a:ext uri="{FF2B5EF4-FFF2-40B4-BE49-F238E27FC236}">
                  <a16:creationId xmlns:a16="http://schemas.microsoft.com/office/drawing/2014/main" id="{ADEB2D56-7268-4441-ADE0-32479A120E67}"/>
                </a:ext>
              </a:extLst>
            </p:cNvPr>
            <p:cNvSpPr/>
            <p:nvPr/>
          </p:nvSpPr>
          <p:spPr>
            <a:xfrm>
              <a:off x="3222498" y="551535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2" y="1143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bg object 688">
              <a:extLst>
                <a:ext uri="{FF2B5EF4-FFF2-40B4-BE49-F238E27FC236}">
                  <a16:creationId xmlns:a16="http://schemas.microsoft.com/office/drawing/2014/main" id="{19F8A641-FB0C-48ED-8B2E-76B2ACB248BA}"/>
                </a:ext>
              </a:extLst>
            </p:cNvPr>
            <p:cNvSpPr/>
            <p:nvPr/>
          </p:nvSpPr>
          <p:spPr>
            <a:xfrm>
              <a:off x="3234690" y="55267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8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bg object 689">
              <a:extLst>
                <a:ext uri="{FF2B5EF4-FFF2-40B4-BE49-F238E27FC236}">
                  <a16:creationId xmlns:a16="http://schemas.microsoft.com/office/drawing/2014/main" id="{02AAF4E8-C955-4E52-9AC3-EDCADD375438}"/>
                </a:ext>
              </a:extLst>
            </p:cNvPr>
            <p:cNvSpPr/>
            <p:nvPr/>
          </p:nvSpPr>
          <p:spPr>
            <a:xfrm>
              <a:off x="3359658" y="551535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bg object 690">
              <a:extLst>
                <a:ext uri="{FF2B5EF4-FFF2-40B4-BE49-F238E27FC236}">
                  <a16:creationId xmlns:a16="http://schemas.microsoft.com/office/drawing/2014/main" id="{CEE576C2-180A-4AA2-9F19-F81014C42DDA}"/>
                </a:ext>
              </a:extLst>
            </p:cNvPr>
            <p:cNvSpPr/>
            <p:nvPr/>
          </p:nvSpPr>
          <p:spPr>
            <a:xfrm>
              <a:off x="3822954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2286" y="20574"/>
                  </a:lnTo>
                  <a:lnTo>
                    <a:pt x="1524" y="41148"/>
                  </a:lnTo>
                  <a:lnTo>
                    <a:pt x="1524" y="61722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bg object 691">
              <a:extLst>
                <a:ext uri="{FF2B5EF4-FFF2-40B4-BE49-F238E27FC236}">
                  <a16:creationId xmlns:a16="http://schemas.microsoft.com/office/drawing/2014/main" id="{70023158-123E-48CC-ADC0-FEEFF9F06446}"/>
                </a:ext>
              </a:extLst>
            </p:cNvPr>
            <p:cNvSpPr/>
            <p:nvPr/>
          </p:nvSpPr>
          <p:spPr>
            <a:xfrm>
              <a:off x="3813810" y="5529071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bg object 692">
              <a:extLst>
                <a:ext uri="{FF2B5EF4-FFF2-40B4-BE49-F238E27FC236}">
                  <a16:creationId xmlns:a16="http://schemas.microsoft.com/office/drawing/2014/main" id="{38CE5D69-1BB4-430B-A488-A089FCD8ADD8}"/>
                </a:ext>
              </a:extLst>
            </p:cNvPr>
            <p:cNvSpPr/>
            <p:nvPr/>
          </p:nvSpPr>
          <p:spPr>
            <a:xfrm>
              <a:off x="3688842" y="5529071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bg object 693">
              <a:extLst>
                <a:ext uri="{FF2B5EF4-FFF2-40B4-BE49-F238E27FC236}">
                  <a16:creationId xmlns:a16="http://schemas.microsoft.com/office/drawing/2014/main" id="{5126E68E-4C0B-49C8-AA74-69D39D2E3A07}"/>
                </a:ext>
              </a:extLst>
            </p:cNvPr>
            <p:cNvSpPr/>
            <p:nvPr/>
          </p:nvSpPr>
          <p:spPr>
            <a:xfrm>
              <a:off x="3676650" y="55290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bg object 694">
              <a:extLst>
                <a:ext uri="{FF2B5EF4-FFF2-40B4-BE49-F238E27FC236}">
                  <a16:creationId xmlns:a16="http://schemas.microsoft.com/office/drawing/2014/main" id="{0B31FB29-DAA1-4608-B604-B7360AEC145B}"/>
                </a:ext>
              </a:extLst>
            </p:cNvPr>
            <p:cNvSpPr/>
            <p:nvPr/>
          </p:nvSpPr>
          <p:spPr>
            <a:xfrm>
              <a:off x="3674364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6"/>
                  </a:moveTo>
                  <a:lnTo>
                    <a:pt x="0" y="92964"/>
                  </a:lnTo>
                  <a:lnTo>
                    <a:pt x="761" y="62484"/>
                  </a:lnTo>
                  <a:lnTo>
                    <a:pt x="1523" y="41148"/>
                  </a:lnTo>
                  <a:lnTo>
                    <a:pt x="1523" y="20574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bg object 695">
              <a:extLst>
                <a:ext uri="{FF2B5EF4-FFF2-40B4-BE49-F238E27FC236}">
                  <a16:creationId xmlns:a16="http://schemas.microsoft.com/office/drawing/2014/main" id="{B290F866-14E9-43F6-800B-AC55ECC3AF4C}"/>
                </a:ext>
              </a:extLst>
            </p:cNvPr>
            <p:cNvSpPr/>
            <p:nvPr/>
          </p:nvSpPr>
          <p:spPr>
            <a:xfrm>
              <a:off x="3674364" y="56647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bg object 696">
              <a:extLst>
                <a:ext uri="{FF2B5EF4-FFF2-40B4-BE49-F238E27FC236}">
                  <a16:creationId xmlns:a16="http://schemas.microsoft.com/office/drawing/2014/main" id="{C2674379-3A26-44D6-ACC0-0078C159417A}"/>
                </a:ext>
              </a:extLst>
            </p:cNvPr>
            <p:cNvSpPr/>
            <p:nvPr/>
          </p:nvSpPr>
          <p:spPr>
            <a:xfrm>
              <a:off x="3685794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bg object 697">
              <a:extLst>
                <a:ext uri="{FF2B5EF4-FFF2-40B4-BE49-F238E27FC236}">
                  <a16:creationId xmlns:a16="http://schemas.microsoft.com/office/drawing/2014/main" id="{37803C18-FE88-4F4D-B418-0CE9E5F4FB5A}"/>
                </a:ext>
              </a:extLst>
            </p:cNvPr>
            <p:cNvSpPr/>
            <p:nvPr/>
          </p:nvSpPr>
          <p:spPr>
            <a:xfrm>
              <a:off x="3810762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bg object 698">
              <a:extLst>
                <a:ext uri="{FF2B5EF4-FFF2-40B4-BE49-F238E27FC236}">
                  <a16:creationId xmlns:a16="http://schemas.microsoft.com/office/drawing/2014/main" id="{7EBBCA17-26AA-4CB8-9393-0FF27B7488D0}"/>
                </a:ext>
              </a:extLst>
            </p:cNvPr>
            <p:cNvSpPr/>
            <p:nvPr/>
          </p:nvSpPr>
          <p:spPr>
            <a:xfrm>
              <a:off x="3671316" y="5540501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3048" y="0"/>
                  </a:moveTo>
                  <a:lnTo>
                    <a:pt x="1524" y="41148"/>
                  </a:lnTo>
                  <a:lnTo>
                    <a:pt x="1524" y="62484"/>
                  </a:lnTo>
                  <a:lnTo>
                    <a:pt x="762" y="92964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bg object 699">
              <a:extLst>
                <a:ext uri="{FF2B5EF4-FFF2-40B4-BE49-F238E27FC236}">
                  <a16:creationId xmlns:a16="http://schemas.microsoft.com/office/drawing/2014/main" id="{66ADC96C-9BD4-49E7-ACFB-68632856AC9D}"/>
                </a:ext>
              </a:extLst>
            </p:cNvPr>
            <p:cNvSpPr/>
            <p:nvPr/>
          </p:nvSpPr>
          <p:spPr>
            <a:xfrm>
              <a:off x="3662172" y="55290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0"/>
                  </a:moveTo>
                  <a:lnTo>
                    <a:pt x="12192" y="1142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bg object 700">
              <a:extLst>
                <a:ext uri="{FF2B5EF4-FFF2-40B4-BE49-F238E27FC236}">
                  <a16:creationId xmlns:a16="http://schemas.microsoft.com/office/drawing/2014/main" id="{C791EA2D-68F4-4B2D-AA4E-E5542BF73141}"/>
                </a:ext>
              </a:extLst>
            </p:cNvPr>
            <p:cNvSpPr/>
            <p:nvPr/>
          </p:nvSpPr>
          <p:spPr>
            <a:xfrm>
              <a:off x="3537204" y="5529071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bg object 701">
              <a:extLst>
                <a:ext uri="{FF2B5EF4-FFF2-40B4-BE49-F238E27FC236}">
                  <a16:creationId xmlns:a16="http://schemas.microsoft.com/office/drawing/2014/main" id="{332CB082-5A5A-4FB0-9A3B-D2C6AD5D0D5D}"/>
                </a:ext>
              </a:extLst>
            </p:cNvPr>
            <p:cNvSpPr/>
            <p:nvPr/>
          </p:nvSpPr>
          <p:spPr>
            <a:xfrm>
              <a:off x="3525012" y="55290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bg object 702">
              <a:extLst>
                <a:ext uri="{FF2B5EF4-FFF2-40B4-BE49-F238E27FC236}">
                  <a16:creationId xmlns:a16="http://schemas.microsoft.com/office/drawing/2014/main" id="{3C7D3947-3A13-44D8-98EC-ECC47A8B3570}"/>
                </a:ext>
              </a:extLst>
            </p:cNvPr>
            <p:cNvSpPr/>
            <p:nvPr/>
          </p:nvSpPr>
          <p:spPr>
            <a:xfrm>
              <a:off x="3522726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6"/>
                  </a:moveTo>
                  <a:lnTo>
                    <a:pt x="0" y="92964"/>
                  </a:lnTo>
                  <a:lnTo>
                    <a:pt x="761" y="62484"/>
                  </a:lnTo>
                  <a:lnTo>
                    <a:pt x="1523" y="41910"/>
                  </a:lnTo>
                  <a:lnTo>
                    <a:pt x="1523" y="20574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bg object 703">
              <a:extLst>
                <a:ext uri="{FF2B5EF4-FFF2-40B4-BE49-F238E27FC236}">
                  <a16:creationId xmlns:a16="http://schemas.microsoft.com/office/drawing/2014/main" id="{A6FCCCB6-A57D-4B57-9D6B-5EE2953FE31D}"/>
                </a:ext>
              </a:extLst>
            </p:cNvPr>
            <p:cNvSpPr/>
            <p:nvPr/>
          </p:nvSpPr>
          <p:spPr>
            <a:xfrm>
              <a:off x="3522726" y="56647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bg object 704">
              <a:extLst>
                <a:ext uri="{FF2B5EF4-FFF2-40B4-BE49-F238E27FC236}">
                  <a16:creationId xmlns:a16="http://schemas.microsoft.com/office/drawing/2014/main" id="{8A20D28B-8E9D-42FC-AF6C-B09A7B26BEAB}"/>
                </a:ext>
              </a:extLst>
            </p:cNvPr>
            <p:cNvSpPr/>
            <p:nvPr/>
          </p:nvSpPr>
          <p:spPr>
            <a:xfrm>
              <a:off x="3534156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bg object 705">
              <a:extLst>
                <a:ext uri="{FF2B5EF4-FFF2-40B4-BE49-F238E27FC236}">
                  <a16:creationId xmlns:a16="http://schemas.microsoft.com/office/drawing/2014/main" id="{62365AC9-0EA1-4B4E-B5CB-19CF75728138}"/>
                </a:ext>
              </a:extLst>
            </p:cNvPr>
            <p:cNvSpPr/>
            <p:nvPr/>
          </p:nvSpPr>
          <p:spPr>
            <a:xfrm>
              <a:off x="3659124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bg object 706">
              <a:extLst>
                <a:ext uri="{FF2B5EF4-FFF2-40B4-BE49-F238E27FC236}">
                  <a16:creationId xmlns:a16="http://schemas.microsoft.com/office/drawing/2014/main" id="{1549DBEC-D90C-4BEA-A1A7-37B67BDD4E3E}"/>
                </a:ext>
              </a:extLst>
            </p:cNvPr>
            <p:cNvSpPr/>
            <p:nvPr/>
          </p:nvSpPr>
          <p:spPr>
            <a:xfrm>
              <a:off x="3520440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20574"/>
                  </a:lnTo>
                  <a:lnTo>
                    <a:pt x="1524" y="41148"/>
                  </a:lnTo>
                  <a:lnTo>
                    <a:pt x="762" y="62484"/>
                  </a:lnTo>
                  <a:lnTo>
                    <a:pt x="0" y="92964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bg object 707">
              <a:extLst>
                <a:ext uri="{FF2B5EF4-FFF2-40B4-BE49-F238E27FC236}">
                  <a16:creationId xmlns:a16="http://schemas.microsoft.com/office/drawing/2014/main" id="{F3801DFB-D3DC-4FD2-A21E-CC8F65232E05}"/>
                </a:ext>
              </a:extLst>
            </p:cNvPr>
            <p:cNvSpPr/>
            <p:nvPr/>
          </p:nvSpPr>
          <p:spPr>
            <a:xfrm>
              <a:off x="3511296" y="5529071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bg object 708">
              <a:extLst>
                <a:ext uri="{FF2B5EF4-FFF2-40B4-BE49-F238E27FC236}">
                  <a16:creationId xmlns:a16="http://schemas.microsoft.com/office/drawing/2014/main" id="{38CCD320-A99B-41E7-9372-D4238126FF14}"/>
                </a:ext>
              </a:extLst>
            </p:cNvPr>
            <p:cNvSpPr/>
            <p:nvPr/>
          </p:nvSpPr>
          <p:spPr>
            <a:xfrm>
              <a:off x="3385566" y="552907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bg object 709">
              <a:extLst>
                <a:ext uri="{FF2B5EF4-FFF2-40B4-BE49-F238E27FC236}">
                  <a16:creationId xmlns:a16="http://schemas.microsoft.com/office/drawing/2014/main" id="{ECCA61B7-1691-4264-81EC-20BF1CED2B3C}"/>
                </a:ext>
              </a:extLst>
            </p:cNvPr>
            <p:cNvSpPr/>
            <p:nvPr/>
          </p:nvSpPr>
          <p:spPr>
            <a:xfrm>
              <a:off x="3373374" y="552907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bg object 710">
              <a:extLst>
                <a:ext uri="{FF2B5EF4-FFF2-40B4-BE49-F238E27FC236}">
                  <a16:creationId xmlns:a16="http://schemas.microsoft.com/office/drawing/2014/main" id="{E5D2C458-A942-44F9-B098-D88B66B33262}"/>
                </a:ext>
              </a:extLst>
            </p:cNvPr>
            <p:cNvSpPr/>
            <p:nvPr/>
          </p:nvSpPr>
          <p:spPr>
            <a:xfrm>
              <a:off x="3371088" y="5541263"/>
              <a:ext cx="2540" cy="123825"/>
            </a:xfrm>
            <a:custGeom>
              <a:avLst/>
              <a:gdLst/>
              <a:ahLst/>
              <a:cxnLst/>
              <a:rect l="l" t="t" r="r" b="b"/>
              <a:pathLst>
                <a:path w="2539" h="123825">
                  <a:moveTo>
                    <a:pt x="0" y="123443"/>
                  </a:moveTo>
                  <a:lnTo>
                    <a:pt x="761" y="92963"/>
                  </a:lnTo>
                  <a:lnTo>
                    <a:pt x="1523" y="61721"/>
                  </a:lnTo>
                  <a:lnTo>
                    <a:pt x="1523" y="41147"/>
                  </a:lnTo>
                  <a:lnTo>
                    <a:pt x="2285" y="19811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bg object 711">
              <a:extLst>
                <a:ext uri="{FF2B5EF4-FFF2-40B4-BE49-F238E27FC236}">
                  <a16:creationId xmlns:a16="http://schemas.microsoft.com/office/drawing/2014/main" id="{A07D1338-0AFD-41BC-ACF7-91B4E7ED2426}"/>
                </a:ext>
              </a:extLst>
            </p:cNvPr>
            <p:cNvSpPr/>
            <p:nvPr/>
          </p:nvSpPr>
          <p:spPr>
            <a:xfrm>
              <a:off x="3371088" y="56647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bg object 712">
              <a:extLst>
                <a:ext uri="{FF2B5EF4-FFF2-40B4-BE49-F238E27FC236}">
                  <a16:creationId xmlns:a16="http://schemas.microsoft.com/office/drawing/2014/main" id="{9B50D775-06E4-49EA-8F9C-876FEC7A9DB6}"/>
                </a:ext>
              </a:extLst>
            </p:cNvPr>
            <p:cNvSpPr/>
            <p:nvPr/>
          </p:nvSpPr>
          <p:spPr>
            <a:xfrm>
              <a:off x="3382518" y="567689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bg object 713">
              <a:extLst>
                <a:ext uri="{FF2B5EF4-FFF2-40B4-BE49-F238E27FC236}">
                  <a16:creationId xmlns:a16="http://schemas.microsoft.com/office/drawing/2014/main" id="{C69A4010-ED58-473E-AE3A-B1DD5A0D2ECD}"/>
                </a:ext>
              </a:extLst>
            </p:cNvPr>
            <p:cNvSpPr/>
            <p:nvPr/>
          </p:nvSpPr>
          <p:spPr>
            <a:xfrm>
              <a:off x="3508248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bg object 714">
              <a:extLst>
                <a:ext uri="{FF2B5EF4-FFF2-40B4-BE49-F238E27FC236}">
                  <a16:creationId xmlns:a16="http://schemas.microsoft.com/office/drawing/2014/main" id="{45CE5ADA-DAEC-4E90-8A36-D038093DA1B7}"/>
                </a:ext>
              </a:extLst>
            </p:cNvPr>
            <p:cNvSpPr/>
            <p:nvPr/>
          </p:nvSpPr>
          <p:spPr>
            <a:xfrm>
              <a:off x="3368802" y="5541263"/>
              <a:ext cx="2540" cy="123825"/>
            </a:xfrm>
            <a:custGeom>
              <a:avLst/>
              <a:gdLst/>
              <a:ahLst/>
              <a:cxnLst/>
              <a:rect l="l" t="t" r="r" b="b"/>
              <a:pathLst>
                <a:path w="2539" h="123825">
                  <a:moveTo>
                    <a:pt x="2286" y="0"/>
                  </a:moveTo>
                  <a:lnTo>
                    <a:pt x="2286" y="19812"/>
                  </a:lnTo>
                  <a:lnTo>
                    <a:pt x="1524" y="41148"/>
                  </a:lnTo>
                  <a:lnTo>
                    <a:pt x="762" y="61722"/>
                  </a:lnTo>
                  <a:lnTo>
                    <a:pt x="762" y="92964"/>
                  </a:ln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bg object 715">
              <a:extLst>
                <a:ext uri="{FF2B5EF4-FFF2-40B4-BE49-F238E27FC236}">
                  <a16:creationId xmlns:a16="http://schemas.microsoft.com/office/drawing/2014/main" id="{58CF0759-D32C-403F-A080-FC9562D0F170}"/>
                </a:ext>
              </a:extLst>
            </p:cNvPr>
            <p:cNvSpPr/>
            <p:nvPr/>
          </p:nvSpPr>
          <p:spPr>
            <a:xfrm>
              <a:off x="3359658" y="5529071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bg object 716">
              <a:extLst>
                <a:ext uri="{FF2B5EF4-FFF2-40B4-BE49-F238E27FC236}">
                  <a16:creationId xmlns:a16="http://schemas.microsoft.com/office/drawing/2014/main" id="{5C4175CF-84B8-4A81-9522-4F6C05D6EA05}"/>
                </a:ext>
              </a:extLst>
            </p:cNvPr>
            <p:cNvSpPr/>
            <p:nvPr/>
          </p:nvSpPr>
          <p:spPr>
            <a:xfrm>
              <a:off x="3234690" y="5529071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bg object 717">
              <a:extLst>
                <a:ext uri="{FF2B5EF4-FFF2-40B4-BE49-F238E27FC236}">
                  <a16:creationId xmlns:a16="http://schemas.microsoft.com/office/drawing/2014/main" id="{478C8EE1-0880-4ACD-A0F8-A2002F371702}"/>
                </a:ext>
              </a:extLst>
            </p:cNvPr>
            <p:cNvSpPr/>
            <p:nvPr/>
          </p:nvSpPr>
          <p:spPr>
            <a:xfrm>
              <a:off x="3222498" y="552907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bg object 718">
              <a:extLst>
                <a:ext uri="{FF2B5EF4-FFF2-40B4-BE49-F238E27FC236}">
                  <a16:creationId xmlns:a16="http://schemas.microsoft.com/office/drawing/2014/main" id="{AED9DB6C-7AF0-4A92-960E-DC6F24A0DE66}"/>
                </a:ext>
              </a:extLst>
            </p:cNvPr>
            <p:cNvSpPr/>
            <p:nvPr/>
          </p:nvSpPr>
          <p:spPr>
            <a:xfrm>
              <a:off x="3219450" y="5541263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3"/>
                  </a:moveTo>
                  <a:lnTo>
                    <a:pt x="761" y="92963"/>
                  </a:lnTo>
                  <a:lnTo>
                    <a:pt x="1523" y="61721"/>
                  </a:lnTo>
                  <a:lnTo>
                    <a:pt x="1523" y="41147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bg object 719">
              <a:extLst>
                <a:ext uri="{FF2B5EF4-FFF2-40B4-BE49-F238E27FC236}">
                  <a16:creationId xmlns:a16="http://schemas.microsoft.com/office/drawing/2014/main" id="{30C31E23-5563-416E-9DC4-59B9184C02A7}"/>
                </a:ext>
              </a:extLst>
            </p:cNvPr>
            <p:cNvSpPr/>
            <p:nvPr/>
          </p:nvSpPr>
          <p:spPr>
            <a:xfrm>
              <a:off x="3219450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2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bg object 720">
              <a:extLst>
                <a:ext uri="{FF2B5EF4-FFF2-40B4-BE49-F238E27FC236}">
                  <a16:creationId xmlns:a16="http://schemas.microsoft.com/office/drawing/2014/main" id="{D014F857-7692-408C-A75F-5B473F2FDA60}"/>
                </a:ext>
              </a:extLst>
            </p:cNvPr>
            <p:cNvSpPr/>
            <p:nvPr/>
          </p:nvSpPr>
          <p:spPr>
            <a:xfrm>
              <a:off x="3231642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8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bg object 721">
              <a:extLst>
                <a:ext uri="{FF2B5EF4-FFF2-40B4-BE49-F238E27FC236}">
                  <a16:creationId xmlns:a16="http://schemas.microsoft.com/office/drawing/2014/main" id="{1EB5B11C-FFCD-4DBA-97EF-6F617FB0FCD7}"/>
                </a:ext>
              </a:extLst>
            </p:cNvPr>
            <p:cNvSpPr/>
            <p:nvPr/>
          </p:nvSpPr>
          <p:spPr>
            <a:xfrm>
              <a:off x="3356610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bg object 722">
              <a:extLst>
                <a:ext uri="{FF2B5EF4-FFF2-40B4-BE49-F238E27FC236}">
                  <a16:creationId xmlns:a16="http://schemas.microsoft.com/office/drawing/2014/main" id="{116AAE53-84CB-491D-B514-C270D570423F}"/>
                </a:ext>
              </a:extLst>
            </p:cNvPr>
            <p:cNvSpPr/>
            <p:nvPr/>
          </p:nvSpPr>
          <p:spPr>
            <a:xfrm>
              <a:off x="3217164" y="5541263"/>
              <a:ext cx="2540" cy="123825"/>
            </a:xfrm>
            <a:custGeom>
              <a:avLst/>
              <a:gdLst/>
              <a:ahLst/>
              <a:cxnLst/>
              <a:rect l="l" t="t" r="r" b="b"/>
              <a:pathLst>
                <a:path w="2539" h="123825">
                  <a:moveTo>
                    <a:pt x="2286" y="0"/>
                  </a:moveTo>
                  <a:lnTo>
                    <a:pt x="2286" y="20574"/>
                  </a:lnTo>
                  <a:lnTo>
                    <a:pt x="1524" y="41148"/>
                  </a:lnTo>
                  <a:lnTo>
                    <a:pt x="1524" y="61722"/>
                  </a:lnTo>
                  <a:lnTo>
                    <a:pt x="762" y="92964"/>
                  </a:ln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bg object 723">
              <a:extLst>
                <a:ext uri="{FF2B5EF4-FFF2-40B4-BE49-F238E27FC236}">
                  <a16:creationId xmlns:a16="http://schemas.microsoft.com/office/drawing/2014/main" id="{33DF37CB-A515-4E1D-942E-01DF46E24AA3}"/>
                </a:ext>
              </a:extLst>
            </p:cNvPr>
            <p:cNvSpPr/>
            <p:nvPr/>
          </p:nvSpPr>
          <p:spPr>
            <a:xfrm>
              <a:off x="3208020" y="5529071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bg object 724">
              <a:extLst>
                <a:ext uri="{FF2B5EF4-FFF2-40B4-BE49-F238E27FC236}">
                  <a16:creationId xmlns:a16="http://schemas.microsoft.com/office/drawing/2014/main" id="{3F6AB8C4-D4D4-4CCB-A45D-147BFB9D8882}"/>
                </a:ext>
              </a:extLst>
            </p:cNvPr>
            <p:cNvSpPr/>
            <p:nvPr/>
          </p:nvSpPr>
          <p:spPr>
            <a:xfrm>
              <a:off x="3083052" y="5529071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4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bg object 725">
              <a:extLst>
                <a:ext uri="{FF2B5EF4-FFF2-40B4-BE49-F238E27FC236}">
                  <a16:creationId xmlns:a16="http://schemas.microsoft.com/office/drawing/2014/main" id="{0A136860-C6DE-4615-94BE-4E45BFDD7A61}"/>
                </a:ext>
              </a:extLst>
            </p:cNvPr>
            <p:cNvSpPr/>
            <p:nvPr/>
          </p:nvSpPr>
          <p:spPr>
            <a:xfrm>
              <a:off x="3070860" y="552907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bg object 726">
              <a:extLst>
                <a:ext uri="{FF2B5EF4-FFF2-40B4-BE49-F238E27FC236}">
                  <a16:creationId xmlns:a16="http://schemas.microsoft.com/office/drawing/2014/main" id="{6E0ABBA1-63EC-43F9-A247-C7B772F16760}"/>
                </a:ext>
              </a:extLst>
            </p:cNvPr>
            <p:cNvSpPr/>
            <p:nvPr/>
          </p:nvSpPr>
          <p:spPr>
            <a:xfrm>
              <a:off x="3067812" y="5541263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0" y="124205"/>
                  </a:moveTo>
                  <a:lnTo>
                    <a:pt x="1523" y="61721"/>
                  </a:lnTo>
                  <a:lnTo>
                    <a:pt x="2285" y="41147"/>
                  </a:lnTo>
                  <a:lnTo>
                    <a:pt x="2285" y="20573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bg object 727">
              <a:extLst>
                <a:ext uri="{FF2B5EF4-FFF2-40B4-BE49-F238E27FC236}">
                  <a16:creationId xmlns:a16="http://schemas.microsoft.com/office/drawing/2014/main" id="{E8DB47CE-25B3-4E07-941B-C3DF1970A669}"/>
                </a:ext>
              </a:extLst>
            </p:cNvPr>
            <p:cNvSpPr/>
            <p:nvPr/>
          </p:nvSpPr>
          <p:spPr>
            <a:xfrm>
              <a:off x="3067812" y="566546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2" y="11429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bg object 728">
              <a:extLst>
                <a:ext uri="{FF2B5EF4-FFF2-40B4-BE49-F238E27FC236}">
                  <a16:creationId xmlns:a16="http://schemas.microsoft.com/office/drawing/2014/main" id="{D55F893B-26C2-4E6C-8666-04AB022AB514}"/>
                </a:ext>
              </a:extLst>
            </p:cNvPr>
            <p:cNvSpPr/>
            <p:nvPr/>
          </p:nvSpPr>
          <p:spPr>
            <a:xfrm>
              <a:off x="3080004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4">
                  <a:moveTo>
                    <a:pt x="124968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bg object 729">
              <a:extLst>
                <a:ext uri="{FF2B5EF4-FFF2-40B4-BE49-F238E27FC236}">
                  <a16:creationId xmlns:a16="http://schemas.microsoft.com/office/drawing/2014/main" id="{4191E365-7A6D-4ED7-8C85-085477DD3592}"/>
                </a:ext>
              </a:extLst>
            </p:cNvPr>
            <p:cNvSpPr/>
            <p:nvPr/>
          </p:nvSpPr>
          <p:spPr>
            <a:xfrm>
              <a:off x="3204972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2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bg object 730">
              <a:extLst>
                <a:ext uri="{FF2B5EF4-FFF2-40B4-BE49-F238E27FC236}">
                  <a16:creationId xmlns:a16="http://schemas.microsoft.com/office/drawing/2014/main" id="{589E77C7-DDCA-4AC8-9905-EA18CDB8F395}"/>
                </a:ext>
              </a:extLst>
            </p:cNvPr>
            <p:cNvSpPr/>
            <p:nvPr/>
          </p:nvSpPr>
          <p:spPr>
            <a:xfrm>
              <a:off x="3220212" y="5391911"/>
              <a:ext cx="3810" cy="123825"/>
            </a:xfrm>
            <a:custGeom>
              <a:avLst/>
              <a:gdLst/>
              <a:ahLst/>
              <a:cxnLst/>
              <a:rect l="l" t="t" r="r" b="b"/>
              <a:pathLst>
                <a:path w="3810" h="123825">
                  <a:moveTo>
                    <a:pt x="3810" y="0"/>
                  </a:moveTo>
                  <a:lnTo>
                    <a:pt x="1524" y="61722"/>
                  </a:lnTo>
                  <a:lnTo>
                    <a:pt x="762" y="92202"/>
                  </a:ln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bg object 731">
              <a:extLst>
                <a:ext uri="{FF2B5EF4-FFF2-40B4-BE49-F238E27FC236}">
                  <a16:creationId xmlns:a16="http://schemas.microsoft.com/office/drawing/2014/main" id="{56CE0EF3-63CE-4D84-B1D7-A507C8CE9CE3}"/>
                </a:ext>
              </a:extLst>
            </p:cNvPr>
            <p:cNvSpPr/>
            <p:nvPr/>
          </p:nvSpPr>
          <p:spPr>
            <a:xfrm>
              <a:off x="3211830" y="537971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bg object 732">
              <a:extLst>
                <a:ext uri="{FF2B5EF4-FFF2-40B4-BE49-F238E27FC236}">
                  <a16:creationId xmlns:a16="http://schemas.microsoft.com/office/drawing/2014/main" id="{BCE2B749-3FF8-4872-BAD9-67CE615BC3A9}"/>
                </a:ext>
              </a:extLst>
            </p:cNvPr>
            <p:cNvSpPr/>
            <p:nvPr/>
          </p:nvSpPr>
          <p:spPr>
            <a:xfrm>
              <a:off x="3086862" y="5379719"/>
              <a:ext cx="125095" cy="1270"/>
            </a:xfrm>
            <a:custGeom>
              <a:avLst/>
              <a:gdLst/>
              <a:ahLst/>
              <a:cxnLst/>
              <a:rect l="l" t="t" r="r" b="b"/>
              <a:pathLst>
                <a:path w="125094" h="1270">
                  <a:moveTo>
                    <a:pt x="0" y="762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bg object 733">
              <a:extLst>
                <a:ext uri="{FF2B5EF4-FFF2-40B4-BE49-F238E27FC236}">
                  <a16:creationId xmlns:a16="http://schemas.microsoft.com/office/drawing/2014/main" id="{8D127BC0-F099-4255-80E5-2E4A5AC33E86}"/>
                </a:ext>
              </a:extLst>
            </p:cNvPr>
            <p:cNvSpPr/>
            <p:nvPr/>
          </p:nvSpPr>
          <p:spPr>
            <a:xfrm>
              <a:off x="3074670" y="538048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bg object 734">
              <a:extLst>
                <a:ext uri="{FF2B5EF4-FFF2-40B4-BE49-F238E27FC236}">
                  <a16:creationId xmlns:a16="http://schemas.microsoft.com/office/drawing/2014/main" id="{6CC9473F-0869-42A0-B769-2E5D9691DAD1}"/>
                </a:ext>
              </a:extLst>
            </p:cNvPr>
            <p:cNvSpPr/>
            <p:nvPr/>
          </p:nvSpPr>
          <p:spPr>
            <a:xfrm>
              <a:off x="3071622" y="5391911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4"/>
                  </a:moveTo>
                  <a:lnTo>
                    <a:pt x="761" y="92202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bg object 735">
              <a:extLst>
                <a:ext uri="{FF2B5EF4-FFF2-40B4-BE49-F238E27FC236}">
                  <a16:creationId xmlns:a16="http://schemas.microsoft.com/office/drawing/2014/main" id="{2D5DE971-38F1-4713-9917-2C0474C490A9}"/>
                </a:ext>
              </a:extLst>
            </p:cNvPr>
            <p:cNvSpPr/>
            <p:nvPr/>
          </p:nvSpPr>
          <p:spPr>
            <a:xfrm>
              <a:off x="3071622" y="5515355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30" h="11429">
                  <a:moveTo>
                    <a:pt x="11430" y="1143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bg object 736">
              <a:extLst>
                <a:ext uri="{FF2B5EF4-FFF2-40B4-BE49-F238E27FC236}">
                  <a16:creationId xmlns:a16="http://schemas.microsoft.com/office/drawing/2014/main" id="{3EB87903-ACBA-41A8-B346-062203F03D9A}"/>
                </a:ext>
              </a:extLst>
            </p:cNvPr>
            <p:cNvSpPr/>
            <p:nvPr/>
          </p:nvSpPr>
          <p:spPr>
            <a:xfrm>
              <a:off x="3083052" y="55267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4">
                  <a:moveTo>
                    <a:pt x="124968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bg object 737">
              <a:extLst>
                <a:ext uri="{FF2B5EF4-FFF2-40B4-BE49-F238E27FC236}">
                  <a16:creationId xmlns:a16="http://schemas.microsoft.com/office/drawing/2014/main" id="{E9FADA24-5377-4D85-8DAA-2479DCF30B35}"/>
                </a:ext>
              </a:extLst>
            </p:cNvPr>
            <p:cNvSpPr/>
            <p:nvPr/>
          </p:nvSpPr>
          <p:spPr>
            <a:xfrm>
              <a:off x="3208020" y="551535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2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bg object 738">
              <a:extLst>
                <a:ext uri="{FF2B5EF4-FFF2-40B4-BE49-F238E27FC236}">
                  <a16:creationId xmlns:a16="http://schemas.microsoft.com/office/drawing/2014/main" id="{8883A6E6-D7F3-4B96-BE97-9FE8E994316C}"/>
                </a:ext>
              </a:extLst>
            </p:cNvPr>
            <p:cNvSpPr/>
            <p:nvPr/>
          </p:nvSpPr>
          <p:spPr>
            <a:xfrm>
              <a:off x="3215640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69" h="125729">
                  <a:moveTo>
                    <a:pt x="762" y="0"/>
                  </a:moveTo>
                  <a:lnTo>
                    <a:pt x="762" y="60198"/>
                  </a:lnTo>
                  <a:lnTo>
                    <a:pt x="0" y="80772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bg object 739">
              <a:extLst>
                <a:ext uri="{FF2B5EF4-FFF2-40B4-BE49-F238E27FC236}">
                  <a16:creationId xmlns:a16="http://schemas.microsoft.com/office/drawing/2014/main" id="{4C162C2C-B975-4B3E-AAF5-A7D06E7129C3}"/>
                </a:ext>
              </a:extLst>
            </p:cNvPr>
            <p:cNvSpPr/>
            <p:nvPr/>
          </p:nvSpPr>
          <p:spPr>
            <a:xfrm>
              <a:off x="3204972" y="5679185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bg object 740">
              <a:extLst>
                <a:ext uri="{FF2B5EF4-FFF2-40B4-BE49-F238E27FC236}">
                  <a16:creationId xmlns:a16="http://schemas.microsoft.com/office/drawing/2014/main" id="{B683B20E-24BB-4B6F-9E93-BB0AADD13E2C}"/>
                </a:ext>
              </a:extLst>
            </p:cNvPr>
            <p:cNvSpPr/>
            <p:nvPr/>
          </p:nvSpPr>
          <p:spPr>
            <a:xfrm>
              <a:off x="3080004" y="56791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4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bg object 741">
              <a:extLst>
                <a:ext uri="{FF2B5EF4-FFF2-40B4-BE49-F238E27FC236}">
                  <a16:creationId xmlns:a16="http://schemas.microsoft.com/office/drawing/2014/main" id="{8583E1EF-917B-4830-A0CD-DB26A47706ED}"/>
                </a:ext>
              </a:extLst>
            </p:cNvPr>
            <p:cNvSpPr/>
            <p:nvPr/>
          </p:nvSpPr>
          <p:spPr>
            <a:xfrm>
              <a:off x="3067812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bg object 742">
              <a:extLst>
                <a:ext uri="{FF2B5EF4-FFF2-40B4-BE49-F238E27FC236}">
                  <a16:creationId xmlns:a16="http://schemas.microsoft.com/office/drawing/2014/main" id="{1D2E45DF-9011-473D-A9FC-0BD42FA983B8}"/>
                </a:ext>
              </a:extLst>
            </p:cNvPr>
            <p:cNvSpPr/>
            <p:nvPr/>
          </p:nvSpPr>
          <p:spPr>
            <a:xfrm>
              <a:off x="3067050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69" h="125729">
                  <a:moveTo>
                    <a:pt x="0" y="125730"/>
                  </a:moveTo>
                  <a:lnTo>
                    <a:pt x="0" y="31242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bg object 743">
              <a:extLst>
                <a:ext uri="{FF2B5EF4-FFF2-40B4-BE49-F238E27FC236}">
                  <a16:creationId xmlns:a16="http://schemas.microsoft.com/office/drawing/2014/main" id="{D2C7BBF8-3578-4A63-BE35-F81F98C32496}"/>
                </a:ext>
              </a:extLst>
            </p:cNvPr>
            <p:cNvSpPr/>
            <p:nvPr/>
          </p:nvSpPr>
          <p:spPr>
            <a:xfrm>
              <a:off x="3067050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11430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bg object 744">
              <a:extLst>
                <a:ext uri="{FF2B5EF4-FFF2-40B4-BE49-F238E27FC236}">
                  <a16:creationId xmlns:a16="http://schemas.microsoft.com/office/drawing/2014/main" id="{B93A9A79-E419-48C0-A424-84FF42E676DC}"/>
                </a:ext>
              </a:extLst>
            </p:cNvPr>
            <p:cNvSpPr/>
            <p:nvPr/>
          </p:nvSpPr>
          <p:spPr>
            <a:xfrm>
              <a:off x="3078480" y="582929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30">
                  <a:moveTo>
                    <a:pt x="125730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bg object 745">
              <a:extLst>
                <a:ext uri="{FF2B5EF4-FFF2-40B4-BE49-F238E27FC236}">
                  <a16:creationId xmlns:a16="http://schemas.microsoft.com/office/drawing/2014/main" id="{1DB870F1-C795-4F51-ACA7-3B96CF452DE3}"/>
                </a:ext>
              </a:extLst>
            </p:cNvPr>
            <p:cNvSpPr/>
            <p:nvPr/>
          </p:nvSpPr>
          <p:spPr>
            <a:xfrm>
              <a:off x="3204210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11430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bg object 746">
              <a:extLst>
                <a:ext uri="{FF2B5EF4-FFF2-40B4-BE49-F238E27FC236}">
                  <a16:creationId xmlns:a16="http://schemas.microsoft.com/office/drawing/2014/main" id="{E22B2396-AEDF-4734-8498-B1BE31EC8612}"/>
                </a:ext>
              </a:extLst>
            </p:cNvPr>
            <p:cNvSpPr/>
            <p:nvPr/>
          </p:nvSpPr>
          <p:spPr>
            <a:xfrm>
              <a:off x="3367278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762" y="29718"/>
                  </a:lnTo>
                  <a:lnTo>
                    <a:pt x="0" y="60198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bg object 747">
              <a:extLst>
                <a:ext uri="{FF2B5EF4-FFF2-40B4-BE49-F238E27FC236}">
                  <a16:creationId xmlns:a16="http://schemas.microsoft.com/office/drawing/2014/main" id="{4E6E17D1-EB61-4298-B169-A736BB18AACD}"/>
                </a:ext>
              </a:extLst>
            </p:cNvPr>
            <p:cNvSpPr/>
            <p:nvPr/>
          </p:nvSpPr>
          <p:spPr>
            <a:xfrm>
              <a:off x="3356610" y="5679185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bg object 748">
              <a:extLst>
                <a:ext uri="{FF2B5EF4-FFF2-40B4-BE49-F238E27FC236}">
                  <a16:creationId xmlns:a16="http://schemas.microsoft.com/office/drawing/2014/main" id="{5A73FCE2-44BE-451B-96C1-697601B3F333}"/>
                </a:ext>
              </a:extLst>
            </p:cNvPr>
            <p:cNvSpPr/>
            <p:nvPr/>
          </p:nvSpPr>
          <p:spPr>
            <a:xfrm>
              <a:off x="3230880" y="5679185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bg object 749">
              <a:extLst>
                <a:ext uri="{FF2B5EF4-FFF2-40B4-BE49-F238E27FC236}">
                  <a16:creationId xmlns:a16="http://schemas.microsoft.com/office/drawing/2014/main" id="{6B65F8A0-E9FD-4A23-A6FB-29743509D4D1}"/>
                </a:ext>
              </a:extLst>
            </p:cNvPr>
            <p:cNvSpPr/>
            <p:nvPr/>
          </p:nvSpPr>
          <p:spPr>
            <a:xfrm>
              <a:off x="3219450" y="5679185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0" y="12192"/>
                  </a:moveTo>
                  <a:lnTo>
                    <a:pt x="11429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bg object 750">
              <a:extLst>
                <a:ext uri="{FF2B5EF4-FFF2-40B4-BE49-F238E27FC236}">
                  <a16:creationId xmlns:a16="http://schemas.microsoft.com/office/drawing/2014/main" id="{FB483339-F0D7-4357-AA57-2EBB4B3DA07B}"/>
                </a:ext>
              </a:extLst>
            </p:cNvPr>
            <p:cNvSpPr/>
            <p:nvPr/>
          </p:nvSpPr>
          <p:spPr>
            <a:xfrm>
              <a:off x="3217926" y="5691377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5" h="125729">
                  <a:moveTo>
                    <a:pt x="762" y="125730"/>
                  </a:moveTo>
                  <a:lnTo>
                    <a:pt x="0" y="105156"/>
                  </a:lnTo>
                  <a:lnTo>
                    <a:pt x="0" y="83820"/>
                  </a:lnTo>
                  <a:lnTo>
                    <a:pt x="762" y="63246"/>
                  </a:lnTo>
                  <a:lnTo>
                    <a:pt x="762" y="31242"/>
                  </a:lnTo>
                  <a:lnTo>
                    <a:pt x="152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bg object 751">
              <a:extLst>
                <a:ext uri="{FF2B5EF4-FFF2-40B4-BE49-F238E27FC236}">
                  <a16:creationId xmlns:a16="http://schemas.microsoft.com/office/drawing/2014/main" id="{5A23ABE2-1A6E-42D6-84CD-3FFC17A75823}"/>
                </a:ext>
              </a:extLst>
            </p:cNvPr>
            <p:cNvSpPr/>
            <p:nvPr/>
          </p:nvSpPr>
          <p:spPr>
            <a:xfrm>
              <a:off x="3218688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11430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bg object 752">
              <a:extLst>
                <a:ext uri="{FF2B5EF4-FFF2-40B4-BE49-F238E27FC236}">
                  <a16:creationId xmlns:a16="http://schemas.microsoft.com/office/drawing/2014/main" id="{7834BF3F-C5CB-490F-A247-16DDECA9164F}"/>
                </a:ext>
              </a:extLst>
            </p:cNvPr>
            <p:cNvSpPr/>
            <p:nvPr/>
          </p:nvSpPr>
          <p:spPr>
            <a:xfrm>
              <a:off x="3230118" y="582929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30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bg object 753">
              <a:extLst>
                <a:ext uri="{FF2B5EF4-FFF2-40B4-BE49-F238E27FC236}">
                  <a16:creationId xmlns:a16="http://schemas.microsoft.com/office/drawing/2014/main" id="{E5841392-57F7-4CBF-907C-F98D9A9C513B}"/>
                </a:ext>
              </a:extLst>
            </p:cNvPr>
            <p:cNvSpPr/>
            <p:nvPr/>
          </p:nvSpPr>
          <p:spPr>
            <a:xfrm>
              <a:off x="3355848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bg object 754">
              <a:extLst>
                <a:ext uri="{FF2B5EF4-FFF2-40B4-BE49-F238E27FC236}">
                  <a16:creationId xmlns:a16="http://schemas.microsoft.com/office/drawing/2014/main" id="{AACD2A73-7555-49CE-BC2C-805BC0979676}"/>
                </a:ext>
              </a:extLst>
            </p:cNvPr>
            <p:cNvSpPr/>
            <p:nvPr/>
          </p:nvSpPr>
          <p:spPr>
            <a:xfrm>
              <a:off x="3518916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762" y="29718"/>
                  </a:lnTo>
                  <a:lnTo>
                    <a:pt x="0" y="60198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bg object 755">
              <a:extLst>
                <a:ext uri="{FF2B5EF4-FFF2-40B4-BE49-F238E27FC236}">
                  <a16:creationId xmlns:a16="http://schemas.microsoft.com/office/drawing/2014/main" id="{F57A1776-05C3-4C62-B5ED-F16AAD962BB4}"/>
                </a:ext>
              </a:extLst>
            </p:cNvPr>
            <p:cNvSpPr/>
            <p:nvPr/>
          </p:nvSpPr>
          <p:spPr>
            <a:xfrm>
              <a:off x="3508248" y="5679185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bg object 756">
              <a:extLst>
                <a:ext uri="{FF2B5EF4-FFF2-40B4-BE49-F238E27FC236}">
                  <a16:creationId xmlns:a16="http://schemas.microsoft.com/office/drawing/2014/main" id="{D26997E4-2032-44F0-A912-0FCF758A4557}"/>
                </a:ext>
              </a:extLst>
            </p:cNvPr>
            <p:cNvSpPr/>
            <p:nvPr/>
          </p:nvSpPr>
          <p:spPr>
            <a:xfrm>
              <a:off x="3382518" y="5679185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bg object 757">
              <a:extLst>
                <a:ext uri="{FF2B5EF4-FFF2-40B4-BE49-F238E27FC236}">
                  <a16:creationId xmlns:a16="http://schemas.microsoft.com/office/drawing/2014/main" id="{A1EEDA27-60BC-40C1-AD10-07666A12ABDB}"/>
                </a:ext>
              </a:extLst>
            </p:cNvPr>
            <p:cNvSpPr/>
            <p:nvPr/>
          </p:nvSpPr>
          <p:spPr>
            <a:xfrm>
              <a:off x="3370326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bg object 758">
              <a:extLst>
                <a:ext uri="{FF2B5EF4-FFF2-40B4-BE49-F238E27FC236}">
                  <a16:creationId xmlns:a16="http://schemas.microsoft.com/office/drawing/2014/main" id="{D2D7EC44-2985-484E-A97A-ECFCC61EAB86}"/>
                </a:ext>
              </a:extLst>
            </p:cNvPr>
            <p:cNvSpPr/>
            <p:nvPr/>
          </p:nvSpPr>
          <p:spPr>
            <a:xfrm>
              <a:off x="3369564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63246"/>
                  </a:lnTo>
                  <a:lnTo>
                    <a:pt x="761" y="31242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bg object 759">
              <a:extLst>
                <a:ext uri="{FF2B5EF4-FFF2-40B4-BE49-F238E27FC236}">
                  <a16:creationId xmlns:a16="http://schemas.microsoft.com/office/drawing/2014/main" id="{F3D4535A-B932-455C-9F83-06104B57245D}"/>
                </a:ext>
              </a:extLst>
            </p:cNvPr>
            <p:cNvSpPr/>
            <p:nvPr/>
          </p:nvSpPr>
          <p:spPr>
            <a:xfrm>
              <a:off x="3369564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bg object 760">
              <a:extLst>
                <a:ext uri="{FF2B5EF4-FFF2-40B4-BE49-F238E27FC236}">
                  <a16:creationId xmlns:a16="http://schemas.microsoft.com/office/drawing/2014/main" id="{4254DC3B-E34D-487D-81A9-9031985F153F}"/>
                </a:ext>
              </a:extLst>
            </p:cNvPr>
            <p:cNvSpPr/>
            <p:nvPr/>
          </p:nvSpPr>
          <p:spPr>
            <a:xfrm>
              <a:off x="3381756" y="582929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bg object 761">
              <a:extLst>
                <a:ext uri="{FF2B5EF4-FFF2-40B4-BE49-F238E27FC236}">
                  <a16:creationId xmlns:a16="http://schemas.microsoft.com/office/drawing/2014/main" id="{33EF1082-550C-4772-BEAA-45722CF725F2}"/>
                </a:ext>
              </a:extLst>
            </p:cNvPr>
            <p:cNvSpPr/>
            <p:nvPr/>
          </p:nvSpPr>
          <p:spPr>
            <a:xfrm>
              <a:off x="3507486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bg object 762">
              <a:extLst>
                <a:ext uri="{FF2B5EF4-FFF2-40B4-BE49-F238E27FC236}">
                  <a16:creationId xmlns:a16="http://schemas.microsoft.com/office/drawing/2014/main" id="{C9FA36DB-D9B6-4CAA-9899-69A8218FA556}"/>
                </a:ext>
              </a:extLst>
            </p:cNvPr>
            <p:cNvSpPr/>
            <p:nvPr/>
          </p:nvSpPr>
          <p:spPr>
            <a:xfrm>
              <a:off x="3670554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0" y="30480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bg object 763">
              <a:extLst>
                <a:ext uri="{FF2B5EF4-FFF2-40B4-BE49-F238E27FC236}">
                  <a16:creationId xmlns:a16="http://schemas.microsoft.com/office/drawing/2014/main" id="{2E64D21C-E346-46A8-B863-08DBCB45E0BF}"/>
                </a:ext>
              </a:extLst>
            </p:cNvPr>
            <p:cNvSpPr/>
            <p:nvPr/>
          </p:nvSpPr>
          <p:spPr>
            <a:xfrm>
              <a:off x="3659124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bg object 764">
              <a:extLst>
                <a:ext uri="{FF2B5EF4-FFF2-40B4-BE49-F238E27FC236}">
                  <a16:creationId xmlns:a16="http://schemas.microsoft.com/office/drawing/2014/main" id="{8BDD965A-F808-424F-8986-6FFB086F5213}"/>
                </a:ext>
              </a:extLst>
            </p:cNvPr>
            <p:cNvSpPr/>
            <p:nvPr/>
          </p:nvSpPr>
          <p:spPr>
            <a:xfrm>
              <a:off x="3534156" y="56791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bg object 765">
              <a:extLst>
                <a:ext uri="{FF2B5EF4-FFF2-40B4-BE49-F238E27FC236}">
                  <a16:creationId xmlns:a16="http://schemas.microsoft.com/office/drawing/2014/main" id="{52131689-3964-42CB-AB72-F263E332A8E3}"/>
                </a:ext>
              </a:extLst>
            </p:cNvPr>
            <p:cNvSpPr/>
            <p:nvPr/>
          </p:nvSpPr>
          <p:spPr>
            <a:xfrm>
              <a:off x="3521964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bg object 766">
              <a:extLst>
                <a:ext uri="{FF2B5EF4-FFF2-40B4-BE49-F238E27FC236}">
                  <a16:creationId xmlns:a16="http://schemas.microsoft.com/office/drawing/2014/main" id="{7D8289ED-0BCA-4019-BE06-F44F30DB7FFD}"/>
                </a:ext>
              </a:extLst>
            </p:cNvPr>
            <p:cNvSpPr/>
            <p:nvPr/>
          </p:nvSpPr>
          <p:spPr>
            <a:xfrm>
              <a:off x="3521202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63246"/>
                  </a:lnTo>
                  <a:lnTo>
                    <a:pt x="761" y="31242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bg object 767">
              <a:extLst>
                <a:ext uri="{FF2B5EF4-FFF2-40B4-BE49-F238E27FC236}">
                  <a16:creationId xmlns:a16="http://schemas.microsoft.com/office/drawing/2014/main" id="{1905CAF6-D9AB-4F85-87C0-0C9C0633F3BF}"/>
                </a:ext>
              </a:extLst>
            </p:cNvPr>
            <p:cNvSpPr/>
            <p:nvPr/>
          </p:nvSpPr>
          <p:spPr>
            <a:xfrm>
              <a:off x="3521202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bg object 768">
              <a:extLst>
                <a:ext uri="{FF2B5EF4-FFF2-40B4-BE49-F238E27FC236}">
                  <a16:creationId xmlns:a16="http://schemas.microsoft.com/office/drawing/2014/main" id="{F9EB8B92-5F1D-4C86-B56B-77DBF73B8D44}"/>
                </a:ext>
              </a:extLst>
            </p:cNvPr>
            <p:cNvSpPr/>
            <p:nvPr/>
          </p:nvSpPr>
          <p:spPr>
            <a:xfrm>
              <a:off x="3533394" y="582929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bg object 769">
              <a:extLst>
                <a:ext uri="{FF2B5EF4-FFF2-40B4-BE49-F238E27FC236}">
                  <a16:creationId xmlns:a16="http://schemas.microsoft.com/office/drawing/2014/main" id="{8BA4FCD4-53FB-41C5-A60E-A8D9D7489D1A}"/>
                </a:ext>
              </a:extLst>
            </p:cNvPr>
            <p:cNvSpPr/>
            <p:nvPr/>
          </p:nvSpPr>
          <p:spPr>
            <a:xfrm>
              <a:off x="3659124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bg object 770">
              <a:extLst>
                <a:ext uri="{FF2B5EF4-FFF2-40B4-BE49-F238E27FC236}">
                  <a16:creationId xmlns:a16="http://schemas.microsoft.com/office/drawing/2014/main" id="{32C88570-E902-4EBF-BB5D-B1AC869C7E07}"/>
                </a:ext>
              </a:extLst>
            </p:cNvPr>
            <p:cNvSpPr/>
            <p:nvPr/>
          </p:nvSpPr>
          <p:spPr>
            <a:xfrm>
              <a:off x="3822192" y="5690615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762" y="0"/>
                  </a:moveTo>
                  <a:lnTo>
                    <a:pt x="0" y="31242"/>
                  </a:lnTo>
                  <a:lnTo>
                    <a:pt x="0" y="1264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bg object 771">
              <a:extLst>
                <a:ext uri="{FF2B5EF4-FFF2-40B4-BE49-F238E27FC236}">
                  <a16:creationId xmlns:a16="http://schemas.microsoft.com/office/drawing/2014/main" id="{283A39A1-1C3A-4202-A388-3B52C03CCBEE}"/>
                </a:ext>
              </a:extLst>
            </p:cNvPr>
            <p:cNvSpPr/>
            <p:nvPr/>
          </p:nvSpPr>
          <p:spPr>
            <a:xfrm>
              <a:off x="3810762" y="567918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0"/>
                  </a:moveTo>
                  <a:lnTo>
                    <a:pt x="12192" y="1142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bg object 772">
              <a:extLst>
                <a:ext uri="{FF2B5EF4-FFF2-40B4-BE49-F238E27FC236}">
                  <a16:creationId xmlns:a16="http://schemas.microsoft.com/office/drawing/2014/main" id="{30B9A8E4-8690-4499-867E-B9A2B98DF176}"/>
                </a:ext>
              </a:extLst>
            </p:cNvPr>
            <p:cNvSpPr/>
            <p:nvPr/>
          </p:nvSpPr>
          <p:spPr>
            <a:xfrm>
              <a:off x="3685794" y="56791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bg object 773">
              <a:extLst>
                <a:ext uri="{FF2B5EF4-FFF2-40B4-BE49-F238E27FC236}">
                  <a16:creationId xmlns:a16="http://schemas.microsoft.com/office/drawing/2014/main" id="{9A417D66-E389-45EA-9F4F-B16B66883EB1}"/>
                </a:ext>
              </a:extLst>
            </p:cNvPr>
            <p:cNvSpPr/>
            <p:nvPr/>
          </p:nvSpPr>
          <p:spPr>
            <a:xfrm>
              <a:off x="3673602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bg object 774">
              <a:extLst>
                <a:ext uri="{FF2B5EF4-FFF2-40B4-BE49-F238E27FC236}">
                  <a16:creationId xmlns:a16="http://schemas.microsoft.com/office/drawing/2014/main" id="{F0862910-E724-460E-928A-8CD0A1F505EC}"/>
                </a:ext>
              </a:extLst>
            </p:cNvPr>
            <p:cNvSpPr/>
            <p:nvPr/>
          </p:nvSpPr>
          <p:spPr>
            <a:xfrm>
              <a:off x="3672840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31242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bg object 775">
              <a:extLst>
                <a:ext uri="{FF2B5EF4-FFF2-40B4-BE49-F238E27FC236}">
                  <a16:creationId xmlns:a16="http://schemas.microsoft.com/office/drawing/2014/main" id="{2167E35A-C53E-4109-B4EA-DC3DF70D588F}"/>
                </a:ext>
              </a:extLst>
            </p:cNvPr>
            <p:cNvSpPr/>
            <p:nvPr/>
          </p:nvSpPr>
          <p:spPr>
            <a:xfrm>
              <a:off x="3672840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bg object 776">
              <a:extLst>
                <a:ext uri="{FF2B5EF4-FFF2-40B4-BE49-F238E27FC236}">
                  <a16:creationId xmlns:a16="http://schemas.microsoft.com/office/drawing/2014/main" id="{917A25C2-DD53-49FA-A17D-68CE64B838F2}"/>
                </a:ext>
              </a:extLst>
            </p:cNvPr>
            <p:cNvSpPr/>
            <p:nvPr/>
          </p:nvSpPr>
          <p:spPr>
            <a:xfrm>
              <a:off x="3685032" y="58292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bg object 777">
              <a:extLst>
                <a:ext uri="{FF2B5EF4-FFF2-40B4-BE49-F238E27FC236}">
                  <a16:creationId xmlns:a16="http://schemas.microsoft.com/office/drawing/2014/main" id="{30EB278B-A376-401B-B8C6-7D3844BD8593}"/>
                </a:ext>
              </a:extLst>
            </p:cNvPr>
            <p:cNvSpPr/>
            <p:nvPr/>
          </p:nvSpPr>
          <p:spPr>
            <a:xfrm>
              <a:off x="3810000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bg object 778">
              <a:extLst>
                <a:ext uri="{FF2B5EF4-FFF2-40B4-BE49-F238E27FC236}">
                  <a16:creationId xmlns:a16="http://schemas.microsoft.com/office/drawing/2014/main" id="{1FDF453A-70C8-4CA7-BD5F-97C9644590D5}"/>
                </a:ext>
              </a:extLst>
            </p:cNvPr>
            <p:cNvSpPr/>
            <p:nvPr/>
          </p:nvSpPr>
          <p:spPr>
            <a:xfrm>
              <a:off x="3523488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bg object 779">
              <a:extLst>
                <a:ext uri="{FF2B5EF4-FFF2-40B4-BE49-F238E27FC236}">
                  <a16:creationId xmlns:a16="http://schemas.microsoft.com/office/drawing/2014/main" id="{7A5A9625-CEAA-482B-9471-B8700D9660E7}"/>
                </a:ext>
              </a:extLst>
            </p:cNvPr>
            <p:cNvSpPr/>
            <p:nvPr/>
          </p:nvSpPr>
          <p:spPr>
            <a:xfrm>
              <a:off x="3515106" y="5379719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bg object 780">
              <a:extLst>
                <a:ext uri="{FF2B5EF4-FFF2-40B4-BE49-F238E27FC236}">
                  <a16:creationId xmlns:a16="http://schemas.microsoft.com/office/drawing/2014/main" id="{6D8C6416-AD6D-487E-83CD-A0233667292E}"/>
                </a:ext>
              </a:extLst>
            </p:cNvPr>
            <p:cNvSpPr/>
            <p:nvPr/>
          </p:nvSpPr>
          <p:spPr>
            <a:xfrm>
              <a:off x="3390138" y="537971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bg object 781">
              <a:extLst>
                <a:ext uri="{FF2B5EF4-FFF2-40B4-BE49-F238E27FC236}">
                  <a16:creationId xmlns:a16="http://schemas.microsoft.com/office/drawing/2014/main" id="{52449DAC-B002-4044-A66B-A5073C91FA14}"/>
                </a:ext>
              </a:extLst>
            </p:cNvPr>
            <p:cNvSpPr/>
            <p:nvPr/>
          </p:nvSpPr>
          <p:spPr>
            <a:xfrm>
              <a:off x="3377184" y="5379719"/>
              <a:ext cx="13335" cy="12700"/>
            </a:xfrm>
            <a:custGeom>
              <a:avLst/>
              <a:gdLst/>
              <a:ahLst/>
              <a:cxnLst/>
              <a:rect l="l" t="t" r="r" b="b"/>
              <a:pathLst>
                <a:path w="13335" h="12700">
                  <a:moveTo>
                    <a:pt x="0" y="12191"/>
                  </a:moveTo>
                  <a:lnTo>
                    <a:pt x="1295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bg object 782">
              <a:extLst>
                <a:ext uri="{FF2B5EF4-FFF2-40B4-BE49-F238E27FC236}">
                  <a16:creationId xmlns:a16="http://schemas.microsoft.com/office/drawing/2014/main" id="{9EB2DA85-4635-4962-9383-E9F9F1BFC05D}"/>
                </a:ext>
              </a:extLst>
            </p:cNvPr>
            <p:cNvSpPr/>
            <p:nvPr/>
          </p:nvSpPr>
          <p:spPr>
            <a:xfrm>
              <a:off x="3374136" y="5391911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4"/>
                  </a:moveTo>
                  <a:lnTo>
                    <a:pt x="761" y="92202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bg object 783">
              <a:extLst>
                <a:ext uri="{FF2B5EF4-FFF2-40B4-BE49-F238E27FC236}">
                  <a16:creationId xmlns:a16="http://schemas.microsoft.com/office/drawing/2014/main" id="{4E406FDF-51EC-4EBA-BE68-D94C9B483E08}"/>
                </a:ext>
              </a:extLst>
            </p:cNvPr>
            <p:cNvSpPr/>
            <p:nvPr/>
          </p:nvSpPr>
          <p:spPr>
            <a:xfrm>
              <a:off x="3374136" y="5515355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11429" y="1143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bg object 784">
              <a:extLst>
                <a:ext uri="{FF2B5EF4-FFF2-40B4-BE49-F238E27FC236}">
                  <a16:creationId xmlns:a16="http://schemas.microsoft.com/office/drawing/2014/main" id="{3BABA743-C802-454D-8990-495931A7166B}"/>
                </a:ext>
              </a:extLst>
            </p:cNvPr>
            <p:cNvSpPr/>
            <p:nvPr/>
          </p:nvSpPr>
          <p:spPr>
            <a:xfrm>
              <a:off x="3385566" y="5526785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bg object 785">
              <a:extLst>
                <a:ext uri="{FF2B5EF4-FFF2-40B4-BE49-F238E27FC236}">
                  <a16:creationId xmlns:a16="http://schemas.microsoft.com/office/drawing/2014/main" id="{EA9E92E2-86FE-4F6D-A1E3-AC14598080EB}"/>
                </a:ext>
              </a:extLst>
            </p:cNvPr>
            <p:cNvSpPr/>
            <p:nvPr/>
          </p:nvSpPr>
          <p:spPr>
            <a:xfrm>
              <a:off x="3511296" y="551459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bg object 786">
              <a:extLst>
                <a:ext uri="{FF2B5EF4-FFF2-40B4-BE49-F238E27FC236}">
                  <a16:creationId xmlns:a16="http://schemas.microsoft.com/office/drawing/2014/main" id="{DB37E2F4-F8D8-41DF-B50E-058931DCDEC6}"/>
                </a:ext>
              </a:extLst>
            </p:cNvPr>
            <p:cNvSpPr/>
            <p:nvPr/>
          </p:nvSpPr>
          <p:spPr>
            <a:xfrm>
              <a:off x="3826002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bg object 787">
              <a:extLst>
                <a:ext uri="{FF2B5EF4-FFF2-40B4-BE49-F238E27FC236}">
                  <a16:creationId xmlns:a16="http://schemas.microsoft.com/office/drawing/2014/main" id="{ED9F206C-BB2A-426B-813D-0589B7EA6A83}"/>
                </a:ext>
              </a:extLst>
            </p:cNvPr>
            <p:cNvSpPr/>
            <p:nvPr/>
          </p:nvSpPr>
          <p:spPr>
            <a:xfrm>
              <a:off x="3817620" y="5379719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bg object 788">
              <a:extLst>
                <a:ext uri="{FF2B5EF4-FFF2-40B4-BE49-F238E27FC236}">
                  <a16:creationId xmlns:a16="http://schemas.microsoft.com/office/drawing/2014/main" id="{31E16BC6-39E8-4204-95F7-E5790D297946}"/>
                </a:ext>
              </a:extLst>
            </p:cNvPr>
            <p:cNvSpPr/>
            <p:nvPr/>
          </p:nvSpPr>
          <p:spPr>
            <a:xfrm>
              <a:off x="3692652" y="537971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bg object 789">
              <a:extLst>
                <a:ext uri="{FF2B5EF4-FFF2-40B4-BE49-F238E27FC236}">
                  <a16:creationId xmlns:a16="http://schemas.microsoft.com/office/drawing/2014/main" id="{FAB779E5-343B-411D-8D71-9BF941A7DF99}"/>
                </a:ext>
              </a:extLst>
            </p:cNvPr>
            <p:cNvSpPr/>
            <p:nvPr/>
          </p:nvSpPr>
          <p:spPr>
            <a:xfrm>
              <a:off x="3680460" y="537971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bg object 790">
              <a:extLst>
                <a:ext uri="{FF2B5EF4-FFF2-40B4-BE49-F238E27FC236}">
                  <a16:creationId xmlns:a16="http://schemas.microsoft.com/office/drawing/2014/main" id="{CE6185B1-F4A8-46A4-8A48-6AF43597D06F}"/>
                </a:ext>
              </a:extLst>
            </p:cNvPr>
            <p:cNvSpPr/>
            <p:nvPr/>
          </p:nvSpPr>
          <p:spPr>
            <a:xfrm>
              <a:off x="3677412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4"/>
                  </a:moveTo>
                  <a:lnTo>
                    <a:pt x="761" y="92964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bg object 791">
              <a:extLst>
                <a:ext uri="{FF2B5EF4-FFF2-40B4-BE49-F238E27FC236}">
                  <a16:creationId xmlns:a16="http://schemas.microsoft.com/office/drawing/2014/main" id="{76D176B1-01BD-4063-AFEE-05A0A919D819}"/>
                </a:ext>
              </a:extLst>
            </p:cNvPr>
            <p:cNvSpPr/>
            <p:nvPr/>
          </p:nvSpPr>
          <p:spPr>
            <a:xfrm>
              <a:off x="3677412" y="5514593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bg object 792">
              <a:extLst>
                <a:ext uri="{FF2B5EF4-FFF2-40B4-BE49-F238E27FC236}">
                  <a16:creationId xmlns:a16="http://schemas.microsoft.com/office/drawing/2014/main" id="{A2A87C32-44FE-40E9-A4BC-7848F5E66045}"/>
                </a:ext>
              </a:extLst>
            </p:cNvPr>
            <p:cNvSpPr/>
            <p:nvPr/>
          </p:nvSpPr>
          <p:spPr>
            <a:xfrm>
              <a:off x="3688842" y="55267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bg object 793">
              <a:extLst>
                <a:ext uri="{FF2B5EF4-FFF2-40B4-BE49-F238E27FC236}">
                  <a16:creationId xmlns:a16="http://schemas.microsoft.com/office/drawing/2014/main" id="{15936549-11A9-4701-872B-C6D841F0DC93}"/>
                </a:ext>
              </a:extLst>
            </p:cNvPr>
            <p:cNvSpPr/>
            <p:nvPr/>
          </p:nvSpPr>
          <p:spPr>
            <a:xfrm>
              <a:off x="3813810" y="551459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bg object 794">
              <a:extLst>
                <a:ext uri="{FF2B5EF4-FFF2-40B4-BE49-F238E27FC236}">
                  <a16:creationId xmlns:a16="http://schemas.microsoft.com/office/drawing/2014/main" id="{139EA2FF-F3E9-49B0-A5D5-0BA900CBC83E}"/>
                </a:ext>
              </a:extLst>
            </p:cNvPr>
            <p:cNvSpPr/>
            <p:nvPr/>
          </p:nvSpPr>
          <p:spPr>
            <a:xfrm>
              <a:off x="3973830" y="5539739"/>
              <a:ext cx="3175" cy="125730"/>
            </a:xfrm>
            <a:custGeom>
              <a:avLst/>
              <a:gdLst/>
              <a:ahLst/>
              <a:cxnLst/>
              <a:rect l="l" t="t" r="r" b="b"/>
              <a:pathLst>
                <a:path w="3175" h="125729">
                  <a:moveTo>
                    <a:pt x="0" y="125729"/>
                  </a:moveTo>
                  <a:lnTo>
                    <a:pt x="761" y="90677"/>
                  </a:lnTo>
                  <a:lnTo>
                    <a:pt x="1523" y="67817"/>
                  </a:lnTo>
                  <a:lnTo>
                    <a:pt x="1523" y="44957"/>
                  </a:lnTo>
                  <a:lnTo>
                    <a:pt x="2285" y="22859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bg object 795">
              <a:extLst>
                <a:ext uri="{FF2B5EF4-FFF2-40B4-BE49-F238E27FC236}">
                  <a16:creationId xmlns:a16="http://schemas.microsoft.com/office/drawing/2014/main" id="{EDC86BE0-1933-426E-8D2C-444D5F359902}"/>
                </a:ext>
              </a:extLst>
            </p:cNvPr>
            <p:cNvSpPr/>
            <p:nvPr/>
          </p:nvSpPr>
          <p:spPr>
            <a:xfrm>
              <a:off x="3058668" y="5884163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bg object 796">
              <a:extLst>
                <a:ext uri="{FF2B5EF4-FFF2-40B4-BE49-F238E27FC236}">
                  <a16:creationId xmlns:a16="http://schemas.microsoft.com/office/drawing/2014/main" id="{CCE40132-E6DC-4DF9-9D53-D60B2D0D4B9F}"/>
                </a:ext>
              </a:extLst>
            </p:cNvPr>
            <p:cNvSpPr/>
            <p:nvPr/>
          </p:nvSpPr>
          <p:spPr>
            <a:xfrm>
              <a:off x="3058668" y="5882639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0" y="0"/>
                  </a:moveTo>
                  <a:lnTo>
                    <a:pt x="0" y="152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bg object 797">
              <a:extLst>
                <a:ext uri="{FF2B5EF4-FFF2-40B4-BE49-F238E27FC236}">
                  <a16:creationId xmlns:a16="http://schemas.microsoft.com/office/drawing/2014/main" id="{034EB9A4-FAB3-41F5-AD23-13AEFD8A24F2}"/>
                </a:ext>
              </a:extLst>
            </p:cNvPr>
            <p:cNvSpPr/>
            <p:nvPr/>
          </p:nvSpPr>
          <p:spPr>
            <a:xfrm>
              <a:off x="3058668" y="588187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0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bg object 798">
              <a:extLst>
                <a:ext uri="{FF2B5EF4-FFF2-40B4-BE49-F238E27FC236}">
                  <a16:creationId xmlns:a16="http://schemas.microsoft.com/office/drawing/2014/main" id="{AA9491F6-037E-4D43-BB3F-0F09DC77E76F}"/>
                </a:ext>
              </a:extLst>
            </p:cNvPr>
            <p:cNvSpPr/>
            <p:nvPr/>
          </p:nvSpPr>
          <p:spPr>
            <a:xfrm>
              <a:off x="3976878" y="5390387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0" y="124205"/>
                  </a:move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bg object 799">
              <a:extLst>
                <a:ext uri="{FF2B5EF4-FFF2-40B4-BE49-F238E27FC236}">
                  <a16:creationId xmlns:a16="http://schemas.microsoft.com/office/drawing/2014/main" id="{7DE1DDB0-9EDD-44B3-94B3-30529C5DC586}"/>
                </a:ext>
              </a:extLst>
            </p:cNvPr>
            <p:cNvSpPr/>
            <p:nvPr/>
          </p:nvSpPr>
          <p:spPr>
            <a:xfrm>
              <a:off x="3060192" y="5884163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bg object 800">
              <a:extLst>
                <a:ext uri="{FF2B5EF4-FFF2-40B4-BE49-F238E27FC236}">
                  <a16:creationId xmlns:a16="http://schemas.microsoft.com/office/drawing/2014/main" id="{E981EC19-9292-404F-92BA-F679D3B3C0CA}"/>
                </a:ext>
              </a:extLst>
            </p:cNvPr>
            <p:cNvSpPr/>
            <p:nvPr/>
          </p:nvSpPr>
          <p:spPr>
            <a:xfrm>
              <a:off x="3058668" y="5422391"/>
              <a:ext cx="0" cy="117475"/>
            </a:xfrm>
            <a:custGeom>
              <a:avLst/>
              <a:gdLst/>
              <a:ahLst/>
              <a:cxnLst/>
              <a:rect l="l" t="t" r="r" b="b"/>
              <a:pathLst>
                <a:path h="117475">
                  <a:moveTo>
                    <a:pt x="0" y="0"/>
                  </a:moveTo>
                  <a:lnTo>
                    <a:pt x="0" y="11734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161">
              <a:extLst>
                <a:ext uri="{FF2B5EF4-FFF2-40B4-BE49-F238E27FC236}">
                  <a16:creationId xmlns:a16="http://schemas.microsoft.com/office/drawing/2014/main" id="{124DC43B-5668-4538-BF0E-8542CB767C60}"/>
                </a:ext>
              </a:extLst>
            </p:cNvPr>
            <p:cNvSpPr txBox="1"/>
            <p:nvPr/>
          </p:nvSpPr>
          <p:spPr>
            <a:xfrm rot="5400000">
              <a:off x="2921114" y="5229906"/>
              <a:ext cx="230512" cy="2569845"/>
            </a:xfrm>
            <a:prstGeom prst="rect">
              <a:avLst/>
            </a:prstGeom>
          </p:spPr>
          <p:txBody>
            <a:bodyPr vert="vert270" wrap="square" lIns="0" tIns="444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620"/>
                </a:spcBef>
              </a:pPr>
              <a:r>
                <a:rPr lang="en-US" sz="1200" spc="-10" dirty="0">
                  <a:latin typeface="Cascadia Mono"/>
                  <a:cs typeface="Cascadia Mono"/>
                </a:rPr>
                <a:t>Wing Span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9376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5DBE4F-D197-480F-BA49-430216BD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Drivers: Structures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078F97-FC82-406B-8F5B-82DC5F730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3912178" cy="5287250"/>
          </a:xfrm>
        </p:spPr>
        <p:txBody>
          <a:bodyPr/>
          <a:lstStyle/>
          <a:p>
            <a:r>
              <a:rPr lang="en-US" dirty="0"/>
              <a:t>Structures team wants:</a:t>
            </a:r>
          </a:p>
          <a:p>
            <a:pPr lvl="1"/>
            <a:r>
              <a:rPr lang="en-US" dirty="0"/>
              <a:t>A small airplane; in particular, low wingspan</a:t>
            </a:r>
          </a:p>
          <a:p>
            <a:pPr lvl="1"/>
            <a:r>
              <a:rPr lang="en-US" dirty="0"/>
              <a:t>Low-AR wings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38353F-3959-4F97-88D5-010EAF93F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061" y="924795"/>
            <a:ext cx="7910939" cy="593320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724A331-D1FB-480D-B698-1714B528AB2F}"/>
              </a:ext>
            </a:extLst>
          </p:cNvPr>
          <p:cNvGrpSpPr/>
          <p:nvPr/>
        </p:nvGrpSpPr>
        <p:grpSpPr>
          <a:xfrm>
            <a:off x="184258" y="4347452"/>
            <a:ext cx="4183710" cy="2194869"/>
            <a:chOff x="760476" y="3955541"/>
            <a:chExt cx="5222367" cy="2739772"/>
          </a:xfrm>
        </p:grpSpPr>
        <p:sp>
          <p:nvSpPr>
            <p:cNvPr id="9" name="object 139">
              <a:extLst>
                <a:ext uri="{FF2B5EF4-FFF2-40B4-BE49-F238E27FC236}">
                  <a16:creationId xmlns:a16="http://schemas.microsoft.com/office/drawing/2014/main" id="{4CD56118-2411-4C22-ABF7-79D61B0C946F}"/>
                </a:ext>
              </a:extLst>
            </p:cNvPr>
            <p:cNvSpPr/>
            <p:nvPr/>
          </p:nvSpPr>
          <p:spPr>
            <a:xfrm>
              <a:off x="4016501" y="5378196"/>
              <a:ext cx="1965960" cy="0"/>
            </a:xfrm>
            <a:custGeom>
              <a:avLst/>
              <a:gdLst/>
              <a:ahLst/>
              <a:cxnLst/>
              <a:rect l="l" t="t" r="r" b="b"/>
              <a:pathLst>
                <a:path w="1965960">
                  <a:moveTo>
                    <a:pt x="0" y="0"/>
                  </a:moveTo>
                  <a:lnTo>
                    <a:pt x="19659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41">
              <a:extLst>
                <a:ext uri="{FF2B5EF4-FFF2-40B4-BE49-F238E27FC236}">
                  <a16:creationId xmlns:a16="http://schemas.microsoft.com/office/drawing/2014/main" id="{FFBA2239-B9E4-4D54-8B8A-4F0F885766ED}"/>
                </a:ext>
              </a:extLst>
            </p:cNvPr>
            <p:cNvSpPr/>
            <p:nvPr/>
          </p:nvSpPr>
          <p:spPr>
            <a:xfrm>
              <a:off x="4011168" y="5882640"/>
              <a:ext cx="1971675" cy="0"/>
            </a:xfrm>
            <a:custGeom>
              <a:avLst/>
              <a:gdLst/>
              <a:ahLst/>
              <a:cxnLst/>
              <a:rect l="l" t="t" r="r" b="b"/>
              <a:pathLst>
                <a:path w="1971675">
                  <a:moveTo>
                    <a:pt x="0" y="0"/>
                  </a:moveTo>
                  <a:lnTo>
                    <a:pt x="197129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42">
              <a:extLst>
                <a:ext uri="{FF2B5EF4-FFF2-40B4-BE49-F238E27FC236}">
                  <a16:creationId xmlns:a16="http://schemas.microsoft.com/office/drawing/2014/main" id="{D87FB536-819D-40E1-BECC-6CC0B9561587}"/>
                </a:ext>
              </a:extLst>
            </p:cNvPr>
            <p:cNvSpPr/>
            <p:nvPr/>
          </p:nvSpPr>
          <p:spPr>
            <a:xfrm>
              <a:off x="5946648" y="5378196"/>
              <a:ext cx="0" cy="504825"/>
            </a:xfrm>
            <a:custGeom>
              <a:avLst/>
              <a:gdLst/>
              <a:ahLst/>
              <a:cxnLst/>
              <a:rect l="l" t="t" r="r" b="b"/>
              <a:pathLst>
                <a:path h="504825">
                  <a:moveTo>
                    <a:pt x="0" y="0"/>
                  </a:moveTo>
                  <a:lnTo>
                    <a:pt x="0" y="50444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43">
              <a:extLst>
                <a:ext uri="{FF2B5EF4-FFF2-40B4-BE49-F238E27FC236}">
                  <a16:creationId xmlns:a16="http://schemas.microsoft.com/office/drawing/2014/main" id="{E88E9EA1-76A5-4CC8-806D-EEFD20728735}"/>
                </a:ext>
              </a:extLst>
            </p:cNvPr>
            <p:cNvSpPr/>
            <p:nvPr/>
          </p:nvSpPr>
          <p:spPr>
            <a:xfrm>
              <a:off x="5353812" y="5919978"/>
              <a:ext cx="0" cy="775335"/>
            </a:xfrm>
            <a:custGeom>
              <a:avLst/>
              <a:gdLst/>
              <a:ahLst/>
              <a:cxnLst/>
              <a:rect l="l" t="t" r="r" b="b"/>
              <a:pathLst>
                <a:path h="775334">
                  <a:moveTo>
                    <a:pt x="0" y="0"/>
                  </a:moveTo>
                  <a:lnTo>
                    <a:pt x="0" y="77495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44">
              <a:extLst>
                <a:ext uri="{FF2B5EF4-FFF2-40B4-BE49-F238E27FC236}">
                  <a16:creationId xmlns:a16="http://schemas.microsoft.com/office/drawing/2014/main" id="{7951965C-38A6-480A-9DCD-93B102FB5D07}"/>
                </a:ext>
              </a:extLst>
            </p:cNvPr>
            <p:cNvSpPr/>
            <p:nvPr/>
          </p:nvSpPr>
          <p:spPr>
            <a:xfrm>
              <a:off x="763524" y="5919978"/>
              <a:ext cx="0" cy="775335"/>
            </a:xfrm>
            <a:custGeom>
              <a:avLst/>
              <a:gdLst/>
              <a:ahLst/>
              <a:cxnLst/>
              <a:rect l="l" t="t" r="r" b="b"/>
              <a:pathLst>
                <a:path h="775334">
                  <a:moveTo>
                    <a:pt x="0" y="0"/>
                  </a:moveTo>
                  <a:lnTo>
                    <a:pt x="0" y="77495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5">
              <a:extLst>
                <a:ext uri="{FF2B5EF4-FFF2-40B4-BE49-F238E27FC236}">
                  <a16:creationId xmlns:a16="http://schemas.microsoft.com/office/drawing/2014/main" id="{EF36C2E2-A59C-4048-B08D-C45DC17C7FC8}"/>
                </a:ext>
              </a:extLst>
            </p:cNvPr>
            <p:cNvSpPr/>
            <p:nvPr/>
          </p:nvSpPr>
          <p:spPr>
            <a:xfrm>
              <a:off x="763524" y="6659118"/>
              <a:ext cx="4590415" cy="0"/>
            </a:xfrm>
            <a:custGeom>
              <a:avLst/>
              <a:gdLst/>
              <a:ahLst/>
              <a:cxnLst/>
              <a:rect l="l" t="t" r="r" b="b"/>
              <a:pathLst>
                <a:path w="4590415">
                  <a:moveTo>
                    <a:pt x="4590288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61">
              <a:extLst>
                <a:ext uri="{FF2B5EF4-FFF2-40B4-BE49-F238E27FC236}">
                  <a16:creationId xmlns:a16="http://schemas.microsoft.com/office/drawing/2014/main" id="{8551B6D5-1C11-4A86-9996-19D0D0C6BC19}"/>
                </a:ext>
              </a:extLst>
            </p:cNvPr>
            <p:cNvSpPr txBox="1"/>
            <p:nvPr/>
          </p:nvSpPr>
          <p:spPr>
            <a:xfrm rot="5400000">
              <a:off x="4433596" y="3807247"/>
              <a:ext cx="461023" cy="2569845"/>
            </a:xfrm>
            <a:prstGeom prst="rect">
              <a:avLst/>
            </a:prstGeom>
          </p:spPr>
          <p:txBody>
            <a:bodyPr vert="vert270" wrap="square" lIns="0" tIns="4445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620"/>
                </a:spcBef>
              </a:pPr>
              <a:r>
                <a:rPr lang="en-US" sz="1200" spc="-10" dirty="0">
                  <a:latin typeface="Cascadia Mono"/>
                  <a:cs typeface="Cascadia Mono"/>
                </a:rPr>
                <a:t>Number of Chordwise Panels In Center</a:t>
              </a:r>
              <a:endParaRPr sz="1200" dirty="0">
                <a:latin typeface="Cascadia Mono"/>
                <a:cs typeface="Cascadia Mono"/>
              </a:endParaRPr>
            </a:p>
          </p:txBody>
        </p:sp>
        <p:sp>
          <p:nvSpPr>
            <p:cNvPr id="16" name="object 164">
              <a:extLst>
                <a:ext uri="{FF2B5EF4-FFF2-40B4-BE49-F238E27FC236}">
                  <a16:creationId xmlns:a16="http://schemas.microsoft.com/office/drawing/2014/main" id="{8AC3940C-E017-49AE-9779-54E635B78B6E}"/>
                </a:ext>
              </a:extLst>
            </p:cNvPr>
            <p:cNvSpPr/>
            <p:nvPr/>
          </p:nvSpPr>
          <p:spPr>
            <a:xfrm>
              <a:off x="5929360" y="5763303"/>
              <a:ext cx="36845" cy="119590"/>
            </a:xfrm>
            <a:custGeom>
              <a:avLst/>
              <a:gdLst/>
              <a:ahLst/>
              <a:cxnLst/>
              <a:rect l="l" t="t" r="r" b="b"/>
              <a:pathLst>
                <a:path w="36829" h="119379">
                  <a:moveTo>
                    <a:pt x="36575" y="0"/>
                  </a:moveTo>
                  <a:lnTo>
                    <a:pt x="0" y="0"/>
                  </a:lnTo>
                  <a:lnTo>
                    <a:pt x="18287" y="118872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5">
              <a:extLst>
                <a:ext uri="{FF2B5EF4-FFF2-40B4-BE49-F238E27FC236}">
                  <a16:creationId xmlns:a16="http://schemas.microsoft.com/office/drawing/2014/main" id="{20E00241-F82B-4EFD-BF9F-98EA4EB8B78A}"/>
                </a:ext>
              </a:extLst>
            </p:cNvPr>
            <p:cNvSpPr/>
            <p:nvPr/>
          </p:nvSpPr>
          <p:spPr>
            <a:xfrm>
              <a:off x="5929360" y="5763303"/>
              <a:ext cx="36845" cy="119590"/>
            </a:xfrm>
            <a:custGeom>
              <a:avLst/>
              <a:gdLst/>
              <a:ahLst/>
              <a:cxnLst/>
              <a:rect l="l" t="t" r="r" b="b"/>
              <a:pathLst>
                <a:path w="36829" h="119379">
                  <a:moveTo>
                    <a:pt x="18287" y="118872"/>
                  </a:moveTo>
                  <a:lnTo>
                    <a:pt x="0" y="0"/>
                  </a:lnTo>
                  <a:lnTo>
                    <a:pt x="36575" y="0"/>
                  </a:lnTo>
                  <a:lnTo>
                    <a:pt x="18287" y="1188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6">
              <a:extLst>
                <a:ext uri="{FF2B5EF4-FFF2-40B4-BE49-F238E27FC236}">
                  <a16:creationId xmlns:a16="http://schemas.microsoft.com/office/drawing/2014/main" id="{A2C17587-E743-45CC-95FA-8C3E62FD489D}"/>
                </a:ext>
              </a:extLst>
            </p:cNvPr>
            <p:cNvSpPr/>
            <p:nvPr/>
          </p:nvSpPr>
          <p:spPr>
            <a:xfrm>
              <a:off x="5929360" y="5377053"/>
              <a:ext cx="36845" cy="119590"/>
            </a:xfrm>
            <a:custGeom>
              <a:avLst/>
              <a:gdLst/>
              <a:ahLst/>
              <a:cxnLst/>
              <a:rect l="l" t="t" r="r" b="b"/>
              <a:pathLst>
                <a:path w="36829" h="119379">
                  <a:moveTo>
                    <a:pt x="36575" y="118872"/>
                  </a:moveTo>
                  <a:lnTo>
                    <a:pt x="18287" y="0"/>
                  </a:lnTo>
                  <a:lnTo>
                    <a:pt x="0" y="118872"/>
                  </a:lnTo>
                  <a:lnTo>
                    <a:pt x="36575" y="1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67">
              <a:extLst>
                <a:ext uri="{FF2B5EF4-FFF2-40B4-BE49-F238E27FC236}">
                  <a16:creationId xmlns:a16="http://schemas.microsoft.com/office/drawing/2014/main" id="{4C0BECF5-D68C-44E0-8F9B-60F49B904933}"/>
                </a:ext>
              </a:extLst>
            </p:cNvPr>
            <p:cNvSpPr/>
            <p:nvPr/>
          </p:nvSpPr>
          <p:spPr>
            <a:xfrm>
              <a:off x="5929360" y="5377053"/>
              <a:ext cx="36845" cy="119590"/>
            </a:xfrm>
            <a:custGeom>
              <a:avLst/>
              <a:gdLst/>
              <a:ahLst/>
              <a:cxnLst/>
              <a:rect l="l" t="t" r="r" b="b"/>
              <a:pathLst>
                <a:path w="36829" h="119379">
                  <a:moveTo>
                    <a:pt x="18287" y="0"/>
                  </a:moveTo>
                  <a:lnTo>
                    <a:pt x="36575" y="118872"/>
                  </a:lnTo>
                  <a:lnTo>
                    <a:pt x="0" y="118872"/>
                  </a:lnTo>
                  <a:lnTo>
                    <a:pt x="18287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68">
              <a:extLst>
                <a:ext uri="{FF2B5EF4-FFF2-40B4-BE49-F238E27FC236}">
                  <a16:creationId xmlns:a16="http://schemas.microsoft.com/office/drawing/2014/main" id="{4F7B240A-FF9C-400C-9A34-71E8A08E0211}"/>
                </a:ext>
              </a:extLst>
            </p:cNvPr>
            <p:cNvSpPr/>
            <p:nvPr/>
          </p:nvSpPr>
          <p:spPr>
            <a:xfrm>
              <a:off x="5235653" y="6641908"/>
              <a:ext cx="119430" cy="36895"/>
            </a:xfrm>
            <a:custGeom>
              <a:avLst/>
              <a:gdLst/>
              <a:ahLst/>
              <a:cxnLst/>
              <a:rect l="l" t="t" r="r" b="b"/>
              <a:pathLst>
                <a:path w="119379" h="36829">
                  <a:moveTo>
                    <a:pt x="118872" y="18287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118872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69">
              <a:extLst>
                <a:ext uri="{FF2B5EF4-FFF2-40B4-BE49-F238E27FC236}">
                  <a16:creationId xmlns:a16="http://schemas.microsoft.com/office/drawing/2014/main" id="{9B8FBEAE-98DC-4F91-A5F8-3FBB5163997A}"/>
                </a:ext>
              </a:extLst>
            </p:cNvPr>
            <p:cNvSpPr/>
            <p:nvPr/>
          </p:nvSpPr>
          <p:spPr>
            <a:xfrm>
              <a:off x="5235653" y="6641908"/>
              <a:ext cx="119430" cy="36895"/>
            </a:xfrm>
            <a:custGeom>
              <a:avLst/>
              <a:gdLst/>
              <a:ahLst/>
              <a:cxnLst/>
              <a:rect l="l" t="t" r="r" b="b"/>
              <a:pathLst>
                <a:path w="119379" h="36829">
                  <a:moveTo>
                    <a:pt x="118872" y="18287"/>
                  </a:moveTo>
                  <a:lnTo>
                    <a:pt x="0" y="36575"/>
                  </a:lnTo>
                  <a:lnTo>
                    <a:pt x="0" y="0"/>
                  </a:lnTo>
                  <a:lnTo>
                    <a:pt x="118872" y="182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70">
              <a:extLst>
                <a:ext uri="{FF2B5EF4-FFF2-40B4-BE49-F238E27FC236}">
                  <a16:creationId xmlns:a16="http://schemas.microsoft.com/office/drawing/2014/main" id="{F47DFAEF-200C-49DB-9C8B-9A141EDD6A5B}"/>
                </a:ext>
              </a:extLst>
            </p:cNvPr>
            <p:cNvSpPr/>
            <p:nvPr/>
          </p:nvSpPr>
          <p:spPr>
            <a:xfrm>
              <a:off x="762380" y="6641908"/>
              <a:ext cx="119430" cy="36895"/>
            </a:xfrm>
            <a:custGeom>
              <a:avLst/>
              <a:gdLst/>
              <a:ahLst/>
              <a:cxnLst/>
              <a:rect l="l" t="t" r="r" b="b"/>
              <a:pathLst>
                <a:path w="119380" h="36829">
                  <a:moveTo>
                    <a:pt x="118872" y="36575"/>
                  </a:moveTo>
                  <a:lnTo>
                    <a:pt x="118872" y="0"/>
                  </a:lnTo>
                  <a:lnTo>
                    <a:pt x="0" y="18287"/>
                  </a:lnTo>
                  <a:lnTo>
                    <a:pt x="118872" y="36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1">
              <a:extLst>
                <a:ext uri="{FF2B5EF4-FFF2-40B4-BE49-F238E27FC236}">
                  <a16:creationId xmlns:a16="http://schemas.microsoft.com/office/drawing/2014/main" id="{0AA15823-B158-43E6-B603-6002D4CB8E60}"/>
                </a:ext>
              </a:extLst>
            </p:cNvPr>
            <p:cNvSpPr/>
            <p:nvPr/>
          </p:nvSpPr>
          <p:spPr>
            <a:xfrm>
              <a:off x="762380" y="6641908"/>
              <a:ext cx="119430" cy="36895"/>
            </a:xfrm>
            <a:custGeom>
              <a:avLst/>
              <a:gdLst/>
              <a:ahLst/>
              <a:cxnLst/>
              <a:rect l="l" t="t" r="r" b="b"/>
              <a:pathLst>
                <a:path w="119380" h="36829">
                  <a:moveTo>
                    <a:pt x="0" y="18287"/>
                  </a:moveTo>
                  <a:lnTo>
                    <a:pt x="118872" y="0"/>
                  </a:lnTo>
                  <a:lnTo>
                    <a:pt x="118872" y="36575"/>
                  </a:lnTo>
                  <a:lnTo>
                    <a:pt x="0" y="182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180">
              <a:extLst>
                <a:ext uri="{FF2B5EF4-FFF2-40B4-BE49-F238E27FC236}">
                  <a16:creationId xmlns:a16="http://schemas.microsoft.com/office/drawing/2014/main" id="{9ACC4B3D-ECB1-4F71-B2C2-72EE59900C3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2828" y="5625902"/>
              <a:ext cx="111298" cy="112210"/>
            </a:xfrm>
            <a:prstGeom prst="rect">
              <a:avLst/>
            </a:prstGeom>
          </p:spPr>
        </p:pic>
        <p:sp>
          <p:nvSpPr>
            <p:cNvPr id="25" name="bg object 378">
              <a:extLst>
                <a:ext uri="{FF2B5EF4-FFF2-40B4-BE49-F238E27FC236}">
                  <a16:creationId xmlns:a16="http://schemas.microsoft.com/office/drawing/2014/main" id="{18D234C9-2928-4DA0-973A-0FB001255419}"/>
                </a:ext>
              </a:extLst>
            </p:cNvPr>
            <p:cNvSpPr/>
            <p:nvPr/>
          </p:nvSpPr>
          <p:spPr>
            <a:xfrm>
              <a:off x="2544318" y="5884926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0"/>
                  </a:moveTo>
                  <a:lnTo>
                    <a:pt x="0" y="3733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bg object 379">
              <a:extLst>
                <a:ext uri="{FF2B5EF4-FFF2-40B4-BE49-F238E27FC236}">
                  <a16:creationId xmlns:a16="http://schemas.microsoft.com/office/drawing/2014/main" id="{3B23E8C6-DE58-4A64-9685-83B836121AB3}"/>
                </a:ext>
              </a:extLst>
            </p:cNvPr>
            <p:cNvSpPr/>
            <p:nvPr/>
          </p:nvSpPr>
          <p:spPr>
            <a:xfrm>
              <a:off x="2577846" y="5884926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bg object 380">
              <a:extLst>
                <a:ext uri="{FF2B5EF4-FFF2-40B4-BE49-F238E27FC236}">
                  <a16:creationId xmlns:a16="http://schemas.microsoft.com/office/drawing/2014/main" id="{33A90BBC-5089-4E3E-B9F9-21CE67D657DE}"/>
                </a:ext>
              </a:extLst>
            </p:cNvPr>
            <p:cNvSpPr/>
            <p:nvPr/>
          </p:nvSpPr>
          <p:spPr>
            <a:xfrm>
              <a:off x="2559558" y="592226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5">
                  <a:moveTo>
                    <a:pt x="0" y="0"/>
                  </a:moveTo>
                  <a:lnTo>
                    <a:pt x="0" y="1676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bg object 381">
              <a:extLst>
                <a:ext uri="{FF2B5EF4-FFF2-40B4-BE49-F238E27FC236}">
                  <a16:creationId xmlns:a16="http://schemas.microsoft.com/office/drawing/2014/main" id="{D4A05436-1477-4B06-A0DB-22E7863A9473}"/>
                </a:ext>
              </a:extLst>
            </p:cNvPr>
            <p:cNvSpPr/>
            <p:nvPr/>
          </p:nvSpPr>
          <p:spPr>
            <a:xfrm>
              <a:off x="2563368" y="592226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5">
                  <a:moveTo>
                    <a:pt x="0" y="16763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bg object 382">
              <a:extLst>
                <a:ext uri="{FF2B5EF4-FFF2-40B4-BE49-F238E27FC236}">
                  <a16:creationId xmlns:a16="http://schemas.microsoft.com/office/drawing/2014/main" id="{CFDF960B-37C3-49E2-82CF-394B35A7E0CC}"/>
                </a:ext>
              </a:extLst>
            </p:cNvPr>
            <p:cNvSpPr/>
            <p:nvPr/>
          </p:nvSpPr>
          <p:spPr>
            <a:xfrm>
              <a:off x="3539489" y="5884926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0"/>
                  </a:moveTo>
                  <a:lnTo>
                    <a:pt x="0" y="3733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bg object 383">
              <a:extLst>
                <a:ext uri="{FF2B5EF4-FFF2-40B4-BE49-F238E27FC236}">
                  <a16:creationId xmlns:a16="http://schemas.microsoft.com/office/drawing/2014/main" id="{05590895-AE91-40FD-A13C-6DE0BC2B6125}"/>
                </a:ext>
              </a:extLst>
            </p:cNvPr>
            <p:cNvSpPr/>
            <p:nvPr/>
          </p:nvSpPr>
          <p:spPr>
            <a:xfrm>
              <a:off x="3573017" y="5884926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bg object 384">
              <a:extLst>
                <a:ext uri="{FF2B5EF4-FFF2-40B4-BE49-F238E27FC236}">
                  <a16:creationId xmlns:a16="http://schemas.microsoft.com/office/drawing/2014/main" id="{F460D17A-9222-4B26-8BBA-9C2812B9FD2F}"/>
                </a:ext>
              </a:extLst>
            </p:cNvPr>
            <p:cNvSpPr/>
            <p:nvPr/>
          </p:nvSpPr>
          <p:spPr>
            <a:xfrm>
              <a:off x="3554729" y="592226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5">
                  <a:moveTo>
                    <a:pt x="0" y="0"/>
                  </a:moveTo>
                  <a:lnTo>
                    <a:pt x="0" y="1676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bg object 385">
              <a:extLst>
                <a:ext uri="{FF2B5EF4-FFF2-40B4-BE49-F238E27FC236}">
                  <a16:creationId xmlns:a16="http://schemas.microsoft.com/office/drawing/2014/main" id="{D3A6CCD5-6113-4C8A-865C-E22354B6DA25}"/>
                </a:ext>
              </a:extLst>
            </p:cNvPr>
            <p:cNvSpPr/>
            <p:nvPr/>
          </p:nvSpPr>
          <p:spPr>
            <a:xfrm>
              <a:off x="3558539" y="592226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5">
                  <a:moveTo>
                    <a:pt x="0" y="16763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bg object 386">
              <a:extLst>
                <a:ext uri="{FF2B5EF4-FFF2-40B4-BE49-F238E27FC236}">
                  <a16:creationId xmlns:a16="http://schemas.microsoft.com/office/drawing/2014/main" id="{F79C217E-94A8-425D-9F24-A29BE6E266EA}"/>
                </a:ext>
              </a:extLst>
            </p:cNvPr>
            <p:cNvSpPr/>
            <p:nvPr/>
          </p:nvSpPr>
          <p:spPr>
            <a:xfrm>
              <a:off x="3076956" y="4343400"/>
              <a:ext cx="0" cy="1035685"/>
            </a:xfrm>
            <a:custGeom>
              <a:avLst/>
              <a:gdLst/>
              <a:ahLst/>
              <a:cxnLst/>
              <a:rect l="l" t="t" r="r" b="b"/>
              <a:pathLst>
                <a:path h="1035685">
                  <a:moveTo>
                    <a:pt x="0" y="1035558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bg object 387">
              <a:extLst>
                <a:ext uri="{FF2B5EF4-FFF2-40B4-BE49-F238E27FC236}">
                  <a16:creationId xmlns:a16="http://schemas.microsoft.com/office/drawing/2014/main" id="{05ED6D9E-FB52-4E39-9754-BDF1E284D362}"/>
                </a:ext>
              </a:extLst>
            </p:cNvPr>
            <p:cNvSpPr/>
            <p:nvPr/>
          </p:nvSpPr>
          <p:spPr>
            <a:xfrm>
              <a:off x="3040380" y="4343400"/>
              <a:ext cx="0" cy="1035685"/>
            </a:xfrm>
            <a:custGeom>
              <a:avLst/>
              <a:gdLst/>
              <a:ahLst/>
              <a:cxnLst/>
              <a:rect l="l" t="t" r="r" b="b"/>
              <a:pathLst>
                <a:path h="1035685">
                  <a:moveTo>
                    <a:pt x="0" y="0"/>
                  </a:moveTo>
                  <a:lnTo>
                    <a:pt x="0" y="103555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bg object 388">
              <a:extLst>
                <a:ext uri="{FF2B5EF4-FFF2-40B4-BE49-F238E27FC236}">
                  <a16:creationId xmlns:a16="http://schemas.microsoft.com/office/drawing/2014/main" id="{C2558C76-8C72-4FA9-9829-D6533BB5EAA8}"/>
                </a:ext>
              </a:extLst>
            </p:cNvPr>
            <p:cNvSpPr/>
            <p:nvPr/>
          </p:nvSpPr>
          <p:spPr>
            <a:xfrm>
              <a:off x="2458211" y="4222241"/>
              <a:ext cx="600075" cy="0"/>
            </a:xfrm>
            <a:custGeom>
              <a:avLst/>
              <a:gdLst/>
              <a:ahLst/>
              <a:cxnLst/>
              <a:rect l="l" t="t" r="r" b="b"/>
              <a:pathLst>
                <a:path w="600075">
                  <a:moveTo>
                    <a:pt x="0" y="0"/>
                  </a:moveTo>
                  <a:lnTo>
                    <a:pt x="59969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bg object 389">
              <a:extLst>
                <a:ext uri="{FF2B5EF4-FFF2-40B4-BE49-F238E27FC236}">
                  <a16:creationId xmlns:a16="http://schemas.microsoft.com/office/drawing/2014/main" id="{D4B16595-8BB8-490A-BF53-DD27D419FC32}"/>
                </a:ext>
              </a:extLst>
            </p:cNvPr>
            <p:cNvSpPr/>
            <p:nvPr/>
          </p:nvSpPr>
          <p:spPr>
            <a:xfrm>
              <a:off x="3059429" y="4222241"/>
              <a:ext cx="600075" cy="0"/>
            </a:xfrm>
            <a:custGeom>
              <a:avLst/>
              <a:gdLst/>
              <a:ahLst/>
              <a:cxnLst/>
              <a:rect l="l" t="t" r="r" b="b"/>
              <a:pathLst>
                <a:path w="600075">
                  <a:moveTo>
                    <a:pt x="0" y="0"/>
                  </a:moveTo>
                  <a:lnTo>
                    <a:pt x="59969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bg object 390">
              <a:extLst>
                <a:ext uri="{FF2B5EF4-FFF2-40B4-BE49-F238E27FC236}">
                  <a16:creationId xmlns:a16="http://schemas.microsoft.com/office/drawing/2014/main" id="{D31F013F-1C2D-4840-8443-9C1709AED6DE}"/>
                </a:ext>
              </a:extLst>
            </p:cNvPr>
            <p:cNvSpPr/>
            <p:nvPr/>
          </p:nvSpPr>
          <p:spPr>
            <a:xfrm>
              <a:off x="763523" y="5884164"/>
              <a:ext cx="2293620" cy="1270"/>
            </a:xfrm>
            <a:custGeom>
              <a:avLst/>
              <a:gdLst/>
              <a:ahLst/>
              <a:cxnLst/>
              <a:rect l="l" t="t" r="r" b="b"/>
              <a:pathLst>
                <a:path w="2293620" h="1270">
                  <a:moveTo>
                    <a:pt x="0" y="762"/>
                  </a:moveTo>
                  <a:lnTo>
                    <a:pt x="673608" y="761"/>
                  </a:lnTo>
                  <a:lnTo>
                    <a:pt x="848868" y="0"/>
                  </a:lnTo>
                  <a:lnTo>
                    <a:pt x="1378458" y="0"/>
                  </a:lnTo>
                  <a:lnTo>
                    <a:pt x="229362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bg object 391">
              <a:extLst>
                <a:ext uri="{FF2B5EF4-FFF2-40B4-BE49-F238E27FC236}">
                  <a16:creationId xmlns:a16="http://schemas.microsoft.com/office/drawing/2014/main" id="{DC9DD685-8FAE-4CF9-8491-3D9E7BFB35CD}"/>
                </a:ext>
              </a:extLst>
            </p:cNvPr>
            <p:cNvSpPr/>
            <p:nvPr/>
          </p:nvSpPr>
          <p:spPr>
            <a:xfrm>
              <a:off x="3976116" y="5884164"/>
              <a:ext cx="1377950" cy="1270"/>
            </a:xfrm>
            <a:custGeom>
              <a:avLst/>
              <a:gdLst/>
              <a:ahLst/>
              <a:cxnLst/>
              <a:rect l="l" t="t" r="r" b="b"/>
              <a:pathLst>
                <a:path w="1377950" h="1270">
                  <a:moveTo>
                    <a:pt x="0" y="0"/>
                  </a:moveTo>
                  <a:lnTo>
                    <a:pt x="562356" y="0"/>
                  </a:lnTo>
                  <a:lnTo>
                    <a:pt x="637032" y="761"/>
                  </a:lnTo>
                  <a:lnTo>
                    <a:pt x="1377696" y="76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bg object 392">
              <a:extLst>
                <a:ext uri="{FF2B5EF4-FFF2-40B4-BE49-F238E27FC236}">
                  <a16:creationId xmlns:a16="http://schemas.microsoft.com/office/drawing/2014/main" id="{22879506-D922-4799-86A6-35CED69ADE3E}"/>
                </a:ext>
              </a:extLst>
            </p:cNvPr>
            <p:cNvSpPr/>
            <p:nvPr/>
          </p:nvSpPr>
          <p:spPr>
            <a:xfrm>
              <a:off x="3060192" y="5884164"/>
              <a:ext cx="915669" cy="0"/>
            </a:xfrm>
            <a:custGeom>
              <a:avLst/>
              <a:gdLst/>
              <a:ahLst/>
              <a:cxnLst/>
              <a:rect l="l" t="t" r="r" b="b"/>
              <a:pathLst>
                <a:path w="915670">
                  <a:moveTo>
                    <a:pt x="0" y="0"/>
                  </a:moveTo>
                  <a:lnTo>
                    <a:pt x="9151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bg object 393">
              <a:extLst>
                <a:ext uri="{FF2B5EF4-FFF2-40B4-BE49-F238E27FC236}">
                  <a16:creationId xmlns:a16="http://schemas.microsoft.com/office/drawing/2014/main" id="{E50D52E9-5C7A-4E9E-AAD7-2358F14147FE}"/>
                </a:ext>
              </a:extLst>
            </p:cNvPr>
            <p:cNvSpPr/>
            <p:nvPr/>
          </p:nvSpPr>
          <p:spPr>
            <a:xfrm>
              <a:off x="3030474" y="4222241"/>
              <a:ext cx="10160" cy="131445"/>
            </a:xfrm>
            <a:custGeom>
              <a:avLst/>
              <a:gdLst/>
              <a:ahLst/>
              <a:cxnLst/>
              <a:rect l="l" t="t" r="r" b="b"/>
              <a:pathLst>
                <a:path w="10160" h="131445">
                  <a:moveTo>
                    <a:pt x="9906" y="131063"/>
                  </a:moveTo>
                  <a:lnTo>
                    <a:pt x="9906" y="128777"/>
                  </a:lnTo>
                  <a:lnTo>
                    <a:pt x="5102" y="97415"/>
                  </a:lnTo>
                  <a:lnTo>
                    <a:pt x="1890" y="66565"/>
                  </a:lnTo>
                  <a:lnTo>
                    <a:pt x="210" y="35389"/>
                  </a:lnTo>
                  <a:lnTo>
                    <a:pt x="0" y="3047"/>
                  </a:ln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bg object 394">
              <a:extLst>
                <a:ext uri="{FF2B5EF4-FFF2-40B4-BE49-F238E27FC236}">
                  <a16:creationId xmlns:a16="http://schemas.microsoft.com/office/drawing/2014/main" id="{74C6A197-0BAE-4439-9310-B5A1A828FFEF}"/>
                </a:ext>
              </a:extLst>
            </p:cNvPr>
            <p:cNvSpPr/>
            <p:nvPr/>
          </p:nvSpPr>
          <p:spPr>
            <a:xfrm>
              <a:off x="3076956" y="4222241"/>
              <a:ext cx="10160" cy="131445"/>
            </a:xfrm>
            <a:custGeom>
              <a:avLst/>
              <a:gdLst/>
              <a:ahLst/>
              <a:cxnLst/>
              <a:rect l="l" t="t" r="r" b="b"/>
              <a:pathLst>
                <a:path w="10160" h="131445">
                  <a:moveTo>
                    <a:pt x="0" y="131063"/>
                  </a:moveTo>
                  <a:lnTo>
                    <a:pt x="761" y="127253"/>
                  </a:lnTo>
                  <a:lnTo>
                    <a:pt x="5169" y="96375"/>
                  </a:lnTo>
                  <a:lnTo>
                    <a:pt x="8286" y="65374"/>
                  </a:lnTo>
                  <a:lnTo>
                    <a:pt x="9927" y="34262"/>
                  </a:lnTo>
                  <a:lnTo>
                    <a:pt x="9905" y="3047"/>
                  </a:lnTo>
                  <a:lnTo>
                    <a:pt x="9905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bg object 395">
              <a:extLst>
                <a:ext uri="{FF2B5EF4-FFF2-40B4-BE49-F238E27FC236}">
                  <a16:creationId xmlns:a16="http://schemas.microsoft.com/office/drawing/2014/main" id="{617351D0-2590-4F66-A245-19DDFF4BF9EB}"/>
                </a:ext>
              </a:extLst>
            </p:cNvPr>
            <p:cNvSpPr/>
            <p:nvPr/>
          </p:nvSpPr>
          <p:spPr>
            <a:xfrm>
              <a:off x="3076956" y="4362449"/>
              <a:ext cx="7620" cy="5715"/>
            </a:xfrm>
            <a:custGeom>
              <a:avLst/>
              <a:gdLst/>
              <a:ahLst/>
              <a:cxnLst/>
              <a:rect l="l" t="t" r="r" b="b"/>
              <a:pathLst>
                <a:path w="7619" h="5714">
                  <a:moveTo>
                    <a:pt x="0" y="5334"/>
                  </a:moveTo>
                  <a:lnTo>
                    <a:pt x="762" y="5334"/>
                  </a:lnTo>
                  <a:lnTo>
                    <a:pt x="4572" y="4572"/>
                  </a:lnTo>
                  <a:lnTo>
                    <a:pt x="6858" y="2286"/>
                  </a:lnTo>
                  <a:lnTo>
                    <a:pt x="762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bg object 396">
              <a:extLst>
                <a:ext uri="{FF2B5EF4-FFF2-40B4-BE49-F238E27FC236}">
                  <a16:creationId xmlns:a16="http://schemas.microsoft.com/office/drawing/2014/main" id="{D6A7B915-826A-48D5-969E-76FB0B4BEB62}"/>
                </a:ext>
              </a:extLst>
            </p:cNvPr>
            <p:cNvSpPr/>
            <p:nvPr/>
          </p:nvSpPr>
          <p:spPr>
            <a:xfrm>
              <a:off x="3032760" y="4362449"/>
              <a:ext cx="7620" cy="5715"/>
            </a:xfrm>
            <a:custGeom>
              <a:avLst/>
              <a:gdLst/>
              <a:ahLst/>
              <a:cxnLst/>
              <a:rect l="l" t="t" r="r" b="b"/>
              <a:pathLst>
                <a:path w="7619" h="5714">
                  <a:moveTo>
                    <a:pt x="7619" y="5334"/>
                  </a:moveTo>
                  <a:lnTo>
                    <a:pt x="6857" y="5334"/>
                  </a:lnTo>
                  <a:lnTo>
                    <a:pt x="3809" y="4572"/>
                  </a:lnTo>
                  <a:lnTo>
                    <a:pt x="1523" y="2286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bg object 397">
              <a:extLst>
                <a:ext uri="{FF2B5EF4-FFF2-40B4-BE49-F238E27FC236}">
                  <a16:creationId xmlns:a16="http://schemas.microsoft.com/office/drawing/2014/main" id="{1D0DB95C-0CE2-4FA7-8278-BC76C6C3B268}"/>
                </a:ext>
              </a:extLst>
            </p:cNvPr>
            <p:cNvSpPr/>
            <p:nvPr/>
          </p:nvSpPr>
          <p:spPr>
            <a:xfrm>
              <a:off x="3058668" y="4222241"/>
              <a:ext cx="1270" cy="92710"/>
            </a:xfrm>
            <a:custGeom>
              <a:avLst/>
              <a:gdLst/>
              <a:ahLst/>
              <a:cxnLst/>
              <a:rect l="l" t="t" r="r" b="b"/>
              <a:pathLst>
                <a:path w="1269" h="92710">
                  <a:moveTo>
                    <a:pt x="762" y="9220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bg object 398">
              <a:extLst>
                <a:ext uri="{FF2B5EF4-FFF2-40B4-BE49-F238E27FC236}">
                  <a16:creationId xmlns:a16="http://schemas.microsoft.com/office/drawing/2014/main" id="{1CA11D6D-A18F-41DD-83FD-667026ED6034}"/>
                </a:ext>
              </a:extLst>
            </p:cNvPr>
            <p:cNvSpPr/>
            <p:nvPr/>
          </p:nvSpPr>
          <p:spPr>
            <a:xfrm>
              <a:off x="3058668" y="4040123"/>
              <a:ext cx="0" cy="44450"/>
            </a:xfrm>
            <a:custGeom>
              <a:avLst/>
              <a:gdLst/>
              <a:ahLst/>
              <a:cxnLst/>
              <a:rect l="l" t="t" r="r" b="b"/>
              <a:pathLst>
                <a:path h="44450">
                  <a:moveTo>
                    <a:pt x="0" y="0"/>
                  </a:moveTo>
                  <a:lnTo>
                    <a:pt x="0" y="4419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bg object 399">
              <a:extLst>
                <a:ext uri="{FF2B5EF4-FFF2-40B4-BE49-F238E27FC236}">
                  <a16:creationId xmlns:a16="http://schemas.microsoft.com/office/drawing/2014/main" id="{2F2DD5CA-AA45-4BD8-8F75-074F721C987D}"/>
                </a:ext>
              </a:extLst>
            </p:cNvPr>
            <p:cNvSpPr/>
            <p:nvPr/>
          </p:nvSpPr>
          <p:spPr>
            <a:xfrm>
              <a:off x="3058668" y="4108703"/>
              <a:ext cx="0" cy="113664"/>
            </a:xfrm>
            <a:custGeom>
              <a:avLst/>
              <a:gdLst/>
              <a:ahLst/>
              <a:cxnLst/>
              <a:rect l="l" t="t" r="r" b="b"/>
              <a:pathLst>
                <a:path h="113664">
                  <a:moveTo>
                    <a:pt x="0" y="0"/>
                  </a:moveTo>
                  <a:lnTo>
                    <a:pt x="0" y="14478"/>
                  </a:lnTo>
                  <a:lnTo>
                    <a:pt x="0" y="38862"/>
                  </a:lnTo>
                  <a:lnTo>
                    <a:pt x="0" y="63246"/>
                  </a:lnTo>
                  <a:lnTo>
                    <a:pt x="0" y="87630"/>
                  </a:lnTo>
                  <a:lnTo>
                    <a:pt x="0" y="112014"/>
                  </a:lnTo>
                  <a:lnTo>
                    <a:pt x="0" y="11353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bg object 400">
              <a:extLst>
                <a:ext uri="{FF2B5EF4-FFF2-40B4-BE49-F238E27FC236}">
                  <a16:creationId xmlns:a16="http://schemas.microsoft.com/office/drawing/2014/main" id="{B105773B-B455-4AE2-A977-B0F7B48D26AA}"/>
                </a:ext>
              </a:extLst>
            </p:cNvPr>
            <p:cNvSpPr/>
            <p:nvPr/>
          </p:nvSpPr>
          <p:spPr>
            <a:xfrm>
              <a:off x="2141982" y="5882640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bg object 401">
              <a:extLst>
                <a:ext uri="{FF2B5EF4-FFF2-40B4-BE49-F238E27FC236}">
                  <a16:creationId xmlns:a16="http://schemas.microsoft.com/office/drawing/2014/main" id="{2523A761-A68A-42EA-9DE5-B45B1F6C2A0C}"/>
                </a:ext>
              </a:extLst>
            </p:cNvPr>
            <p:cNvSpPr/>
            <p:nvPr/>
          </p:nvSpPr>
          <p:spPr>
            <a:xfrm>
              <a:off x="3055620" y="5420867"/>
              <a:ext cx="3175" cy="119380"/>
            </a:xfrm>
            <a:custGeom>
              <a:avLst/>
              <a:gdLst/>
              <a:ahLst/>
              <a:cxnLst/>
              <a:rect l="l" t="t" r="r" b="b"/>
              <a:pathLst>
                <a:path w="3175" h="119379">
                  <a:moveTo>
                    <a:pt x="0" y="0"/>
                  </a:moveTo>
                  <a:lnTo>
                    <a:pt x="0" y="11430"/>
                  </a:lnTo>
                  <a:lnTo>
                    <a:pt x="3048" y="11887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bg object 402">
              <a:extLst>
                <a:ext uri="{FF2B5EF4-FFF2-40B4-BE49-F238E27FC236}">
                  <a16:creationId xmlns:a16="http://schemas.microsoft.com/office/drawing/2014/main" id="{CB5DEE09-E7DA-4686-B90F-90B326D92A2D}"/>
                </a:ext>
              </a:extLst>
            </p:cNvPr>
            <p:cNvSpPr/>
            <p:nvPr/>
          </p:nvSpPr>
          <p:spPr>
            <a:xfrm>
              <a:off x="3975353" y="5882640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bg object 403">
              <a:extLst>
                <a:ext uri="{FF2B5EF4-FFF2-40B4-BE49-F238E27FC236}">
                  <a16:creationId xmlns:a16="http://schemas.microsoft.com/office/drawing/2014/main" id="{24135B8C-6F5E-4767-8BD7-363766C13525}"/>
                </a:ext>
              </a:extLst>
            </p:cNvPr>
            <p:cNvSpPr/>
            <p:nvPr/>
          </p:nvSpPr>
          <p:spPr>
            <a:xfrm>
              <a:off x="3058667" y="5420867"/>
              <a:ext cx="3175" cy="119380"/>
            </a:xfrm>
            <a:custGeom>
              <a:avLst/>
              <a:gdLst/>
              <a:ahLst/>
              <a:cxnLst/>
              <a:rect l="l" t="t" r="r" b="b"/>
              <a:pathLst>
                <a:path w="3175" h="119379">
                  <a:moveTo>
                    <a:pt x="3048" y="0"/>
                  </a:moveTo>
                  <a:lnTo>
                    <a:pt x="3048" y="11430"/>
                  </a:lnTo>
                  <a:lnTo>
                    <a:pt x="0" y="11887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bg object 404">
              <a:extLst>
                <a:ext uri="{FF2B5EF4-FFF2-40B4-BE49-F238E27FC236}">
                  <a16:creationId xmlns:a16="http://schemas.microsoft.com/office/drawing/2014/main" id="{582E40F3-8C0A-4A9E-A8E5-513EDB4E5437}"/>
                </a:ext>
              </a:extLst>
            </p:cNvPr>
            <p:cNvSpPr/>
            <p:nvPr/>
          </p:nvSpPr>
          <p:spPr>
            <a:xfrm>
              <a:off x="3084576" y="4222241"/>
              <a:ext cx="15240" cy="140335"/>
            </a:xfrm>
            <a:custGeom>
              <a:avLst/>
              <a:gdLst/>
              <a:ahLst/>
              <a:cxnLst/>
              <a:rect l="l" t="t" r="r" b="b"/>
              <a:pathLst>
                <a:path w="15239" h="140335">
                  <a:moveTo>
                    <a:pt x="15239" y="0"/>
                  </a:moveTo>
                  <a:lnTo>
                    <a:pt x="15239" y="6096"/>
                  </a:lnTo>
                  <a:lnTo>
                    <a:pt x="14238" y="38524"/>
                  </a:lnTo>
                  <a:lnTo>
                    <a:pt x="11625" y="70870"/>
                  </a:lnTo>
                  <a:lnTo>
                    <a:pt x="7390" y="103024"/>
                  </a:lnTo>
                  <a:lnTo>
                    <a:pt x="1523" y="134874"/>
                  </a:lnTo>
                  <a:lnTo>
                    <a:pt x="0" y="14020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bg object 405">
              <a:extLst>
                <a:ext uri="{FF2B5EF4-FFF2-40B4-BE49-F238E27FC236}">
                  <a16:creationId xmlns:a16="http://schemas.microsoft.com/office/drawing/2014/main" id="{75950DF0-DDD2-40A8-9E3D-694075B58331}"/>
                </a:ext>
              </a:extLst>
            </p:cNvPr>
            <p:cNvSpPr/>
            <p:nvPr/>
          </p:nvSpPr>
          <p:spPr>
            <a:xfrm>
              <a:off x="3018281" y="4222241"/>
              <a:ext cx="14604" cy="140335"/>
            </a:xfrm>
            <a:custGeom>
              <a:avLst/>
              <a:gdLst/>
              <a:ahLst/>
              <a:cxnLst/>
              <a:rect l="l" t="t" r="r" b="b"/>
              <a:pathLst>
                <a:path w="14605" h="140335">
                  <a:moveTo>
                    <a:pt x="0" y="0"/>
                  </a:moveTo>
                  <a:lnTo>
                    <a:pt x="2952" y="70789"/>
                  </a:lnTo>
                  <a:lnTo>
                    <a:pt x="13716" y="134874"/>
                  </a:lnTo>
                  <a:lnTo>
                    <a:pt x="14478" y="14020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bg object 406">
              <a:extLst>
                <a:ext uri="{FF2B5EF4-FFF2-40B4-BE49-F238E27FC236}">
                  <a16:creationId xmlns:a16="http://schemas.microsoft.com/office/drawing/2014/main" id="{9EE95644-3462-4940-8DF8-BDD50C6115DB}"/>
                </a:ext>
              </a:extLst>
            </p:cNvPr>
            <p:cNvSpPr/>
            <p:nvPr/>
          </p:nvSpPr>
          <p:spPr>
            <a:xfrm>
              <a:off x="3076955" y="4362449"/>
              <a:ext cx="7620" cy="10160"/>
            </a:xfrm>
            <a:custGeom>
              <a:avLst/>
              <a:gdLst/>
              <a:ahLst/>
              <a:cxnLst/>
              <a:rect l="l" t="t" r="r" b="b"/>
              <a:pathLst>
                <a:path w="7619" h="10160">
                  <a:moveTo>
                    <a:pt x="7619" y="0"/>
                  </a:moveTo>
                  <a:lnTo>
                    <a:pt x="6857" y="3048"/>
                  </a:lnTo>
                  <a:lnTo>
                    <a:pt x="4571" y="6858"/>
                  </a:lnTo>
                  <a:lnTo>
                    <a:pt x="1523" y="9144"/>
                  </a:lnTo>
                  <a:lnTo>
                    <a:pt x="0" y="990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bg object 407">
              <a:extLst>
                <a:ext uri="{FF2B5EF4-FFF2-40B4-BE49-F238E27FC236}">
                  <a16:creationId xmlns:a16="http://schemas.microsoft.com/office/drawing/2014/main" id="{15274B7B-95D6-4898-B2F8-4CD19EEB5AA4}"/>
                </a:ext>
              </a:extLst>
            </p:cNvPr>
            <p:cNvSpPr/>
            <p:nvPr/>
          </p:nvSpPr>
          <p:spPr>
            <a:xfrm>
              <a:off x="3032759" y="4362449"/>
              <a:ext cx="7620" cy="10160"/>
            </a:xfrm>
            <a:custGeom>
              <a:avLst/>
              <a:gdLst/>
              <a:ahLst/>
              <a:cxnLst/>
              <a:rect l="l" t="t" r="r" b="b"/>
              <a:pathLst>
                <a:path w="7619" h="10160">
                  <a:moveTo>
                    <a:pt x="0" y="0"/>
                  </a:moveTo>
                  <a:lnTo>
                    <a:pt x="1524" y="3048"/>
                  </a:lnTo>
                  <a:lnTo>
                    <a:pt x="3810" y="6858"/>
                  </a:lnTo>
                  <a:lnTo>
                    <a:pt x="6096" y="9144"/>
                  </a:lnTo>
                  <a:lnTo>
                    <a:pt x="7620" y="990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bg object 408">
              <a:extLst>
                <a:ext uri="{FF2B5EF4-FFF2-40B4-BE49-F238E27FC236}">
                  <a16:creationId xmlns:a16="http://schemas.microsoft.com/office/drawing/2014/main" id="{D2121609-E5B9-48BE-AAAF-81F611579B0F}"/>
                </a:ext>
              </a:extLst>
            </p:cNvPr>
            <p:cNvSpPr/>
            <p:nvPr/>
          </p:nvSpPr>
          <p:spPr>
            <a:xfrm>
              <a:off x="2544317" y="5922264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4">
                  <a:moveTo>
                    <a:pt x="16763" y="0"/>
                  </a:moveTo>
                  <a:lnTo>
                    <a:pt x="14477" y="0"/>
                  </a:lnTo>
                  <a:lnTo>
                    <a:pt x="9905" y="0"/>
                  </a:lnTo>
                  <a:lnTo>
                    <a:pt x="5333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bg object 409">
              <a:extLst>
                <a:ext uri="{FF2B5EF4-FFF2-40B4-BE49-F238E27FC236}">
                  <a16:creationId xmlns:a16="http://schemas.microsoft.com/office/drawing/2014/main" id="{E30A535A-981B-4E76-8D43-4F26C3BF1C86}"/>
                </a:ext>
              </a:extLst>
            </p:cNvPr>
            <p:cNvSpPr/>
            <p:nvPr/>
          </p:nvSpPr>
          <p:spPr>
            <a:xfrm>
              <a:off x="2561081" y="5922264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4">
                  <a:moveTo>
                    <a:pt x="16763" y="0"/>
                  </a:moveTo>
                  <a:lnTo>
                    <a:pt x="16001" y="0"/>
                  </a:lnTo>
                  <a:lnTo>
                    <a:pt x="11683" y="0"/>
                  </a:lnTo>
                  <a:lnTo>
                    <a:pt x="7365" y="0"/>
                  </a:lnTo>
                  <a:lnTo>
                    <a:pt x="3047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bg object 410">
              <a:extLst>
                <a:ext uri="{FF2B5EF4-FFF2-40B4-BE49-F238E27FC236}">
                  <a16:creationId xmlns:a16="http://schemas.microsoft.com/office/drawing/2014/main" id="{F21B1C02-0C21-4B13-90DB-A757389F180F}"/>
                </a:ext>
              </a:extLst>
            </p:cNvPr>
            <p:cNvSpPr/>
            <p:nvPr/>
          </p:nvSpPr>
          <p:spPr>
            <a:xfrm>
              <a:off x="2544317" y="5884926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4">
                  <a:moveTo>
                    <a:pt x="16763" y="0"/>
                  </a:moveTo>
                  <a:lnTo>
                    <a:pt x="14477" y="0"/>
                  </a:lnTo>
                  <a:lnTo>
                    <a:pt x="9905" y="0"/>
                  </a:lnTo>
                  <a:lnTo>
                    <a:pt x="5333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bg object 411">
              <a:extLst>
                <a:ext uri="{FF2B5EF4-FFF2-40B4-BE49-F238E27FC236}">
                  <a16:creationId xmlns:a16="http://schemas.microsoft.com/office/drawing/2014/main" id="{75231001-3C61-4204-8F36-C0CC4D5592C3}"/>
                </a:ext>
              </a:extLst>
            </p:cNvPr>
            <p:cNvSpPr/>
            <p:nvPr/>
          </p:nvSpPr>
          <p:spPr>
            <a:xfrm>
              <a:off x="2561081" y="5884926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4">
                  <a:moveTo>
                    <a:pt x="16763" y="0"/>
                  </a:moveTo>
                  <a:lnTo>
                    <a:pt x="16001" y="0"/>
                  </a:lnTo>
                  <a:lnTo>
                    <a:pt x="11683" y="0"/>
                  </a:lnTo>
                  <a:lnTo>
                    <a:pt x="7365" y="0"/>
                  </a:lnTo>
                  <a:lnTo>
                    <a:pt x="3047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bg object 412">
              <a:extLst>
                <a:ext uri="{FF2B5EF4-FFF2-40B4-BE49-F238E27FC236}">
                  <a16:creationId xmlns:a16="http://schemas.microsoft.com/office/drawing/2014/main" id="{EC8BD418-7C57-4C3F-A05B-107CED4BA986}"/>
                </a:ext>
              </a:extLst>
            </p:cNvPr>
            <p:cNvSpPr/>
            <p:nvPr/>
          </p:nvSpPr>
          <p:spPr>
            <a:xfrm>
              <a:off x="2559557" y="5939028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>
                  <a:moveTo>
                    <a:pt x="1524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bg object 413">
              <a:extLst>
                <a:ext uri="{FF2B5EF4-FFF2-40B4-BE49-F238E27FC236}">
                  <a16:creationId xmlns:a16="http://schemas.microsoft.com/office/drawing/2014/main" id="{B776CCAA-B773-4E1D-A8D8-13B2B4FE3CDC}"/>
                </a:ext>
              </a:extLst>
            </p:cNvPr>
            <p:cNvSpPr/>
            <p:nvPr/>
          </p:nvSpPr>
          <p:spPr>
            <a:xfrm>
              <a:off x="2561081" y="5939028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39">
                  <a:moveTo>
                    <a:pt x="228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bg object 414">
              <a:extLst>
                <a:ext uri="{FF2B5EF4-FFF2-40B4-BE49-F238E27FC236}">
                  <a16:creationId xmlns:a16="http://schemas.microsoft.com/office/drawing/2014/main" id="{F33A845A-DB2E-468D-87C3-36E5AED881D4}"/>
                </a:ext>
              </a:extLst>
            </p:cNvPr>
            <p:cNvSpPr/>
            <p:nvPr/>
          </p:nvSpPr>
          <p:spPr>
            <a:xfrm>
              <a:off x="3539490" y="5884926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33527" y="0"/>
                  </a:moveTo>
                  <a:lnTo>
                    <a:pt x="32765" y="0"/>
                  </a:lnTo>
                  <a:lnTo>
                    <a:pt x="24764" y="0"/>
                  </a:lnTo>
                  <a:lnTo>
                    <a:pt x="16763" y="0"/>
                  </a:lnTo>
                  <a:lnTo>
                    <a:pt x="8762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bg object 415">
              <a:extLst>
                <a:ext uri="{FF2B5EF4-FFF2-40B4-BE49-F238E27FC236}">
                  <a16:creationId xmlns:a16="http://schemas.microsoft.com/office/drawing/2014/main" id="{9139D87E-860A-409C-8532-D4DE583C8FD7}"/>
                </a:ext>
              </a:extLst>
            </p:cNvPr>
            <p:cNvSpPr/>
            <p:nvPr/>
          </p:nvSpPr>
          <p:spPr>
            <a:xfrm>
              <a:off x="3539490" y="5922264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33527" y="0"/>
                  </a:moveTo>
                  <a:lnTo>
                    <a:pt x="32765" y="0"/>
                  </a:lnTo>
                  <a:lnTo>
                    <a:pt x="24764" y="0"/>
                  </a:lnTo>
                  <a:lnTo>
                    <a:pt x="16763" y="0"/>
                  </a:lnTo>
                  <a:lnTo>
                    <a:pt x="8762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bg object 416">
              <a:extLst>
                <a:ext uri="{FF2B5EF4-FFF2-40B4-BE49-F238E27FC236}">
                  <a16:creationId xmlns:a16="http://schemas.microsoft.com/office/drawing/2014/main" id="{075FC202-DBB7-43F8-B3FF-B1C9FFD98106}"/>
                </a:ext>
              </a:extLst>
            </p:cNvPr>
            <p:cNvSpPr/>
            <p:nvPr/>
          </p:nvSpPr>
          <p:spPr>
            <a:xfrm>
              <a:off x="3554730" y="593902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810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bg object 417">
              <a:extLst>
                <a:ext uri="{FF2B5EF4-FFF2-40B4-BE49-F238E27FC236}">
                  <a16:creationId xmlns:a16="http://schemas.microsoft.com/office/drawing/2014/main" id="{FC8D3528-0EFF-45DE-A0DA-E7D352AB8F86}"/>
                </a:ext>
              </a:extLst>
            </p:cNvPr>
            <p:cNvSpPr/>
            <p:nvPr/>
          </p:nvSpPr>
          <p:spPr>
            <a:xfrm>
              <a:off x="2362961" y="5934456"/>
              <a:ext cx="198120" cy="0"/>
            </a:xfrm>
            <a:custGeom>
              <a:avLst/>
              <a:gdLst/>
              <a:ahLst/>
              <a:cxnLst/>
              <a:rect l="l" t="t" r="r" b="b"/>
              <a:pathLst>
                <a:path w="198119">
                  <a:moveTo>
                    <a:pt x="198119" y="0"/>
                  </a:moveTo>
                  <a:lnTo>
                    <a:pt x="188975" y="0"/>
                  </a:lnTo>
                  <a:lnTo>
                    <a:pt x="141922" y="0"/>
                  </a:lnTo>
                  <a:lnTo>
                    <a:pt x="94868" y="0"/>
                  </a:lnTo>
                  <a:lnTo>
                    <a:pt x="47815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bg object 418">
              <a:extLst>
                <a:ext uri="{FF2B5EF4-FFF2-40B4-BE49-F238E27FC236}">
                  <a16:creationId xmlns:a16="http://schemas.microsoft.com/office/drawing/2014/main" id="{246FFECA-EFC6-44ED-B60E-A64EFD343F5A}"/>
                </a:ext>
              </a:extLst>
            </p:cNvPr>
            <p:cNvSpPr/>
            <p:nvPr/>
          </p:nvSpPr>
          <p:spPr>
            <a:xfrm>
              <a:off x="2561081" y="5934456"/>
              <a:ext cx="198120" cy="0"/>
            </a:xfrm>
            <a:custGeom>
              <a:avLst/>
              <a:gdLst/>
              <a:ahLst/>
              <a:cxnLst/>
              <a:rect l="l" t="t" r="r" b="b"/>
              <a:pathLst>
                <a:path w="198119">
                  <a:moveTo>
                    <a:pt x="198119" y="0"/>
                  </a:moveTo>
                  <a:lnTo>
                    <a:pt x="197357" y="0"/>
                  </a:lnTo>
                  <a:lnTo>
                    <a:pt x="150304" y="0"/>
                  </a:lnTo>
                  <a:lnTo>
                    <a:pt x="103250" y="0"/>
                  </a:lnTo>
                  <a:lnTo>
                    <a:pt x="56197" y="0"/>
                  </a:lnTo>
                  <a:lnTo>
                    <a:pt x="9143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bg object 419">
              <a:extLst>
                <a:ext uri="{FF2B5EF4-FFF2-40B4-BE49-F238E27FC236}">
                  <a16:creationId xmlns:a16="http://schemas.microsoft.com/office/drawing/2014/main" id="{A7AEB596-013A-4D57-AA56-2AECFD7B9559}"/>
                </a:ext>
              </a:extLst>
            </p:cNvPr>
            <p:cNvSpPr/>
            <p:nvPr/>
          </p:nvSpPr>
          <p:spPr>
            <a:xfrm>
              <a:off x="3358134" y="5934455"/>
              <a:ext cx="396240" cy="0"/>
            </a:xfrm>
            <a:custGeom>
              <a:avLst/>
              <a:gdLst/>
              <a:ahLst/>
              <a:cxnLst/>
              <a:rect l="l" t="t" r="r" b="b"/>
              <a:pathLst>
                <a:path w="396239">
                  <a:moveTo>
                    <a:pt x="396239" y="0"/>
                  </a:moveTo>
                  <a:lnTo>
                    <a:pt x="395477" y="0"/>
                  </a:lnTo>
                  <a:lnTo>
                    <a:pt x="346138" y="0"/>
                  </a:lnTo>
                  <a:lnTo>
                    <a:pt x="296798" y="0"/>
                  </a:lnTo>
                  <a:lnTo>
                    <a:pt x="247459" y="0"/>
                  </a:lnTo>
                  <a:lnTo>
                    <a:pt x="198119" y="0"/>
                  </a:lnTo>
                  <a:lnTo>
                    <a:pt x="148780" y="0"/>
                  </a:lnTo>
                  <a:lnTo>
                    <a:pt x="99440" y="0"/>
                  </a:lnTo>
                  <a:lnTo>
                    <a:pt x="50101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bg object 420">
              <a:extLst>
                <a:ext uri="{FF2B5EF4-FFF2-40B4-BE49-F238E27FC236}">
                  <a16:creationId xmlns:a16="http://schemas.microsoft.com/office/drawing/2014/main" id="{B741D464-C716-455D-B24A-9B056820A3B5}"/>
                </a:ext>
              </a:extLst>
            </p:cNvPr>
            <p:cNvSpPr/>
            <p:nvPr/>
          </p:nvSpPr>
          <p:spPr>
            <a:xfrm>
              <a:off x="3076956" y="4765547"/>
              <a:ext cx="10795" cy="11430"/>
            </a:xfrm>
            <a:custGeom>
              <a:avLst/>
              <a:gdLst/>
              <a:ahLst/>
              <a:cxnLst/>
              <a:rect l="l" t="t" r="r" b="b"/>
              <a:pathLst>
                <a:path w="10794" h="11429">
                  <a:moveTo>
                    <a:pt x="10668" y="11429"/>
                  </a:moveTo>
                  <a:lnTo>
                    <a:pt x="8382" y="7619"/>
                  </a:lnTo>
                  <a:lnTo>
                    <a:pt x="2286" y="1523"/>
                  </a:ln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bg object 421">
              <a:extLst>
                <a:ext uri="{FF2B5EF4-FFF2-40B4-BE49-F238E27FC236}">
                  <a16:creationId xmlns:a16="http://schemas.microsoft.com/office/drawing/2014/main" id="{3CD0E7C7-D1EF-463F-B6D9-3A629CAD02F7}"/>
                </a:ext>
              </a:extLst>
            </p:cNvPr>
            <p:cNvSpPr/>
            <p:nvPr/>
          </p:nvSpPr>
          <p:spPr>
            <a:xfrm>
              <a:off x="3087624" y="4776977"/>
              <a:ext cx="106680" cy="601980"/>
            </a:xfrm>
            <a:custGeom>
              <a:avLst/>
              <a:gdLst/>
              <a:ahLst/>
              <a:cxnLst/>
              <a:rect l="l" t="t" r="r" b="b"/>
              <a:pathLst>
                <a:path w="106680" h="601979">
                  <a:moveTo>
                    <a:pt x="106680" y="601980"/>
                  </a:moveTo>
                  <a:lnTo>
                    <a:pt x="103797" y="529180"/>
                  </a:lnTo>
                  <a:lnTo>
                    <a:pt x="101088" y="478201"/>
                  </a:lnTo>
                  <a:lnTo>
                    <a:pt x="97540" y="425900"/>
                  </a:lnTo>
                  <a:lnTo>
                    <a:pt x="92905" y="372758"/>
                  </a:lnTo>
                  <a:lnTo>
                    <a:pt x="86935" y="319254"/>
                  </a:lnTo>
                  <a:lnTo>
                    <a:pt x="79381" y="265869"/>
                  </a:lnTo>
                  <a:lnTo>
                    <a:pt x="69994" y="213083"/>
                  </a:lnTo>
                  <a:lnTo>
                    <a:pt x="58526" y="161376"/>
                  </a:lnTo>
                  <a:lnTo>
                    <a:pt x="44727" y="111227"/>
                  </a:lnTo>
                  <a:lnTo>
                    <a:pt x="28349" y="63117"/>
                  </a:lnTo>
                  <a:lnTo>
                    <a:pt x="9144" y="17526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bg object 422">
              <a:extLst>
                <a:ext uri="{FF2B5EF4-FFF2-40B4-BE49-F238E27FC236}">
                  <a16:creationId xmlns:a16="http://schemas.microsoft.com/office/drawing/2014/main" id="{B93E7D14-C353-41B7-91DF-B12C3BFCC880}"/>
                </a:ext>
              </a:extLst>
            </p:cNvPr>
            <p:cNvSpPr/>
            <p:nvPr/>
          </p:nvSpPr>
          <p:spPr>
            <a:xfrm>
              <a:off x="3058667" y="5884164"/>
              <a:ext cx="137160" cy="413384"/>
            </a:xfrm>
            <a:custGeom>
              <a:avLst/>
              <a:gdLst/>
              <a:ahLst/>
              <a:cxnLst/>
              <a:rect l="l" t="t" r="r" b="b"/>
              <a:pathLst>
                <a:path w="137160" h="413385">
                  <a:moveTo>
                    <a:pt x="137160" y="0"/>
                  </a:moveTo>
                  <a:lnTo>
                    <a:pt x="137160" y="1524"/>
                  </a:lnTo>
                  <a:lnTo>
                    <a:pt x="136398" y="32004"/>
                  </a:lnTo>
                  <a:lnTo>
                    <a:pt x="135674" y="68284"/>
                  </a:lnTo>
                  <a:lnTo>
                    <a:pt x="133667" y="113442"/>
                  </a:lnTo>
                  <a:lnTo>
                    <a:pt x="129517" y="164295"/>
                  </a:lnTo>
                  <a:lnTo>
                    <a:pt x="122363" y="217659"/>
                  </a:lnTo>
                  <a:lnTo>
                    <a:pt x="111345" y="270350"/>
                  </a:lnTo>
                  <a:lnTo>
                    <a:pt x="95602" y="319184"/>
                  </a:lnTo>
                  <a:lnTo>
                    <a:pt x="74276" y="360980"/>
                  </a:lnTo>
                  <a:lnTo>
                    <a:pt x="46505" y="392552"/>
                  </a:lnTo>
                  <a:lnTo>
                    <a:pt x="11430" y="410718"/>
                  </a:lnTo>
                  <a:lnTo>
                    <a:pt x="0" y="41300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bg object 423">
              <a:extLst>
                <a:ext uri="{FF2B5EF4-FFF2-40B4-BE49-F238E27FC236}">
                  <a16:creationId xmlns:a16="http://schemas.microsoft.com/office/drawing/2014/main" id="{0AAB510C-4885-419D-8EED-9AED878B0DF7}"/>
                </a:ext>
              </a:extLst>
            </p:cNvPr>
            <p:cNvSpPr/>
            <p:nvPr/>
          </p:nvSpPr>
          <p:spPr>
            <a:xfrm>
              <a:off x="3058667" y="5884164"/>
              <a:ext cx="0" cy="413384"/>
            </a:xfrm>
            <a:custGeom>
              <a:avLst/>
              <a:gdLst/>
              <a:ahLst/>
              <a:cxnLst/>
              <a:rect l="l" t="t" r="r" b="b"/>
              <a:pathLst>
                <a:path h="413385">
                  <a:moveTo>
                    <a:pt x="0" y="0"/>
                  </a:moveTo>
                  <a:lnTo>
                    <a:pt x="0" y="18288"/>
                  </a:lnTo>
                  <a:lnTo>
                    <a:pt x="0" y="67532"/>
                  </a:lnTo>
                  <a:lnTo>
                    <a:pt x="0" y="116776"/>
                  </a:lnTo>
                  <a:lnTo>
                    <a:pt x="0" y="362997"/>
                  </a:lnTo>
                  <a:lnTo>
                    <a:pt x="0" y="412242"/>
                  </a:lnTo>
                  <a:lnTo>
                    <a:pt x="0" y="41300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bg object 424">
              <a:extLst>
                <a:ext uri="{FF2B5EF4-FFF2-40B4-BE49-F238E27FC236}">
                  <a16:creationId xmlns:a16="http://schemas.microsoft.com/office/drawing/2014/main" id="{DF5A6050-3F66-47F7-97B6-5AB9BC528176}"/>
                </a:ext>
              </a:extLst>
            </p:cNvPr>
            <p:cNvSpPr/>
            <p:nvPr/>
          </p:nvSpPr>
          <p:spPr>
            <a:xfrm>
              <a:off x="2922269" y="5885688"/>
              <a:ext cx="136525" cy="411480"/>
            </a:xfrm>
            <a:custGeom>
              <a:avLst/>
              <a:gdLst/>
              <a:ahLst/>
              <a:cxnLst/>
              <a:rect l="l" t="t" r="r" b="b"/>
              <a:pathLst>
                <a:path w="136525" h="411479">
                  <a:moveTo>
                    <a:pt x="0" y="0"/>
                  </a:moveTo>
                  <a:lnTo>
                    <a:pt x="913" y="66919"/>
                  </a:lnTo>
                  <a:lnTo>
                    <a:pt x="3011" y="112167"/>
                  </a:lnTo>
                  <a:lnTo>
                    <a:pt x="7185" y="163051"/>
                  </a:lnTo>
                  <a:lnTo>
                    <a:pt x="14326" y="216401"/>
                  </a:lnTo>
                  <a:lnTo>
                    <a:pt x="25325" y="269048"/>
                  </a:lnTo>
                  <a:lnTo>
                    <a:pt x="41074" y="317821"/>
                  </a:lnTo>
                  <a:lnTo>
                    <a:pt x="62464" y="359550"/>
                  </a:lnTo>
                  <a:lnTo>
                    <a:pt x="90385" y="391064"/>
                  </a:lnTo>
                  <a:lnTo>
                    <a:pt x="125730" y="409194"/>
                  </a:lnTo>
                  <a:lnTo>
                    <a:pt x="136398" y="41148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bg object 425">
              <a:extLst>
                <a:ext uri="{FF2B5EF4-FFF2-40B4-BE49-F238E27FC236}">
                  <a16:creationId xmlns:a16="http://schemas.microsoft.com/office/drawing/2014/main" id="{F0FF307B-3D50-4A88-800A-B0A59112A49D}"/>
                </a:ext>
              </a:extLst>
            </p:cNvPr>
            <p:cNvSpPr/>
            <p:nvPr/>
          </p:nvSpPr>
          <p:spPr>
            <a:xfrm>
              <a:off x="2922269" y="5884164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0" y="0"/>
                  </a:moveTo>
                  <a:lnTo>
                    <a:pt x="0" y="152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bg object 426">
              <a:extLst>
                <a:ext uri="{FF2B5EF4-FFF2-40B4-BE49-F238E27FC236}">
                  <a16:creationId xmlns:a16="http://schemas.microsoft.com/office/drawing/2014/main" id="{7D3CA63D-74B9-43BC-8FD6-90257DE4266B}"/>
                </a:ext>
              </a:extLst>
            </p:cNvPr>
            <p:cNvSpPr/>
            <p:nvPr/>
          </p:nvSpPr>
          <p:spPr>
            <a:xfrm>
              <a:off x="2923794" y="4765547"/>
              <a:ext cx="116839" cy="613410"/>
            </a:xfrm>
            <a:custGeom>
              <a:avLst/>
              <a:gdLst/>
              <a:ahLst/>
              <a:cxnLst/>
              <a:rect l="l" t="t" r="r" b="b"/>
              <a:pathLst>
                <a:path w="116839" h="613410">
                  <a:moveTo>
                    <a:pt x="0" y="613410"/>
                  </a:moveTo>
                  <a:lnTo>
                    <a:pt x="2395" y="540569"/>
                  </a:lnTo>
                  <a:lnTo>
                    <a:pt x="5256" y="489563"/>
                  </a:lnTo>
                  <a:lnTo>
                    <a:pt x="8860" y="437247"/>
                  </a:lnTo>
                  <a:lnTo>
                    <a:pt x="13481" y="384100"/>
                  </a:lnTo>
                  <a:lnTo>
                    <a:pt x="19397" y="330599"/>
                  </a:lnTo>
                  <a:lnTo>
                    <a:pt x="26883" y="277224"/>
                  </a:lnTo>
                  <a:lnTo>
                    <a:pt x="36215" y="224451"/>
                  </a:lnTo>
                  <a:lnTo>
                    <a:pt x="47671" y="172760"/>
                  </a:lnTo>
                  <a:lnTo>
                    <a:pt x="61525" y="122628"/>
                  </a:lnTo>
                  <a:lnTo>
                    <a:pt x="78055" y="74534"/>
                  </a:lnTo>
                  <a:lnTo>
                    <a:pt x="97535" y="28956"/>
                  </a:lnTo>
                  <a:lnTo>
                    <a:pt x="108965" y="7620"/>
                  </a:lnTo>
                  <a:lnTo>
                    <a:pt x="1165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bg object 427">
              <a:extLst>
                <a:ext uri="{FF2B5EF4-FFF2-40B4-BE49-F238E27FC236}">
                  <a16:creationId xmlns:a16="http://schemas.microsoft.com/office/drawing/2014/main" id="{8F9C2051-0A5F-42E0-97DD-938C35D9E4D2}"/>
                </a:ext>
              </a:extLst>
            </p:cNvPr>
            <p:cNvSpPr/>
            <p:nvPr/>
          </p:nvSpPr>
          <p:spPr>
            <a:xfrm>
              <a:off x="3063240" y="4087368"/>
              <a:ext cx="1270" cy="21590"/>
            </a:xfrm>
            <a:custGeom>
              <a:avLst/>
              <a:gdLst/>
              <a:ahLst/>
              <a:cxnLst/>
              <a:rect l="l" t="t" r="r" b="b"/>
              <a:pathLst>
                <a:path w="1269" h="21589">
                  <a:moveTo>
                    <a:pt x="762" y="21336"/>
                  </a:moveTo>
                  <a:lnTo>
                    <a:pt x="762" y="20574"/>
                  </a:lnTo>
                  <a:lnTo>
                    <a:pt x="0" y="0"/>
                  </a:ln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bg object 428">
              <a:extLst>
                <a:ext uri="{FF2B5EF4-FFF2-40B4-BE49-F238E27FC236}">
                  <a16:creationId xmlns:a16="http://schemas.microsoft.com/office/drawing/2014/main" id="{E4A6D1A2-15B3-4F4F-92CC-94FEE9E390CB}"/>
                </a:ext>
              </a:extLst>
            </p:cNvPr>
            <p:cNvSpPr/>
            <p:nvPr/>
          </p:nvSpPr>
          <p:spPr>
            <a:xfrm>
              <a:off x="3053334" y="4087368"/>
              <a:ext cx="1905" cy="21590"/>
            </a:xfrm>
            <a:custGeom>
              <a:avLst/>
              <a:gdLst/>
              <a:ahLst/>
              <a:cxnLst/>
              <a:rect l="l" t="t" r="r" b="b"/>
              <a:pathLst>
                <a:path w="1905" h="21589">
                  <a:moveTo>
                    <a:pt x="1524" y="0"/>
                  </a:moveTo>
                  <a:lnTo>
                    <a:pt x="0" y="2133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bg object 429">
              <a:extLst>
                <a:ext uri="{FF2B5EF4-FFF2-40B4-BE49-F238E27FC236}">
                  <a16:creationId xmlns:a16="http://schemas.microsoft.com/office/drawing/2014/main" id="{EE7B31C8-A8FB-4363-84D0-71E4E9C738FC}"/>
                </a:ext>
              </a:extLst>
            </p:cNvPr>
            <p:cNvSpPr/>
            <p:nvPr/>
          </p:nvSpPr>
          <p:spPr>
            <a:xfrm>
              <a:off x="3056382" y="4219955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79">
                  <a:moveTo>
                    <a:pt x="2286" y="0"/>
                  </a:moveTo>
                  <a:lnTo>
                    <a:pt x="3902" y="669"/>
                  </a:lnTo>
                  <a:lnTo>
                    <a:pt x="4572" y="2286"/>
                  </a:lnTo>
                  <a:lnTo>
                    <a:pt x="3902" y="3902"/>
                  </a:lnTo>
                  <a:lnTo>
                    <a:pt x="2286" y="4572"/>
                  </a:lnTo>
                  <a:lnTo>
                    <a:pt x="669" y="3902"/>
                  </a:lnTo>
                  <a:lnTo>
                    <a:pt x="0" y="2286"/>
                  </a:lnTo>
                  <a:lnTo>
                    <a:pt x="669" y="669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bg object 430">
              <a:extLst>
                <a:ext uri="{FF2B5EF4-FFF2-40B4-BE49-F238E27FC236}">
                  <a16:creationId xmlns:a16="http://schemas.microsoft.com/office/drawing/2014/main" id="{6A4C7B8C-BFED-4F89-9DA7-A55142E06B51}"/>
                </a:ext>
              </a:extLst>
            </p:cNvPr>
            <p:cNvSpPr/>
            <p:nvPr/>
          </p:nvSpPr>
          <p:spPr>
            <a:xfrm>
              <a:off x="3054858" y="408736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bg object 431">
              <a:extLst>
                <a:ext uri="{FF2B5EF4-FFF2-40B4-BE49-F238E27FC236}">
                  <a16:creationId xmlns:a16="http://schemas.microsoft.com/office/drawing/2014/main" id="{7AAF6E81-2EF6-456B-8A40-B2827597FB85}"/>
                </a:ext>
              </a:extLst>
            </p:cNvPr>
            <p:cNvSpPr/>
            <p:nvPr/>
          </p:nvSpPr>
          <p:spPr>
            <a:xfrm>
              <a:off x="3054858" y="4087368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89">
                  <a:moveTo>
                    <a:pt x="8381" y="0"/>
                  </a:moveTo>
                  <a:lnTo>
                    <a:pt x="0" y="0"/>
                  </a:lnTo>
                </a:path>
                <a:path w="8889">
                  <a:moveTo>
                    <a:pt x="8381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bg object 432">
              <a:extLst>
                <a:ext uri="{FF2B5EF4-FFF2-40B4-BE49-F238E27FC236}">
                  <a16:creationId xmlns:a16="http://schemas.microsoft.com/office/drawing/2014/main" id="{40CEA440-36DE-4A80-A1E0-437B1351EDC0}"/>
                </a:ext>
              </a:extLst>
            </p:cNvPr>
            <p:cNvSpPr/>
            <p:nvPr/>
          </p:nvSpPr>
          <p:spPr>
            <a:xfrm>
              <a:off x="3063240" y="4084320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04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bg object 433">
              <a:extLst>
                <a:ext uri="{FF2B5EF4-FFF2-40B4-BE49-F238E27FC236}">
                  <a16:creationId xmlns:a16="http://schemas.microsoft.com/office/drawing/2014/main" id="{77CD64F7-C00C-42E0-B163-5562FC72401F}"/>
                </a:ext>
              </a:extLst>
            </p:cNvPr>
            <p:cNvSpPr/>
            <p:nvPr/>
          </p:nvSpPr>
          <p:spPr>
            <a:xfrm>
              <a:off x="3054858" y="4084320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048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bg object 434">
              <a:extLst>
                <a:ext uri="{FF2B5EF4-FFF2-40B4-BE49-F238E27FC236}">
                  <a16:creationId xmlns:a16="http://schemas.microsoft.com/office/drawing/2014/main" id="{562EDCCD-1EB9-4563-8280-61151C422411}"/>
                </a:ext>
              </a:extLst>
            </p:cNvPr>
            <p:cNvSpPr/>
            <p:nvPr/>
          </p:nvSpPr>
          <p:spPr>
            <a:xfrm>
              <a:off x="3054858" y="4087368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89">
                  <a:moveTo>
                    <a:pt x="8381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bg object 435">
              <a:extLst>
                <a:ext uri="{FF2B5EF4-FFF2-40B4-BE49-F238E27FC236}">
                  <a16:creationId xmlns:a16="http://schemas.microsoft.com/office/drawing/2014/main" id="{BD26B1AC-E096-416D-8DB9-53C79B59B29E}"/>
                </a:ext>
              </a:extLst>
            </p:cNvPr>
            <p:cNvSpPr/>
            <p:nvPr/>
          </p:nvSpPr>
          <p:spPr>
            <a:xfrm>
              <a:off x="3659124" y="4040124"/>
              <a:ext cx="0" cy="182245"/>
            </a:xfrm>
            <a:custGeom>
              <a:avLst/>
              <a:gdLst/>
              <a:ahLst/>
              <a:cxnLst/>
              <a:rect l="l" t="t" r="r" b="b"/>
              <a:pathLst>
                <a:path h="182245">
                  <a:moveTo>
                    <a:pt x="0" y="182117"/>
                  </a:moveTo>
                  <a:lnTo>
                    <a:pt x="0" y="181355"/>
                  </a:lnTo>
                  <a:lnTo>
                    <a:pt x="0" y="149161"/>
                  </a:lnTo>
                  <a:lnTo>
                    <a:pt x="0" y="116966"/>
                  </a:lnTo>
                  <a:lnTo>
                    <a:pt x="0" y="84772"/>
                  </a:lnTo>
                  <a:lnTo>
                    <a:pt x="0" y="52577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bg object 436">
              <a:extLst>
                <a:ext uri="{FF2B5EF4-FFF2-40B4-BE49-F238E27FC236}">
                  <a16:creationId xmlns:a16="http://schemas.microsoft.com/office/drawing/2014/main" id="{3A0A918A-7292-460B-8DC6-5DC02EF4BAC0}"/>
                </a:ext>
              </a:extLst>
            </p:cNvPr>
            <p:cNvSpPr/>
            <p:nvPr/>
          </p:nvSpPr>
          <p:spPr>
            <a:xfrm>
              <a:off x="3058668" y="4222242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0" y="0"/>
                  </a:moveTo>
                  <a:lnTo>
                    <a:pt x="6004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bg object 437">
              <a:extLst>
                <a:ext uri="{FF2B5EF4-FFF2-40B4-BE49-F238E27FC236}">
                  <a16:creationId xmlns:a16="http://schemas.microsoft.com/office/drawing/2014/main" id="{F19A0B7D-4F43-4EEC-82E0-E1D688E82FA3}"/>
                </a:ext>
              </a:extLst>
            </p:cNvPr>
            <p:cNvSpPr/>
            <p:nvPr/>
          </p:nvSpPr>
          <p:spPr>
            <a:xfrm>
              <a:off x="3058668" y="4040124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0" y="0"/>
                  </a:moveTo>
                  <a:lnTo>
                    <a:pt x="6004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bg object 438">
              <a:extLst>
                <a:ext uri="{FF2B5EF4-FFF2-40B4-BE49-F238E27FC236}">
                  <a16:creationId xmlns:a16="http://schemas.microsoft.com/office/drawing/2014/main" id="{7D071E81-9C8B-41DA-BD18-2EA860F7D288}"/>
                </a:ext>
              </a:extLst>
            </p:cNvPr>
            <p:cNvSpPr/>
            <p:nvPr/>
          </p:nvSpPr>
          <p:spPr>
            <a:xfrm>
              <a:off x="2458212" y="4040124"/>
              <a:ext cx="600710" cy="182245"/>
            </a:xfrm>
            <a:custGeom>
              <a:avLst/>
              <a:gdLst/>
              <a:ahLst/>
              <a:cxnLst/>
              <a:rect l="l" t="t" r="r" b="b"/>
              <a:pathLst>
                <a:path w="600710" h="182245">
                  <a:moveTo>
                    <a:pt x="600456" y="182117"/>
                  </a:moveTo>
                  <a:lnTo>
                    <a:pt x="0" y="182117"/>
                  </a:lnTo>
                  <a:lnTo>
                    <a:pt x="0" y="181355"/>
                  </a:lnTo>
                  <a:lnTo>
                    <a:pt x="0" y="149161"/>
                  </a:lnTo>
                  <a:lnTo>
                    <a:pt x="0" y="116966"/>
                  </a:lnTo>
                  <a:lnTo>
                    <a:pt x="0" y="84772"/>
                  </a:lnTo>
                  <a:lnTo>
                    <a:pt x="0" y="52577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bg object 439">
              <a:extLst>
                <a:ext uri="{FF2B5EF4-FFF2-40B4-BE49-F238E27FC236}">
                  <a16:creationId xmlns:a16="http://schemas.microsoft.com/office/drawing/2014/main" id="{7051E014-DB07-4C13-BFD4-20529D014AB0}"/>
                </a:ext>
              </a:extLst>
            </p:cNvPr>
            <p:cNvSpPr/>
            <p:nvPr/>
          </p:nvSpPr>
          <p:spPr>
            <a:xfrm>
              <a:off x="2458212" y="4040124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60045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bg object 440">
              <a:extLst>
                <a:ext uri="{FF2B5EF4-FFF2-40B4-BE49-F238E27FC236}">
                  <a16:creationId xmlns:a16="http://schemas.microsoft.com/office/drawing/2014/main" id="{566F2139-95D5-4C9D-A26D-C9C190AD51DA}"/>
                </a:ext>
              </a:extLst>
            </p:cNvPr>
            <p:cNvSpPr/>
            <p:nvPr/>
          </p:nvSpPr>
          <p:spPr>
            <a:xfrm>
              <a:off x="3058668" y="3955541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60045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bg object 441">
              <a:extLst>
                <a:ext uri="{FF2B5EF4-FFF2-40B4-BE49-F238E27FC236}">
                  <a16:creationId xmlns:a16="http://schemas.microsoft.com/office/drawing/2014/main" id="{DFBDAF93-D388-46C0-8BFA-9E935ADC47CF}"/>
                </a:ext>
              </a:extLst>
            </p:cNvPr>
            <p:cNvSpPr/>
            <p:nvPr/>
          </p:nvSpPr>
          <p:spPr>
            <a:xfrm>
              <a:off x="3659124" y="3955541"/>
              <a:ext cx="0" cy="85090"/>
            </a:xfrm>
            <a:custGeom>
              <a:avLst/>
              <a:gdLst/>
              <a:ahLst/>
              <a:cxnLst/>
              <a:rect l="l" t="t" r="r" b="b"/>
              <a:pathLst>
                <a:path h="85089">
                  <a:moveTo>
                    <a:pt x="0" y="8458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bg object 442">
              <a:extLst>
                <a:ext uri="{FF2B5EF4-FFF2-40B4-BE49-F238E27FC236}">
                  <a16:creationId xmlns:a16="http://schemas.microsoft.com/office/drawing/2014/main" id="{B1290F0B-D00B-4FBE-BB12-A4B7DB0B08D6}"/>
                </a:ext>
              </a:extLst>
            </p:cNvPr>
            <p:cNvSpPr/>
            <p:nvPr/>
          </p:nvSpPr>
          <p:spPr>
            <a:xfrm>
              <a:off x="3058668" y="4040123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0" y="0"/>
                  </a:moveTo>
                  <a:lnTo>
                    <a:pt x="6004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bg object 443">
              <a:extLst>
                <a:ext uri="{FF2B5EF4-FFF2-40B4-BE49-F238E27FC236}">
                  <a16:creationId xmlns:a16="http://schemas.microsoft.com/office/drawing/2014/main" id="{1142DEC7-E9ED-4467-9FB5-EC77AFBB6EE5}"/>
                </a:ext>
              </a:extLst>
            </p:cNvPr>
            <p:cNvSpPr/>
            <p:nvPr/>
          </p:nvSpPr>
          <p:spPr>
            <a:xfrm>
              <a:off x="3058668" y="3955541"/>
              <a:ext cx="0" cy="85090"/>
            </a:xfrm>
            <a:custGeom>
              <a:avLst/>
              <a:gdLst/>
              <a:ahLst/>
              <a:cxnLst/>
              <a:rect l="l" t="t" r="r" b="b"/>
              <a:pathLst>
                <a:path h="85089">
                  <a:moveTo>
                    <a:pt x="0" y="0"/>
                  </a:moveTo>
                  <a:lnTo>
                    <a:pt x="0" y="8458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bg object 444">
              <a:extLst>
                <a:ext uri="{FF2B5EF4-FFF2-40B4-BE49-F238E27FC236}">
                  <a16:creationId xmlns:a16="http://schemas.microsoft.com/office/drawing/2014/main" id="{1B860626-911A-4403-9647-40429E0224EA}"/>
                </a:ext>
              </a:extLst>
            </p:cNvPr>
            <p:cNvSpPr/>
            <p:nvPr/>
          </p:nvSpPr>
          <p:spPr>
            <a:xfrm>
              <a:off x="2458212" y="3955541"/>
              <a:ext cx="600710" cy="85090"/>
            </a:xfrm>
            <a:custGeom>
              <a:avLst/>
              <a:gdLst/>
              <a:ahLst/>
              <a:cxnLst/>
              <a:rect l="l" t="t" r="r" b="b"/>
              <a:pathLst>
                <a:path w="600710" h="85089">
                  <a:moveTo>
                    <a:pt x="0" y="84582"/>
                  </a:moveTo>
                  <a:lnTo>
                    <a:pt x="0" y="0"/>
                  </a:lnTo>
                  <a:lnTo>
                    <a:pt x="6004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bg object 445">
              <a:extLst>
                <a:ext uri="{FF2B5EF4-FFF2-40B4-BE49-F238E27FC236}">
                  <a16:creationId xmlns:a16="http://schemas.microsoft.com/office/drawing/2014/main" id="{1539956B-4D57-43BC-8E6A-E57F8FC53489}"/>
                </a:ext>
              </a:extLst>
            </p:cNvPr>
            <p:cNvSpPr/>
            <p:nvPr/>
          </p:nvSpPr>
          <p:spPr>
            <a:xfrm>
              <a:off x="2458212" y="4040123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60045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bg object 446">
              <a:extLst>
                <a:ext uri="{FF2B5EF4-FFF2-40B4-BE49-F238E27FC236}">
                  <a16:creationId xmlns:a16="http://schemas.microsoft.com/office/drawing/2014/main" id="{E17EA4D8-1668-444A-86FF-902860A21307}"/>
                </a:ext>
              </a:extLst>
            </p:cNvPr>
            <p:cNvSpPr/>
            <p:nvPr/>
          </p:nvSpPr>
          <p:spPr>
            <a:xfrm>
              <a:off x="774191" y="5530595"/>
              <a:ext cx="152400" cy="148590"/>
            </a:xfrm>
            <a:custGeom>
              <a:avLst/>
              <a:gdLst/>
              <a:ahLst/>
              <a:cxnLst/>
              <a:rect l="l" t="t" r="r" b="b"/>
              <a:pathLst>
                <a:path w="152400" h="148589">
                  <a:moveTo>
                    <a:pt x="14478" y="148589"/>
                  </a:moveTo>
                  <a:lnTo>
                    <a:pt x="81534" y="148589"/>
                  </a:lnTo>
                  <a:lnTo>
                    <a:pt x="140208" y="147827"/>
                  </a:lnTo>
                  <a:lnTo>
                    <a:pt x="152400" y="136397"/>
                  </a:lnTo>
                  <a:lnTo>
                    <a:pt x="151638" y="105917"/>
                  </a:lnTo>
                  <a:lnTo>
                    <a:pt x="151638" y="90677"/>
                  </a:lnTo>
                  <a:lnTo>
                    <a:pt x="150876" y="75437"/>
                  </a:lnTo>
                  <a:lnTo>
                    <a:pt x="150114" y="43433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79247" y="761"/>
                  </a:lnTo>
                  <a:lnTo>
                    <a:pt x="12191" y="761"/>
                  </a:lnTo>
                  <a:lnTo>
                    <a:pt x="0" y="12191"/>
                  </a:lnTo>
                  <a:lnTo>
                    <a:pt x="1524" y="77723"/>
                  </a:lnTo>
                  <a:lnTo>
                    <a:pt x="1524" y="92201"/>
                  </a:lnTo>
                  <a:lnTo>
                    <a:pt x="2286" y="106679"/>
                  </a:lnTo>
                  <a:lnTo>
                    <a:pt x="2286" y="121919"/>
                  </a:lnTo>
                  <a:lnTo>
                    <a:pt x="3048" y="136397"/>
                  </a:lnTo>
                  <a:lnTo>
                    <a:pt x="14478" y="14858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bg object 447">
              <a:extLst>
                <a:ext uri="{FF2B5EF4-FFF2-40B4-BE49-F238E27FC236}">
                  <a16:creationId xmlns:a16="http://schemas.microsoft.com/office/drawing/2014/main" id="{0EABC4BE-B80C-4D53-A169-9EF7E7425475}"/>
                </a:ext>
              </a:extLst>
            </p:cNvPr>
            <p:cNvSpPr/>
            <p:nvPr/>
          </p:nvSpPr>
          <p:spPr>
            <a:xfrm>
              <a:off x="925829" y="5530595"/>
              <a:ext cx="152400" cy="147955"/>
            </a:xfrm>
            <a:custGeom>
              <a:avLst/>
              <a:gdLst/>
              <a:ahLst/>
              <a:cxnLst/>
              <a:rect l="l" t="t" r="r" b="b"/>
              <a:pathLst>
                <a:path w="152400" h="147954">
                  <a:moveTo>
                    <a:pt x="15240" y="147827"/>
                  </a:moveTo>
                  <a:lnTo>
                    <a:pt x="140208" y="147827"/>
                  </a:lnTo>
                  <a:lnTo>
                    <a:pt x="152400" y="135635"/>
                  </a:lnTo>
                  <a:lnTo>
                    <a:pt x="151638" y="105917"/>
                  </a:lnTo>
                  <a:lnTo>
                    <a:pt x="150876" y="75437"/>
                  </a:lnTo>
                  <a:lnTo>
                    <a:pt x="150114" y="12191"/>
                  </a:lnTo>
                  <a:lnTo>
                    <a:pt x="137160" y="0"/>
                  </a:lnTo>
                  <a:lnTo>
                    <a:pt x="12192" y="0"/>
                  </a:lnTo>
                  <a:lnTo>
                    <a:pt x="0" y="12191"/>
                  </a:lnTo>
                  <a:lnTo>
                    <a:pt x="762" y="43433"/>
                  </a:lnTo>
                  <a:lnTo>
                    <a:pt x="1524" y="75437"/>
                  </a:lnTo>
                  <a:lnTo>
                    <a:pt x="2286" y="89915"/>
                  </a:lnTo>
                  <a:lnTo>
                    <a:pt x="2286" y="105917"/>
                  </a:lnTo>
                  <a:lnTo>
                    <a:pt x="3048" y="136397"/>
                  </a:lnTo>
                  <a:lnTo>
                    <a:pt x="15240" y="147827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bg object 448">
              <a:extLst>
                <a:ext uri="{FF2B5EF4-FFF2-40B4-BE49-F238E27FC236}">
                  <a16:creationId xmlns:a16="http://schemas.microsoft.com/office/drawing/2014/main" id="{F51D9AB7-EC70-41C8-AC5D-254B5DD468BE}"/>
                </a:ext>
              </a:extLst>
            </p:cNvPr>
            <p:cNvSpPr/>
            <p:nvPr/>
          </p:nvSpPr>
          <p:spPr>
            <a:xfrm>
              <a:off x="1078229" y="5530595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5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5635"/>
                  </a:lnTo>
                  <a:lnTo>
                    <a:pt x="150876" y="105155"/>
                  </a:lnTo>
                  <a:lnTo>
                    <a:pt x="150876" y="75437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29" y="0"/>
                  </a:lnTo>
                  <a:lnTo>
                    <a:pt x="0" y="12191"/>
                  </a:lnTo>
                  <a:lnTo>
                    <a:pt x="762" y="74675"/>
                  </a:lnTo>
                  <a:lnTo>
                    <a:pt x="2286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bg object 449">
              <a:extLst>
                <a:ext uri="{FF2B5EF4-FFF2-40B4-BE49-F238E27FC236}">
                  <a16:creationId xmlns:a16="http://schemas.microsoft.com/office/drawing/2014/main" id="{A96CF807-39F5-4C52-8685-9E1DF3705FE8}"/>
                </a:ext>
              </a:extLst>
            </p:cNvPr>
            <p:cNvSpPr/>
            <p:nvPr/>
          </p:nvSpPr>
          <p:spPr>
            <a:xfrm>
              <a:off x="1229868" y="5529833"/>
              <a:ext cx="151765" cy="148590"/>
            </a:xfrm>
            <a:custGeom>
              <a:avLst/>
              <a:gdLst/>
              <a:ahLst/>
              <a:cxnLst/>
              <a:rect l="l" t="t" r="r" b="b"/>
              <a:pathLst>
                <a:path w="151765" h="148589">
                  <a:moveTo>
                    <a:pt x="14478" y="148589"/>
                  </a:moveTo>
                  <a:lnTo>
                    <a:pt x="140208" y="147827"/>
                  </a:lnTo>
                  <a:lnTo>
                    <a:pt x="151638" y="136397"/>
                  </a:lnTo>
                  <a:lnTo>
                    <a:pt x="150876" y="105917"/>
                  </a:lnTo>
                  <a:lnTo>
                    <a:pt x="150876" y="76199"/>
                  </a:lnTo>
                  <a:lnTo>
                    <a:pt x="150114" y="60197"/>
                  </a:lnTo>
                  <a:lnTo>
                    <a:pt x="150114" y="44195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1429" y="761"/>
                  </a:lnTo>
                  <a:lnTo>
                    <a:pt x="0" y="12191"/>
                  </a:lnTo>
                  <a:lnTo>
                    <a:pt x="1524" y="75437"/>
                  </a:lnTo>
                  <a:lnTo>
                    <a:pt x="1524" y="105917"/>
                  </a:lnTo>
                  <a:lnTo>
                    <a:pt x="2286" y="136397"/>
                  </a:lnTo>
                  <a:lnTo>
                    <a:pt x="14478" y="148589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bg object 450">
              <a:extLst>
                <a:ext uri="{FF2B5EF4-FFF2-40B4-BE49-F238E27FC236}">
                  <a16:creationId xmlns:a16="http://schemas.microsoft.com/office/drawing/2014/main" id="{0BF0C75E-73F4-4161-8495-B2B7939CC939}"/>
                </a:ext>
              </a:extLst>
            </p:cNvPr>
            <p:cNvSpPr/>
            <p:nvPr/>
          </p:nvSpPr>
          <p:spPr>
            <a:xfrm>
              <a:off x="1381505" y="5529833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5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5635"/>
                  </a:lnTo>
                  <a:lnTo>
                    <a:pt x="150876" y="76199"/>
                  </a:lnTo>
                  <a:lnTo>
                    <a:pt x="150876" y="60197"/>
                  </a:lnTo>
                  <a:lnTo>
                    <a:pt x="150114" y="44195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29" y="0"/>
                  </a:lnTo>
                  <a:lnTo>
                    <a:pt x="0" y="12191"/>
                  </a:lnTo>
                  <a:lnTo>
                    <a:pt x="762" y="44195"/>
                  </a:lnTo>
                  <a:lnTo>
                    <a:pt x="762" y="60197"/>
                  </a:lnTo>
                  <a:lnTo>
                    <a:pt x="1524" y="75437"/>
                  </a:lnTo>
                  <a:lnTo>
                    <a:pt x="2286" y="105917"/>
                  </a:lnTo>
                  <a:lnTo>
                    <a:pt x="2286" y="136397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bg object 451">
              <a:extLst>
                <a:ext uri="{FF2B5EF4-FFF2-40B4-BE49-F238E27FC236}">
                  <a16:creationId xmlns:a16="http://schemas.microsoft.com/office/drawing/2014/main" id="{704FE209-7587-47E6-A813-A0987AF270C9}"/>
                </a:ext>
              </a:extLst>
            </p:cNvPr>
            <p:cNvSpPr/>
            <p:nvPr/>
          </p:nvSpPr>
          <p:spPr>
            <a:xfrm>
              <a:off x="1533143" y="5529833"/>
              <a:ext cx="152400" cy="147955"/>
            </a:xfrm>
            <a:custGeom>
              <a:avLst/>
              <a:gdLst/>
              <a:ahLst/>
              <a:cxnLst/>
              <a:rect l="l" t="t" r="r" b="b"/>
              <a:pathLst>
                <a:path w="152400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2400" y="135635"/>
                  </a:lnTo>
                  <a:lnTo>
                    <a:pt x="150876" y="76199"/>
                  </a:lnTo>
                  <a:lnTo>
                    <a:pt x="150876" y="60197"/>
                  </a:lnTo>
                  <a:lnTo>
                    <a:pt x="150114" y="43433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2191" y="0"/>
                  </a:lnTo>
                  <a:lnTo>
                    <a:pt x="0" y="11429"/>
                  </a:lnTo>
                  <a:lnTo>
                    <a:pt x="762" y="43433"/>
                  </a:lnTo>
                  <a:lnTo>
                    <a:pt x="1524" y="59435"/>
                  </a:lnTo>
                  <a:lnTo>
                    <a:pt x="1524" y="75437"/>
                  </a:lnTo>
                  <a:lnTo>
                    <a:pt x="3048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bg object 452">
              <a:extLst>
                <a:ext uri="{FF2B5EF4-FFF2-40B4-BE49-F238E27FC236}">
                  <a16:creationId xmlns:a16="http://schemas.microsoft.com/office/drawing/2014/main" id="{4E5F2E00-E760-45FA-B358-025E023485C7}"/>
                </a:ext>
              </a:extLst>
            </p:cNvPr>
            <p:cNvSpPr/>
            <p:nvPr/>
          </p:nvSpPr>
          <p:spPr>
            <a:xfrm>
              <a:off x="1684781" y="5529071"/>
              <a:ext cx="152400" cy="148590"/>
            </a:xfrm>
            <a:custGeom>
              <a:avLst/>
              <a:gdLst/>
              <a:ahLst/>
              <a:cxnLst/>
              <a:rect l="l" t="t" r="r" b="b"/>
              <a:pathLst>
                <a:path w="152400" h="148589">
                  <a:moveTo>
                    <a:pt x="15239" y="148589"/>
                  </a:moveTo>
                  <a:lnTo>
                    <a:pt x="74675" y="148589"/>
                  </a:lnTo>
                  <a:lnTo>
                    <a:pt x="140207" y="147827"/>
                  </a:lnTo>
                  <a:lnTo>
                    <a:pt x="152399" y="136397"/>
                  </a:lnTo>
                  <a:lnTo>
                    <a:pt x="150875" y="76961"/>
                  </a:lnTo>
                  <a:lnTo>
                    <a:pt x="150875" y="44195"/>
                  </a:lnTo>
                  <a:lnTo>
                    <a:pt x="150113" y="28193"/>
                  </a:lnTo>
                  <a:lnTo>
                    <a:pt x="150113" y="12191"/>
                  </a:lnTo>
                  <a:lnTo>
                    <a:pt x="137921" y="0"/>
                  </a:lnTo>
                  <a:lnTo>
                    <a:pt x="72389" y="0"/>
                  </a:lnTo>
                  <a:lnTo>
                    <a:pt x="12191" y="761"/>
                  </a:lnTo>
                  <a:lnTo>
                    <a:pt x="0" y="12191"/>
                  </a:lnTo>
                  <a:lnTo>
                    <a:pt x="761" y="44195"/>
                  </a:lnTo>
                  <a:lnTo>
                    <a:pt x="1523" y="60197"/>
                  </a:lnTo>
                  <a:lnTo>
                    <a:pt x="1523" y="76961"/>
                  </a:lnTo>
                  <a:lnTo>
                    <a:pt x="3047" y="136397"/>
                  </a:lnTo>
                  <a:lnTo>
                    <a:pt x="15239" y="14858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bg object 453">
              <a:extLst>
                <a:ext uri="{FF2B5EF4-FFF2-40B4-BE49-F238E27FC236}">
                  <a16:creationId xmlns:a16="http://schemas.microsoft.com/office/drawing/2014/main" id="{CC8E5347-DCE4-453D-A1C6-F85DE780F3FF}"/>
                </a:ext>
              </a:extLst>
            </p:cNvPr>
            <p:cNvSpPr/>
            <p:nvPr/>
          </p:nvSpPr>
          <p:spPr>
            <a:xfrm>
              <a:off x="1837181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5635"/>
                  </a:lnTo>
                  <a:lnTo>
                    <a:pt x="150876" y="106679"/>
                  </a:lnTo>
                  <a:lnTo>
                    <a:pt x="150876" y="76961"/>
                  </a:lnTo>
                  <a:lnTo>
                    <a:pt x="150114" y="44195"/>
                  </a:lnTo>
                  <a:lnTo>
                    <a:pt x="149352" y="28193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2191"/>
                  </a:lnTo>
                  <a:lnTo>
                    <a:pt x="0" y="28193"/>
                  </a:lnTo>
                  <a:lnTo>
                    <a:pt x="762" y="44195"/>
                  </a:lnTo>
                  <a:lnTo>
                    <a:pt x="762" y="60197"/>
                  </a:lnTo>
                  <a:lnTo>
                    <a:pt x="1524" y="76961"/>
                  </a:lnTo>
                  <a:lnTo>
                    <a:pt x="2286" y="136397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bg object 454">
              <a:extLst>
                <a:ext uri="{FF2B5EF4-FFF2-40B4-BE49-F238E27FC236}">
                  <a16:creationId xmlns:a16="http://schemas.microsoft.com/office/drawing/2014/main" id="{4ACE964B-2553-433D-B896-F8FC2A8C7C22}"/>
                </a:ext>
              </a:extLst>
            </p:cNvPr>
            <p:cNvSpPr/>
            <p:nvPr/>
          </p:nvSpPr>
          <p:spPr>
            <a:xfrm>
              <a:off x="1988819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5635"/>
                  </a:lnTo>
                  <a:lnTo>
                    <a:pt x="151638" y="106679"/>
                  </a:lnTo>
                  <a:lnTo>
                    <a:pt x="150876" y="76961"/>
                  </a:lnTo>
                  <a:lnTo>
                    <a:pt x="150114" y="44195"/>
                  </a:lnTo>
                  <a:lnTo>
                    <a:pt x="150114" y="27431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1429"/>
                  </a:lnTo>
                  <a:lnTo>
                    <a:pt x="0" y="28193"/>
                  </a:lnTo>
                  <a:lnTo>
                    <a:pt x="762" y="44195"/>
                  </a:lnTo>
                  <a:lnTo>
                    <a:pt x="1524" y="76961"/>
                  </a:lnTo>
                  <a:lnTo>
                    <a:pt x="1524" y="106679"/>
                  </a:lnTo>
                  <a:lnTo>
                    <a:pt x="2286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bg object 455">
              <a:extLst>
                <a:ext uri="{FF2B5EF4-FFF2-40B4-BE49-F238E27FC236}">
                  <a16:creationId xmlns:a16="http://schemas.microsoft.com/office/drawing/2014/main" id="{6F894318-14FD-437F-9001-496D4DF811E1}"/>
                </a:ext>
              </a:extLst>
            </p:cNvPr>
            <p:cNvSpPr/>
            <p:nvPr/>
          </p:nvSpPr>
          <p:spPr>
            <a:xfrm>
              <a:off x="1991867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192" y="150113"/>
                  </a:moveTo>
                  <a:lnTo>
                    <a:pt x="137922" y="150113"/>
                  </a:lnTo>
                  <a:lnTo>
                    <a:pt x="149352" y="137921"/>
                  </a:lnTo>
                  <a:lnTo>
                    <a:pt x="150114" y="125729"/>
                  </a:lnTo>
                  <a:lnTo>
                    <a:pt x="150216" y="105785"/>
                  </a:lnTo>
                  <a:lnTo>
                    <a:pt x="149980" y="86039"/>
                  </a:lnTo>
                  <a:lnTo>
                    <a:pt x="149621" y="66326"/>
                  </a:lnTo>
                  <a:lnTo>
                    <a:pt x="149352" y="46481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2191"/>
                  </a:lnTo>
                  <a:lnTo>
                    <a:pt x="0" y="35051"/>
                  </a:lnTo>
                  <a:lnTo>
                    <a:pt x="219" y="60553"/>
                  </a:lnTo>
                  <a:lnTo>
                    <a:pt x="719" y="86048"/>
                  </a:lnTo>
                  <a:lnTo>
                    <a:pt x="859" y="111572"/>
                  </a:lnTo>
                  <a:lnTo>
                    <a:pt x="0" y="137159"/>
                  </a:lnTo>
                  <a:lnTo>
                    <a:pt x="0" y="137921"/>
                  </a:lnTo>
                  <a:lnTo>
                    <a:pt x="12192" y="150113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bg object 456">
              <a:extLst>
                <a:ext uri="{FF2B5EF4-FFF2-40B4-BE49-F238E27FC236}">
                  <a16:creationId xmlns:a16="http://schemas.microsoft.com/office/drawing/2014/main" id="{2E1C3695-589A-4716-870A-2AFEDB932884}"/>
                </a:ext>
              </a:extLst>
            </p:cNvPr>
            <p:cNvSpPr/>
            <p:nvPr/>
          </p:nvSpPr>
          <p:spPr>
            <a:xfrm>
              <a:off x="1839467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4" y="150113"/>
                  </a:moveTo>
                  <a:lnTo>
                    <a:pt x="137922" y="150113"/>
                  </a:lnTo>
                  <a:lnTo>
                    <a:pt x="150114" y="137921"/>
                  </a:lnTo>
                  <a:lnTo>
                    <a:pt x="150114" y="12191"/>
                  </a:lnTo>
                  <a:lnTo>
                    <a:pt x="137922" y="0"/>
                  </a:lnTo>
                  <a:lnTo>
                    <a:pt x="12192" y="0"/>
                  </a:lnTo>
                  <a:lnTo>
                    <a:pt x="0" y="12191"/>
                  </a:lnTo>
                  <a:lnTo>
                    <a:pt x="762" y="35051"/>
                  </a:lnTo>
                  <a:lnTo>
                    <a:pt x="762" y="60769"/>
                  </a:lnTo>
                  <a:lnTo>
                    <a:pt x="762" y="86486"/>
                  </a:lnTo>
                  <a:lnTo>
                    <a:pt x="762" y="112204"/>
                  </a:lnTo>
                  <a:lnTo>
                    <a:pt x="762" y="137921"/>
                  </a:lnTo>
                  <a:lnTo>
                    <a:pt x="762" y="138683"/>
                  </a:lnTo>
                  <a:lnTo>
                    <a:pt x="12954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bg object 457">
              <a:extLst>
                <a:ext uri="{FF2B5EF4-FFF2-40B4-BE49-F238E27FC236}">
                  <a16:creationId xmlns:a16="http://schemas.microsoft.com/office/drawing/2014/main" id="{19D7205B-4A92-4FF0-9155-299F314425BE}"/>
                </a:ext>
              </a:extLst>
            </p:cNvPr>
            <p:cNvSpPr/>
            <p:nvPr/>
          </p:nvSpPr>
          <p:spPr>
            <a:xfrm>
              <a:off x="1687830" y="5679185"/>
              <a:ext cx="150495" cy="151130"/>
            </a:xfrm>
            <a:custGeom>
              <a:avLst/>
              <a:gdLst/>
              <a:ahLst/>
              <a:cxnLst/>
              <a:rect l="l" t="t" r="r" b="b"/>
              <a:pathLst>
                <a:path w="150494" h="151129">
                  <a:moveTo>
                    <a:pt x="12954" y="150875"/>
                  </a:moveTo>
                  <a:lnTo>
                    <a:pt x="137922" y="150875"/>
                  </a:lnTo>
                  <a:lnTo>
                    <a:pt x="150114" y="138683"/>
                  </a:lnTo>
                  <a:lnTo>
                    <a:pt x="150114" y="45719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71628" y="761"/>
                  </a:lnTo>
                  <a:lnTo>
                    <a:pt x="12192" y="761"/>
                  </a:lnTo>
                  <a:lnTo>
                    <a:pt x="0" y="12191"/>
                  </a:lnTo>
                  <a:lnTo>
                    <a:pt x="762" y="36575"/>
                  </a:lnTo>
                  <a:lnTo>
                    <a:pt x="762" y="138683"/>
                  </a:lnTo>
                  <a:lnTo>
                    <a:pt x="12954" y="15087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bg object 458">
              <a:extLst>
                <a:ext uri="{FF2B5EF4-FFF2-40B4-BE49-F238E27FC236}">
                  <a16:creationId xmlns:a16="http://schemas.microsoft.com/office/drawing/2014/main" id="{F4CDB665-68D6-4E21-9F7A-40270D353914}"/>
                </a:ext>
              </a:extLst>
            </p:cNvPr>
            <p:cNvSpPr/>
            <p:nvPr/>
          </p:nvSpPr>
          <p:spPr>
            <a:xfrm>
              <a:off x="1536191" y="5679947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3" y="150113"/>
                  </a:moveTo>
                  <a:lnTo>
                    <a:pt x="137921" y="150113"/>
                  </a:lnTo>
                  <a:lnTo>
                    <a:pt x="150113" y="137921"/>
                  </a:lnTo>
                  <a:lnTo>
                    <a:pt x="150113" y="44957"/>
                  </a:lnTo>
                  <a:lnTo>
                    <a:pt x="149351" y="11429"/>
                  </a:lnTo>
                  <a:lnTo>
                    <a:pt x="137159" y="0"/>
                  </a:lnTo>
                  <a:lnTo>
                    <a:pt x="12191" y="0"/>
                  </a:lnTo>
                  <a:lnTo>
                    <a:pt x="0" y="12191"/>
                  </a:lnTo>
                  <a:lnTo>
                    <a:pt x="761" y="44195"/>
                  </a:lnTo>
                  <a:lnTo>
                    <a:pt x="761" y="137921"/>
                  </a:lnTo>
                  <a:lnTo>
                    <a:pt x="12953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bg object 459">
              <a:extLst>
                <a:ext uri="{FF2B5EF4-FFF2-40B4-BE49-F238E27FC236}">
                  <a16:creationId xmlns:a16="http://schemas.microsoft.com/office/drawing/2014/main" id="{525F287D-A306-4809-A78F-6EF1FD2B8438}"/>
                </a:ext>
              </a:extLst>
            </p:cNvPr>
            <p:cNvSpPr/>
            <p:nvPr/>
          </p:nvSpPr>
          <p:spPr>
            <a:xfrm>
              <a:off x="1384554" y="5679947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3" y="150113"/>
                  </a:moveTo>
                  <a:lnTo>
                    <a:pt x="137921" y="150113"/>
                  </a:lnTo>
                  <a:lnTo>
                    <a:pt x="150113" y="137921"/>
                  </a:lnTo>
                  <a:lnTo>
                    <a:pt x="150113" y="60959"/>
                  </a:lnTo>
                  <a:lnTo>
                    <a:pt x="149351" y="36575"/>
                  </a:lnTo>
                  <a:lnTo>
                    <a:pt x="149351" y="12191"/>
                  </a:lnTo>
                  <a:lnTo>
                    <a:pt x="137159" y="0"/>
                  </a:lnTo>
                  <a:lnTo>
                    <a:pt x="11429" y="0"/>
                  </a:lnTo>
                  <a:lnTo>
                    <a:pt x="0" y="12191"/>
                  </a:lnTo>
                  <a:lnTo>
                    <a:pt x="0" y="44195"/>
                  </a:lnTo>
                  <a:lnTo>
                    <a:pt x="761" y="76199"/>
                  </a:lnTo>
                  <a:lnTo>
                    <a:pt x="761" y="137921"/>
                  </a:lnTo>
                  <a:lnTo>
                    <a:pt x="12953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bg object 460">
              <a:extLst>
                <a:ext uri="{FF2B5EF4-FFF2-40B4-BE49-F238E27FC236}">
                  <a16:creationId xmlns:a16="http://schemas.microsoft.com/office/drawing/2014/main" id="{DC885029-8473-4723-98F3-DD815F81C8DC}"/>
                </a:ext>
              </a:extLst>
            </p:cNvPr>
            <p:cNvSpPr/>
            <p:nvPr/>
          </p:nvSpPr>
          <p:spPr>
            <a:xfrm>
              <a:off x="1232915" y="5680709"/>
              <a:ext cx="150495" cy="149860"/>
            </a:xfrm>
            <a:custGeom>
              <a:avLst/>
              <a:gdLst/>
              <a:ahLst/>
              <a:cxnLst/>
              <a:rect l="l" t="t" r="r" b="b"/>
              <a:pathLst>
                <a:path w="150494" h="149860">
                  <a:moveTo>
                    <a:pt x="12953" y="149351"/>
                  </a:moveTo>
                  <a:lnTo>
                    <a:pt x="137921" y="149351"/>
                  </a:lnTo>
                  <a:lnTo>
                    <a:pt x="150113" y="137159"/>
                  </a:lnTo>
                  <a:lnTo>
                    <a:pt x="150113" y="75437"/>
                  </a:lnTo>
                  <a:lnTo>
                    <a:pt x="149351" y="43433"/>
                  </a:lnTo>
                  <a:lnTo>
                    <a:pt x="149351" y="11429"/>
                  </a:lnTo>
                  <a:lnTo>
                    <a:pt x="137159" y="0"/>
                  </a:lnTo>
                  <a:lnTo>
                    <a:pt x="11429" y="0"/>
                  </a:lnTo>
                  <a:lnTo>
                    <a:pt x="0" y="11429"/>
                  </a:lnTo>
                  <a:lnTo>
                    <a:pt x="0" y="43433"/>
                  </a:lnTo>
                  <a:lnTo>
                    <a:pt x="761" y="75437"/>
                  </a:lnTo>
                  <a:lnTo>
                    <a:pt x="761" y="13715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bg object 461">
              <a:extLst>
                <a:ext uri="{FF2B5EF4-FFF2-40B4-BE49-F238E27FC236}">
                  <a16:creationId xmlns:a16="http://schemas.microsoft.com/office/drawing/2014/main" id="{AECF8CA8-C811-4FB6-AC2B-34CB2B2C9462}"/>
                </a:ext>
              </a:extLst>
            </p:cNvPr>
            <p:cNvSpPr/>
            <p:nvPr/>
          </p:nvSpPr>
          <p:spPr>
            <a:xfrm>
              <a:off x="1233677" y="58178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bg object 462">
              <a:extLst>
                <a:ext uri="{FF2B5EF4-FFF2-40B4-BE49-F238E27FC236}">
                  <a16:creationId xmlns:a16="http://schemas.microsoft.com/office/drawing/2014/main" id="{2EDC6D58-F405-422E-B77B-9843D79FD693}"/>
                </a:ext>
              </a:extLst>
            </p:cNvPr>
            <p:cNvSpPr/>
            <p:nvPr/>
          </p:nvSpPr>
          <p:spPr>
            <a:xfrm>
              <a:off x="1080515" y="5680709"/>
              <a:ext cx="151130" cy="150495"/>
            </a:xfrm>
            <a:custGeom>
              <a:avLst/>
              <a:gdLst/>
              <a:ahLst/>
              <a:cxnLst/>
              <a:rect l="l" t="t" r="r" b="b"/>
              <a:pathLst>
                <a:path w="151130" h="150495">
                  <a:moveTo>
                    <a:pt x="12953" y="150113"/>
                  </a:moveTo>
                  <a:lnTo>
                    <a:pt x="74675" y="150113"/>
                  </a:lnTo>
                  <a:lnTo>
                    <a:pt x="138683" y="149351"/>
                  </a:lnTo>
                  <a:lnTo>
                    <a:pt x="150875" y="137159"/>
                  </a:lnTo>
                  <a:lnTo>
                    <a:pt x="150875" y="74675"/>
                  </a:lnTo>
                  <a:lnTo>
                    <a:pt x="150113" y="43433"/>
                  </a:lnTo>
                  <a:lnTo>
                    <a:pt x="150113" y="11429"/>
                  </a:lnTo>
                  <a:lnTo>
                    <a:pt x="137921" y="0"/>
                  </a:lnTo>
                  <a:lnTo>
                    <a:pt x="12191" y="0"/>
                  </a:lnTo>
                  <a:lnTo>
                    <a:pt x="0" y="12191"/>
                  </a:lnTo>
                  <a:lnTo>
                    <a:pt x="761" y="43433"/>
                  </a:lnTo>
                  <a:lnTo>
                    <a:pt x="1523" y="75437"/>
                  </a:lnTo>
                  <a:lnTo>
                    <a:pt x="1523" y="137921"/>
                  </a:lnTo>
                  <a:lnTo>
                    <a:pt x="12953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bg object 463">
              <a:extLst>
                <a:ext uri="{FF2B5EF4-FFF2-40B4-BE49-F238E27FC236}">
                  <a16:creationId xmlns:a16="http://schemas.microsoft.com/office/drawing/2014/main" id="{77EE7C2A-E8D1-45A7-A554-3EA879352DFA}"/>
                </a:ext>
              </a:extLst>
            </p:cNvPr>
            <p:cNvSpPr/>
            <p:nvPr/>
          </p:nvSpPr>
          <p:spPr>
            <a:xfrm>
              <a:off x="928877" y="5680709"/>
              <a:ext cx="151130" cy="150495"/>
            </a:xfrm>
            <a:custGeom>
              <a:avLst/>
              <a:gdLst/>
              <a:ahLst/>
              <a:cxnLst/>
              <a:rect l="l" t="t" r="r" b="b"/>
              <a:pathLst>
                <a:path w="151130" h="150495">
                  <a:moveTo>
                    <a:pt x="12953" y="150113"/>
                  </a:moveTo>
                  <a:lnTo>
                    <a:pt x="138683" y="150113"/>
                  </a:lnTo>
                  <a:lnTo>
                    <a:pt x="150875" y="137921"/>
                  </a:lnTo>
                  <a:lnTo>
                    <a:pt x="150875" y="89153"/>
                  </a:lnTo>
                  <a:lnTo>
                    <a:pt x="150113" y="72389"/>
                  </a:lnTo>
                  <a:lnTo>
                    <a:pt x="150113" y="42671"/>
                  </a:lnTo>
                  <a:lnTo>
                    <a:pt x="149351" y="12191"/>
                  </a:lnTo>
                  <a:lnTo>
                    <a:pt x="137159" y="0"/>
                  </a:lnTo>
                  <a:lnTo>
                    <a:pt x="12191" y="0"/>
                  </a:lnTo>
                  <a:lnTo>
                    <a:pt x="0" y="12191"/>
                  </a:lnTo>
                  <a:lnTo>
                    <a:pt x="761" y="44195"/>
                  </a:lnTo>
                  <a:lnTo>
                    <a:pt x="761" y="75437"/>
                  </a:lnTo>
                  <a:lnTo>
                    <a:pt x="1523" y="100583"/>
                  </a:lnTo>
                  <a:lnTo>
                    <a:pt x="1523" y="137921"/>
                  </a:lnTo>
                  <a:lnTo>
                    <a:pt x="12953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bg object 464">
              <a:extLst>
                <a:ext uri="{FF2B5EF4-FFF2-40B4-BE49-F238E27FC236}">
                  <a16:creationId xmlns:a16="http://schemas.microsoft.com/office/drawing/2014/main" id="{B52040D3-CBA0-4811-B7C2-DC476E6980FC}"/>
                </a:ext>
              </a:extLst>
            </p:cNvPr>
            <p:cNvSpPr/>
            <p:nvPr/>
          </p:nvSpPr>
          <p:spPr>
            <a:xfrm>
              <a:off x="777239" y="5681471"/>
              <a:ext cx="151130" cy="149860"/>
            </a:xfrm>
            <a:custGeom>
              <a:avLst/>
              <a:gdLst/>
              <a:ahLst/>
              <a:cxnLst/>
              <a:rect l="l" t="t" r="r" b="b"/>
              <a:pathLst>
                <a:path w="151130" h="149860">
                  <a:moveTo>
                    <a:pt x="12954" y="149351"/>
                  </a:moveTo>
                  <a:lnTo>
                    <a:pt x="138684" y="149351"/>
                  </a:lnTo>
                  <a:lnTo>
                    <a:pt x="150876" y="137159"/>
                  </a:lnTo>
                  <a:lnTo>
                    <a:pt x="150876" y="103631"/>
                  </a:lnTo>
                  <a:lnTo>
                    <a:pt x="150114" y="86105"/>
                  </a:lnTo>
                  <a:lnTo>
                    <a:pt x="150114" y="40385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2192" y="0"/>
                  </a:lnTo>
                  <a:lnTo>
                    <a:pt x="0" y="11429"/>
                  </a:lnTo>
                  <a:lnTo>
                    <a:pt x="762" y="43433"/>
                  </a:lnTo>
                  <a:lnTo>
                    <a:pt x="762" y="74675"/>
                  </a:lnTo>
                  <a:lnTo>
                    <a:pt x="1524" y="99821"/>
                  </a:lnTo>
                  <a:lnTo>
                    <a:pt x="1524" y="137159"/>
                  </a:lnTo>
                  <a:lnTo>
                    <a:pt x="12954" y="14935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bg object 465">
              <a:extLst>
                <a:ext uri="{FF2B5EF4-FFF2-40B4-BE49-F238E27FC236}">
                  <a16:creationId xmlns:a16="http://schemas.microsoft.com/office/drawing/2014/main" id="{5B2C69EF-EDC3-484C-A444-02C3E589B0F3}"/>
                </a:ext>
              </a:extLst>
            </p:cNvPr>
            <p:cNvSpPr/>
            <p:nvPr/>
          </p:nvSpPr>
          <p:spPr>
            <a:xfrm>
              <a:off x="2136647" y="5378195"/>
              <a:ext cx="3810" cy="136525"/>
            </a:xfrm>
            <a:custGeom>
              <a:avLst/>
              <a:gdLst/>
              <a:ahLst/>
              <a:cxnLst/>
              <a:rect l="l" t="t" r="r" b="b"/>
              <a:pathLst>
                <a:path w="3810" h="136525">
                  <a:moveTo>
                    <a:pt x="762" y="12191"/>
                  </a:moveTo>
                  <a:lnTo>
                    <a:pt x="0" y="0"/>
                  </a:lnTo>
                </a:path>
                <a:path w="3810" h="136525">
                  <a:moveTo>
                    <a:pt x="762" y="12191"/>
                  </a:moveTo>
                  <a:lnTo>
                    <a:pt x="0" y="12953"/>
                  </a:lnTo>
                  <a:lnTo>
                    <a:pt x="3048" y="136397"/>
                  </a:lnTo>
                  <a:lnTo>
                    <a:pt x="3810" y="13639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bg object 466">
              <a:extLst>
                <a:ext uri="{FF2B5EF4-FFF2-40B4-BE49-F238E27FC236}">
                  <a16:creationId xmlns:a16="http://schemas.microsoft.com/office/drawing/2014/main" id="{CF3FC779-E847-4080-8871-56E70CD5B628}"/>
                </a:ext>
              </a:extLst>
            </p:cNvPr>
            <p:cNvSpPr/>
            <p:nvPr/>
          </p:nvSpPr>
          <p:spPr>
            <a:xfrm>
              <a:off x="2140457" y="5514593"/>
              <a:ext cx="1270" cy="25400"/>
            </a:xfrm>
            <a:custGeom>
              <a:avLst/>
              <a:gdLst/>
              <a:ahLst/>
              <a:cxnLst/>
              <a:rect l="l" t="t" r="r" b="b"/>
              <a:pathLst>
                <a:path w="1269" h="25400">
                  <a:moveTo>
                    <a:pt x="762" y="2514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bg object 467">
              <a:extLst>
                <a:ext uri="{FF2B5EF4-FFF2-40B4-BE49-F238E27FC236}">
                  <a16:creationId xmlns:a16="http://schemas.microsoft.com/office/drawing/2014/main" id="{9A10D4B8-4340-423F-99D6-AE5505A47670}"/>
                </a:ext>
              </a:extLst>
            </p:cNvPr>
            <p:cNvSpPr/>
            <p:nvPr/>
          </p:nvSpPr>
          <p:spPr>
            <a:xfrm>
              <a:off x="2140457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762" y="0"/>
                  </a:moveTo>
                  <a:lnTo>
                    <a:pt x="0" y="0"/>
                  </a:lnTo>
                  <a:lnTo>
                    <a:pt x="762" y="16002"/>
                  </a:lnTo>
                  <a:lnTo>
                    <a:pt x="762" y="32766"/>
                  </a:lnTo>
                  <a:lnTo>
                    <a:pt x="1524" y="65532"/>
                  </a:lnTo>
                  <a:lnTo>
                    <a:pt x="2286" y="95250"/>
                  </a:lnTo>
                  <a:lnTo>
                    <a:pt x="2286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bg object 468">
              <a:extLst>
                <a:ext uri="{FF2B5EF4-FFF2-40B4-BE49-F238E27FC236}">
                  <a16:creationId xmlns:a16="http://schemas.microsoft.com/office/drawing/2014/main" id="{9AC1D169-DC13-46A3-89C8-878A07A6664B}"/>
                </a:ext>
              </a:extLst>
            </p:cNvPr>
            <p:cNvSpPr/>
            <p:nvPr/>
          </p:nvSpPr>
          <p:spPr>
            <a:xfrm>
              <a:off x="2143505" y="5665469"/>
              <a:ext cx="1270" cy="151765"/>
            </a:xfrm>
            <a:custGeom>
              <a:avLst/>
              <a:gdLst/>
              <a:ahLst/>
              <a:cxnLst/>
              <a:rect l="l" t="t" r="r" b="b"/>
              <a:pathLst>
                <a:path w="1269" h="151764">
                  <a:moveTo>
                    <a:pt x="0" y="25145"/>
                  </a:moveTo>
                  <a:lnTo>
                    <a:pt x="0" y="0"/>
                  </a:lnTo>
                </a:path>
                <a:path w="1269" h="151764">
                  <a:moveTo>
                    <a:pt x="0" y="25145"/>
                  </a:moveTo>
                  <a:lnTo>
                    <a:pt x="762" y="58673"/>
                  </a:lnTo>
                  <a:lnTo>
                    <a:pt x="762" y="15163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bg object 469">
              <a:extLst>
                <a:ext uri="{FF2B5EF4-FFF2-40B4-BE49-F238E27FC236}">
                  <a16:creationId xmlns:a16="http://schemas.microsoft.com/office/drawing/2014/main" id="{18D1CEBB-5FB5-411C-8015-0DC441797A19}"/>
                </a:ext>
              </a:extLst>
            </p:cNvPr>
            <p:cNvSpPr/>
            <p:nvPr/>
          </p:nvSpPr>
          <p:spPr>
            <a:xfrm>
              <a:off x="2141981" y="5817107"/>
              <a:ext cx="2540" cy="66040"/>
            </a:xfrm>
            <a:custGeom>
              <a:avLst/>
              <a:gdLst/>
              <a:ahLst/>
              <a:cxnLst/>
              <a:rect l="l" t="t" r="r" b="b"/>
              <a:pathLst>
                <a:path w="2539" h="66039">
                  <a:moveTo>
                    <a:pt x="0" y="65532"/>
                  </a:moveTo>
                  <a:lnTo>
                    <a:pt x="761" y="62484"/>
                  </a:lnTo>
                  <a:lnTo>
                    <a:pt x="1110" y="48198"/>
                  </a:lnTo>
                  <a:lnTo>
                    <a:pt x="1571" y="33913"/>
                  </a:lnTo>
                  <a:lnTo>
                    <a:pt x="2008" y="19626"/>
                  </a:lnTo>
                  <a:lnTo>
                    <a:pt x="2285" y="5334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bg object 470">
              <a:extLst>
                <a:ext uri="{FF2B5EF4-FFF2-40B4-BE49-F238E27FC236}">
                  <a16:creationId xmlns:a16="http://schemas.microsoft.com/office/drawing/2014/main" id="{69B58114-E5B4-4704-BDE3-93BC777B2BAE}"/>
                </a:ext>
              </a:extLst>
            </p:cNvPr>
            <p:cNvSpPr/>
            <p:nvPr/>
          </p:nvSpPr>
          <p:spPr>
            <a:xfrm>
              <a:off x="760476" y="5484114"/>
              <a:ext cx="1381760" cy="400050"/>
            </a:xfrm>
            <a:custGeom>
              <a:avLst/>
              <a:gdLst/>
              <a:ahLst/>
              <a:cxnLst/>
              <a:rect l="l" t="t" r="r" b="b"/>
              <a:pathLst>
                <a:path w="1381760" h="400050">
                  <a:moveTo>
                    <a:pt x="1381506" y="398525"/>
                  </a:moveTo>
                  <a:lnTo>
                    <a:pt x="3047" y="400050"/>
                  </a:lnTo>
                  <a:lnTo>
                    <a:pt x="3809" y="397002"/>
                  </a:lnTo>
                  <a:lnTo>
                    <a:pt x="4558" y="343123"/>
                  </a:lnTo>
                  <a:lnTo>
                    <a:pt x="4622" y="288970"/>
                  </a:lnTo>
                  <a:lnTo>
                    <a:pt x="4138" y="234681"/>
                  </a:lnTo>
                  <a:lnTo>
                    <a:pt x="3242" y="180396"/>
                  </a:lnTo>
                  <a:lnTo>
                    <a:pt x="2071" y="126252"/>
                  </a:lnTo>
                  <a:lnTo>
                    <a:pt x="762" y="72390"/>
                  </a:lnTo>
                  <a:lnTo>
                    <a:pt x="0" y="28956"/>
                  </a:lnTo>
                  <a:lnTo>
                    <a:pt x="2956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bg object 471">
              <a:extLst>
                <a:ext uri="{FF2B5EF4-FFF2-40B4-BE49-F238E27FC236}">
                  <a16:creationId xmlns:a16="http://schemas.microsoft.com/office/drawing/2014/main" id="{2791798A-0E93-4333-BFF3-AFA1A81D65F1}"/>
                </a:ext>
              </a:extLst>
            </p:cNvPr>
            <p:cNvSpPr/>
            <p:nvPr/>
          </p:nvSpPr>
          <p:spPr>
            <a:xfrm>
              <a:off x="1056132" y="5484113"/>
              <a:ext cx="0" cy="26670"/>
            </a:xfrm>
            <a:custGeom>
              <a:avLst/>
              <a:gdLst/>
              <a:ahLst/>
              <a:cxnLst/>
              <a:rect l="l" t="t" r="r" b="b"/>
              <a:pathLst>
                <a:path h="26670">
                  <a:moveTo>
                    <a:pt x="0" y="26669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bg object 472">
              <a:extLst>
                <a:ext uri="{FF2B5EF4-FFF2-40B4-BE49-F238E27FC236}">
                  <a16:creationId xmlns:a16="http://schemas.microsoft.com/office/drawing/2014/main" id="{15BFD231-889F-4663-A542-9A65AFA093FA}"/>
                </a:ext>
              </a:extLst>
            </p:cNvPr>
            <p:cNvSpPr/>
            <p:nvPr/>
          </p:nvSpPr>
          <p:spPr>
            <a:xfrm>
              <a:off x="1056132" y="5510783"/>
              <a:ext cx="1060450" cy="0"/>
            </a:xfrm>
            <a:custGeom>
              <a:avLst/>
              <a:gdLst/>
              <a:ahLst/>
              <a:cxnLst/>
              <a:rect l="l" t="t" r="r" b="b"/>
              <a:pathLst>
                <a:path w="1060450">
                  <a:moveTo>
                    <a:pt x="1059942" y="0"/>
                  </a:moveTo>
                  <a:lnTo>
                    <a:pt x="954023" y="0"/>
                  </a:lnTo>
                  <a:lnTo>
                    <a:pt x="902004" y="0"/>
                  </a:lnTo>
                  <a:lnTo>
                    <a:pt x="849985" y="0"/>
                  </a:lnTo>
                  <a:lnTo>
                    <a:pt x="797966" y="0"/>
                  </a:lnTo>
                  <a:lnTo>
                    <a:pt x="745947" y="0"/>
                  </a:lnTo>
                  <a:lnTo>
                    <a:pt x="693927" y="0"/>
                  </a:lnTo>
                  <a:lnTo>
                    <a:pt x="641908" y="0"/>
                  </a:lnTo>
                  <a:lnTo>
                    <a:pt x="589889" y="0"/>
                  </a:lnTo>
                  <a:lnTo>
                    <a:pt x="537870" y="0"/>
                  </a:lnTo>
                  <a:lnTo>
                    <a:pt x="485851" y="0"/>
                  </a:lnTo>
                  <a:lnTo>
                    <a:pt x="433831" y="0"/>
                  </a:lnTo>
                  <a:lnTo>
                    <a:pt x="381812" y="0"/>
                  </a:lnTo>
                  <a:lnTo>
                    <a:pt x="329793" y="0"/>
                  </a:lnTo>
                  <a:lnTo>
                    <a:pt x="277774" y="0"/>
                  </a:lnTo>
                  <a:lnTo>
                    <a:pt x="225755" y="0"/>
                  </a:lnTo>
                  <a:lnTo>
                    <a:pt x="173735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bg object 473">
              <a:extLst>
                <a:ext uri="{FF2B5EF4-FFF2-40B4-BE49-F238E27FC236}">
                  <a16:creationId xmlns:a16="http://schemas.microsoft.com/office/drawing/2014/main" id="{8C4CCCBD-5009-4508-B9CE-51451D56AF12}"/>
                </a:ext>
              </a:extLst>
            </p:cNvPr>
            <p:cNvSpPr/>
            <p:nvPr/>
          </p:nvSpPr>
          <p:spPr>
            <a:xfrm>
              <a:off x="2113026" y="5378195"/>
              <a:ext cx="24130" cy="132715"/>
            </a:xfrm>
            <a:custGeom>
              <a:avLst/>
              <a:gdLst/>
              <a:ahLst/>
              <a:cxnLst/>
              <a:rect l="l" t="t" r="r" b="b"/>
              <a:pathLst>
                <a:path w="24130" h="132714">
                  <a:moveTo>
                    <a:pt x="0" y="2286"/>
                  </a:moveTo>
                  <a:lnTo>
                    <a:pt x="3048" y="132588"/>
                  </a:lnTo>
                </a:path>
                <a:path w="24130" h="132714">
                  <a:moveTo>
                    <a:pt x="0" y="2286"/>
                  </a:moveTo>
                  <a:lnTo>
                    <a:pt x="762" y="2286"/>
                  </a:lnTo>
                </a:path>
                <a:path w="24130" h="132714">
                  <a:moveTo>
                    <a:pt x="0" y="2286"/>
                  </a:moveTo>
                  <a:lnTo>
                    <a:pt x="2362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bg object 474">
              <a:extLst>
                <a:ext uri="{FF2B5EF4-FFF2-40B4-BE49-F238E27FC236}">
                  <a16:creationId xmlns:a16="http://schemas.microsoft.com/office/drawing/2014/main" id="{D6F630FD-33D6-490D-A587-C0EF2F489B7A}"/>
                </a:ext>
              </a:extLst>
            </p:cNvPr>
            <p:cNvSpPr/>
            <p:nvPr/>
          </p:nvSpPr>
          <p:spPr>
            <a:xfrm>
              <a:off x="760476" y="5513070"/>
              <a:ext cx="3175" cy="372110"/>
            </a:xfrm>
            <a:custGeom>
              <a:avLst/>
              <a:gdLst/>
              <a:ahLst/>
              <a:cxnLst/>
              <a:rect l="l" t="t" r="r" b="b"/>
              <a:pathLst>
                <a:path w="3175" h="372110">
                  <a:moveTo>
                    <a:pt x="0" y="0"/>
                  </a:moveTo>
                  <a:lnTo>
                    <a:pt x="762" y="130302"/>
                  </a:lnTo>
                  <a:lnTo>
                    <a:pt x="1645" y="178022"/>
                  </a:lnTo>
                  <a:lnTo>
                    <a:pt x="1676" y="226311"/>
                  </a:lnTo>
                  <a:lnTo>
                    <a:pt x="1493" y="274819"/>
                  </a:lnTo>
                  <a:lnTo>
                    <a:pt x="1737" y="323196"/>
                  </a:lnTo>
                  <a:lnTo>
                    <a:pt x="3048" y="371094"/>
                  </a:lnTo>
                  <a:lnTo>
                    <a:pt x="3048" y="371856"/>
                  </a:lnTo>
                  <a:lnTo>
                    <a:pt x="3048" y="37109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bg object 475">
              <a:extLst>
                <a:ext uri="{FF2B5EF4-FFF2-40B4-BE49-F238E27FC236}">
                  <a16:creationId xmlns:a16="http://schemas.microsoft.com/office/drawing/2014/main" id="{968B1D8F-89FC-4468-9AF4-6DD5D42C8FA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1220" y="5676900"/>
              <a:ext cx="153924" cy="154686"/>
            </a:xfrm>
            <a:prstGeom prst="rect">
              <a:avLst/>
            </a:prstGeom>
          </p:spPr>
        </p:pic>
        <p:pic>
          <p:nvPicPr>
            <p:cNvPr id="123" name="bg object 476">
              <a:extLst>
                <a:ext uri="{FF2B5EF4-FFF2-40B4-BE49-F238E27FC236}">
                  <a16:creationId xmlns:a16="http://schemas.microsoft.com/office/drawing/2014/main" id="{5119BC5A-9E91-4261-886E-4ED198F97FC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5124" y="5376671"/>
              <a:ext cx="156210" cy="152400"/>
            </a:xfrm>
            <a:prstGeom prst="rect">
              <a:avLst/>
            </a:prstGeom>
          </p:spPr>
        </p:pic>
        <p:sp>
          <p:nvSpPr>
            <p:cNvPr id="124" name="bg object 477">
              <a:extLst>
                <a:ext uri="{FF2B5EF4-FFF2-40B4-BE49-F238E27FC236}">
                  <a16:creationId xmlns:a16="http://schemas.microsoft.com/office/drawing/2014/main" id="{387C55EC-5F40-4865-B735-C03DB6932BFC}"/>
                </a:ext>
              </a:extLst>
            </p:cNvPr>
            <p:cNvSpPr/>
            <p:nvPr/>
          </p:nvSpPr>
          <p:spPr>
            <a:xfrm>
              <a:off x="2137410" y="5378195"/>
              <a:ext cx="904875" cy="1270"/>
            </a:xfrm>
            <a:custGeom>
              <a:avLst/>
              <a:gdLst/>
              <a:ahLst/>
              <a:cxnLst/>
              <a:rect l="l" t="t" r="r" b="b"/>
              <a:pathLst>
                <a:path w="904875" h="1270">
                  <a:moveTo>
                    <a:pt x="0" y="0"/>
                  </a:moveTo>
                  <a:lnTo>
                    <a:pt x="904494" y="76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bg object 478">
              <a:extLst>
                <a:ext uri="{FF2B5EF4-FFF2-40B4-BE49-F238E27FC236}">
                  <a16:creationId xmlns:a16="http://schemas.microsoft.com/office/drawing/2014/main" id="{0744C94A-F7EA-4012-8D14-CE287C03C790}"/>
                </a:ext>
              </a:extLst>
            </p:cNvPr>
            <p:cNvSpPr/>
            <p:nvPr/>
          </p:nvSpPr>
          <p:spPr>
            <a:xfrm>
              <a:off x="2141982" y="5539739"/>
              <a:ext cx="916940" cy="342900"/>
            </a:xfrm>
            <a:custGeom>
              <a:avLst/>
              <a:gdLst/>
              <a:ahLst/>
              <a:cxnLst/>
              <a:rect l="l" t="t" r="r" b="b"/>
              <a:pathLst>
                <a:path w="916939" h="342900">
                  <a:moveTo>
                    <a:pt x="916686" y="0"/>
                  </a:moveTo>
                  <a:lnTo>
                    <a:pt x="916686" y="0"/>
                  </a:lnTo>
                  <a:lnTo>
                    <a:pt x="916686" y="342138"/>
                  </a:lnTo>
                  <a:lnTo>
                    <a:pt x="0" y="34290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bg object 479">
              <a:extLst>
                <a:ext uri="{FF2B5EF4-FFF2-40B4-BE49-F238E27FC236}">
                  <a16:creationId xmlns:a16="http://schemas.microsoft.com/office/drawing/2014/main" id="{AECF0525-EBB2-4EB7-9564-9F784D9FD78F}"/>
                </a:ext>
              </a:extLst>
            </p:cNvPr>
            <p:cNvSpPr/>
            <p:nvPr/>
          </p:nvSpPr>
          <p:spPr>
            <a:xfrm>
              <a:off x="2141220" y="5529071"/>
              <a:ext cx="151130" cy="147955"/>
            </a:xfrm>
            <a:custGeom>
              <a:avLst/>
              <a:gdLst/>
              <a:ahLst/>
              <a:cxnLst/>
              <a:rect l="l" t="t" r="r" b="b"/>
              <a:pathLst>
                <a:path w="151130" h="147954">
                  <a:moveTo>
                    <a:pt x="2286" y="136398"/>
                  </a:moveTo>
                  <a:lnTo>
                    <a:pt x="13716" y="147828"/>
                  </a:lnTo>
                  <a:lnTo>
                    <a:pt x="139446" y="147828"/>
                  </a:lnTo>
                  <a:lnTo>
                    <a:pt x="150876" y="135636"/>
                  </a:lnTo>
                  <a:lnTo>
                    <a:pt x="150114" y="104394"/>
                  </a:lnTo>
                  <a:lnTo>
                    <a:pt x="149352" y="73914"/>
                  </a:lnTo>
                  <a:lnTo>
                    <a:pt x="149352" y="52578"/>
                  </a:lnTo>
                  <a:lnTo>
                    <a:pt x="148590" y="32004"/>
                  </a:lnTo>
                  <a:lnTo>
                    <a:pt x="148590" y="11430"/>
                  </a:lnTo>
                  <a:lnTo>
                    <a:pt x="136398" y="0"/>
                  </a:lnTo>
                  <a:lnTo>
                    <a:pt x="10668" y="0"/>
                  </a:lnTo>
                  <a:lnTo>
                    <a:pt x="0" y="10668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bg object 480">
              <a:extLst>
                <a:ext uri="{FF2B5EF4-FFF2-40B4-BE49-F238E27FC236}">
                  <a16:creationId xmlns:a16="http://schemas.microsoft.com/office/drawing/2014/main" id="{A4377124-F7B9-4688-8352-E0366C93D6E0}"/>
                </a:ext>
              </a:extLst>
            </p:cNvPr>
            <p:cNvSpPr/>
            <p:nvPr/>
          </p:nvSpPr>
          <p:spPr>
            <a:xfrm>
              <a:off x="2140458" y="5515355"/>
              <a:ext cx="11430" cy="10795"/>
            </a:xfrm>
            <a:custGeom>
              <a:avLst/>
              <a:gdLst/>
              <a:ahLst/>
              <a:cxnLst/>
              <a:rect l="l" t="t" r="r" b="b"/>
              <a:pathLst>
                <a:path w="11430" h="10795">
                  <a:moveTo>
                    <a:pt x="0" y="0"/>
                  </a:moveTo>
                  <a:lnTo>
                    <a:pt x="11430" y="10668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bg object 481">
              <a:extLst>
                <a:ext uri="{FF2B5EF4-FFF2-40B4-BE49-F238E27FC236}">
                  <a16:creationId xmlns:a16="http://schemas.microsoft.com/office/drawing/2014/main" id="{26D7F1B5-F757-4B8B-8F5E-702C4C5B8E89}"/>
                </a:ext>
              </a:extLst>
            </p:cNvPr>
            <p:cNvSpPr/>
            <p:nvPr/>
          </p:nvSpPr>
          <p:spPr>
            <a:xfrm>
              <a:off x="2439924" y="5379719"/>
              <a:ext cx="151765" cy="147320"/>
            </a:xfrm>
            <a:custGeom>
              <a:avLst/>
              <a:gdLst/>
              <a:ahLst/>
              <a:cxnLst/>
              <a:rect l="l" t="t" r="r" b="b"/>
              <a:pathLst>
                <a:path w="151764" h="147320">
                  <a:moveTo>
                    <a:pt x="15239" y="147065"/>
                  </a:moveTo>
                  <a:lnTo>
                    <a:pt x="140207" y="147065"/>
                  </a:lnTo>
                  <a:lnTo>
                    <a:pt x="151637" y="134873"/>
                  </a:lnTo>
                  <a:lnTo>
                    <a:pt x="150875" y="104393"/>
                  </a:lnTo>
                  <a:lnTo>
                    <a:pt x="148589" y="11429"/>
                  </a:lnTo>
                  <a:lnTo>
                    <a:pt x="136397" y="0"/>
                  </a:lnTo>
                  <a:lnTo>
                    <a:pt x="11429" y="0"/>
                  </a:lnTo>
                  <a:lnTo>
                    <a:pt x="0" y="11429"/>
                  </a:lnTo>
                  <a:lnTo>
                    <a:pt x="3047" y="134873"/>
                  </a:lnTo>
                  <a:lnTo>
                    <a:pt x="15239" y="14706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bg object 482">
              <a:extLst>
                <a:ext uri="{FF2B5EF4-FFF2-40B4-BE49-F238E27FC236}">
                  <a16:creationId xmlns:a16="http://schemas.microsoft.com/office/drawing/2014/main" id="{398895C6-BC95-413D-A8D3-23BF2F25B525}"/>
                </a:ext>
              </a:extLst>
            </p:cNvPr>
            <p:cNvSpPr/>
            <p:nvPr/>
          </p:nvSpPr>
          <p:spPr>
            <a:xfrm>
              <a:off x="2742438" y="5379719"/>
              <a:ext cx="152400" cy="147320"/>
            </a:xfrm>
            <a:custGeom>
              <a:avLst/>
              <a:gdLst/>
              <a:ahLst/>
              <a:cxnLst/>
              <a:rect l="l" t="t" r="r" b="b"/>
              <a:pathLst>
                <a:path w="152400" h="147320">
                  <a:moveTo>
                    <a:pt x="15239" y="147065"/>
                  </a:moveTo>
                  <a:lnTo>
                    <a:pt x="140969" y="147065"/>
                  </a:lnTo>
                  <a:lnTo>
                    <a:pt x="152399" y="135635"/>
                  </a:lnTo>
                  <a:lnTo>
                    <a:pt x="151637" y="104393"/>
                  </a:lnTo>
                  <a:lnTo>
                    <a:pt x="149351" y="12191"/>
                  </a:lnTo>
                  <a:lnTo>
                    <a:pt x="136397" y="0"/>
                  </a:lnTo>
                  <a:lnTo>
                    <a:pt x="11429" y="0"/>
                  </a:lnTo>
                  <a:lnTo>
                    <a:pt x="0" y="12191"/>
                  </a:lnTo>
                  <a:lnTo>
                    <a:pt x="3047" y="135635"/>
                  </a:lnTo>
                  <a:lnTo>
                    <a:pt x="15239" y="14706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bg object 483">
              <a:extLst>
                <a:ext uri="{FF2B5EF4-FFF2-40B4-BE49-F238E27FC236}">
                  <a16:creationId xmlns:a16="http://schemas.microsoft.com/office/drawing/2014/main" id="{51094177-5852-4510-A500-E0965A37EA49}"/>
                </a:ext>
              </a:extLst>
            </p:cNvPr>
            <p:cNvSpPr/>
            <p:nvPr/>
          </p:nvSpPr>
          <p:spPr>
            <a:xfrm>
              <a:off x="2292096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39446" y="147827"/>
                  </a:lnTo>
                  <a:lnTo>
                    <a:pt x="151638" y="135635"/>
                  </a:lnTo>
                  <a:lnTo>
                    <a:pt x="150876" y="104393"/>
                  </a:lnTo>
                  <a:lnTo>
                    <a:pt x="150114" y="73913"/>
                  </a:lnTo>
                  <a:lnTo>
                    <a:pt x="150114" y="52577"/>
                  </a:lnTo>
                  <a:lnTo>
                    <a:pt x="149352" y="32003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1429"/>
                  </a:lnTo>
                  <a:lnTo>
                    <a:pt x="762" y="32003"/>
                  </a:lnTo>
                  <a:lnTo>
                    <a:pt x="762" y="52577"/>
                  </a:lnTo>
                  <a:lnTo>
                    <a:pt x="1524" y="73151"/>
                  </a:lnTo>
                  <a:lnTo>
                    <a:pt x="1524" y="104393"/>
                  </a:lnTo>
                  <a:lnTo>
                    <a:pt x="2286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bg object 484">
              <a:extLst>
                <a:ext uri="{FF2B5EF4-FFF2-40B4-BE49-F238E27FC236}">
                  <a16:creationId xmlns:a16="http://schemas.microsoft.com/office/drawing/2014/main" id="{9400153C-54B0-4FAF-8A3A-64BC170320A3}"/>
                </a:ext>
              </a:extLst>
            </p:cNvPr>
            <p:cNvSpPr/>
            <p:nvPr/>
          </p:nvSpPr>
          <p:spPr>
            <a:xfrm>
              <a:off x="2443734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39446" y="147827"/>
                  </a:lnTo>
                  <a:lnTo>
                    <a:pt x="151638" y="135635"/>
                  </a:lnTo>
                  <a:lnTo>
                    <a:pt x="150876" y="104393"/>
                  </a:lnTo>
                  <a:lnTo>
                    <a:pt x="150114" y="73913"/>
                  </a:lnTo>
                  <a:lnTo>
                    <a:pt x="150114" y="53339"/>
                  </a:lnTo>
                  <a:lnTo>
                    <a:pt x="149352" y="32003"/>
                  </a:lnTo>
                  <a:lnTo>
                    <a:pt x="148590" y="11429"/>
                  </a:lnTo>
                  <a:lnTo>
                    <a:pt x="136398" y="0"/>
                  </a:lnTo>
                  <a:lnTo>
                    <a:pt x="11430" y="0"/>
                  </a:lnTo>
                  <a:lnTo>
                    <a:pt x="0" y="11429"/>
                  </a:lnTo>
                  <a:lnTo>
                    <a:pt x="0" y="32003"/>
                  </a:lnTo>
                  <a:lnTo>
                    <a:pt x="762" y="52577"/>
                  </a:lnTo>
                  <a:lnTo>
                    <a:pt x="762" y="73913"/>
                  </a:lnTo>
                  <a:lnTo>
                    <a:pt x="1524" y="104393"/>
                  </a:lnTo>
                  <a:lnTo>
                    <a:pt x="2286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bg object 485">
              <a:extLst>
                <a:ext uri="{FF2B5EF4-FFF2-40B4-BE49-F238E27FC236}">
                  <a16:creationId xmlns:a16="http://schemas.microsoft.com/office/drawing/2014/main" id="{5099D440-A506-484C-B7E7-32944EB53A75}"/>
                </a:ext>
              </a:extLst>
            </p:cNvPr>
            <p:cNvSpPr/>
            <p:nvPr/>
          </p:nvSpPr>
          <p:spPr>
            <a:xfrm>
              <a:off x="2594610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5239" y="147827"/>
                  </a:moveTo>
                  <a:lnTo>
                    <a:pt x="140207" y="147827"/>
                  </a:lnTo>
                  <a:lnTo>
                    <a:pt x="151637" y="135635"/>
                  </a:lnTo>
                  <a:lnTo>
                    <a:pt x="151637" y="105155"/>
                  </a:lnTo>
                  <a:lnTo>
                    <a:pt x="150875" y="73913"/>
                  </a:lnTo>
                  <a:lnTo>
                    <a:pt x="150113" y="53339"/>
                  </a:lnTo>
                  <a:lnTo>
                    <a:pt x="150113" y="32003"/>
                  </a:lnTo>
                  <a:lnTo>
                    <a:pt x="149351" y="12191"/>
                  </a:lnTo>
                  <a:lnTo>
                    <a:pt x="137159" y="0"/>
                  </a:lnTo>
                  <a:lnTo>
                    <a:pt x="12191" y="0"/>
                  </a:lnTo>
                  <a:lnTo>
                    <a:pt x="0" y="11429"/>
                  </a:lnTo>
                  <a:lnTo>
                    <a:pt x="1523" y="52577"/>
                  </a:lnTo>
                  <a:lnTo>
                    <a:pt x="1523" y="73913"/>
                  </a:lnTo>
                  <a:lnTo>
                    <a:pt x="2285" y="104393"/>
                  </a:lnTo>
                  <a:lnTo>
                    <a:pt x="3047" y="135635"/>
                  </a:lnTo>
                  <a:lnTo>
                    <a:pt x="15239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bg object 486">
              <a:extLst>
                <a:ext uri="{FF2B5EF4-FFF2-40B4-BE49-F238E27FC236}">
                  <a16:creationId xmlns:a16="http://schemas.microsoft.com/office/drawing/2014/main" id="{EAD2F79E-DEB0-4F37-BDCA-567FC3C7F1E2}"/>
                </a:ext>
              </a:extLst>
            </p:cNvPr>
            <p:cNvSpPr/>
            <p:nvPr/>
          </p:nvSpPr>
          <p:spPr>
            <a:xfrm>
              <a:off x="2746247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5635"/>
                  </a:lnTo>
                  <a:lnTo>
                    <a:pt x="150876" y="105155"/>
                  </a:lnTo>
                  <a:lnTo>
                    <a:pt x="150876" y="73913"/>
                  </a:lnTo>
                  <a:lnTo>
                    <a:pt x="149352" y="32765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2191"/>
                  </a:lnTo>
                  <a:lnTo>
                    <a:pt x="762" y="32003"/>
                  </a:lnTo>
                  <a:lnTo>
                    <a:pt x="762" y="53339"/>
                  </a:lnTo>
                  <a:lnTo>
                    <a:pt x="1524" y="73913"/>
                  </a:lnTo>
                  <a:lnTo>
                    <a:pt x="2286" y="105155"/>
                  </a:lnTo>
                  <a:lnTo>
                    <a:pt x="3048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bg object 487">
              <a:extLst>
                <a:ext uri="{FF2B5EF4-FFF2-40B4-BE49-F238E27FC236}">
                  <a16:creationId xmlns:a16="http://schemas.microsoft.com/office/drawing/2014/main" id="{8887CD5F-2109-47A7-9FBE-7F81B41B38B0}"/>
                </a:ext>
              </a:extLst>
            </p:cNvPr>
            <p:cNvSpPr/>
            <p:nvPr/>
          </p:nvSpPr>
          <p:spPr>
            <a:xfrm>
              <a:off x="2897886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6397"/>
                  </a:lnTo>
                  <a:lnTo>
                    <a:pt x="150114" y="73913"/>
                  </a:lnTo>
                  <a:lnTo>
                    <a:pt x="150114" y="53339"/>
                  </a:lnTo>
                  <a:lnTo>
                    <a:pt x="149352" y="32765"/>
                  </a:lnTo>
                  <a:lnTo>
                    <a:pt x="149352" y="12191"/>
                  </a:lnTo>
                  <a:lnTo>
                    <a:pt x="136398" y="0"/>
                  </a:lnTo>
                  <a:lnTo>
                    <a:pt x="11430" y="0"/>
                  </a:lnTo>
                  <a:lnTo>
                    <a:pt x="0" y="12191"/>
                  </a:lnTo>
                  <a:lnTo>
                    <a:pt x="762" y="32765"/>
                  </a:lnTo>
                  <a:lnTo>
                    <a:pt x="762" y="53339"/>
                  </a:lnTo>
                  <a:lnTo>
                    <a:pt x="1524" y="73913"/>
                  </a:lnTo>
                  <a:lnTo>
                    <a:pt x="2286" y="105155"/>
                  </a:lnTo>
                  <a:lnTo>
                    <a:pt x="2286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bg object 488">
              <a:extLst>
                <a:ext uri="{FF2B5EF4-FFF2-40B4-BE49-F238E27FC236}">
                  <a16:creationId xmlns:a16="http://schemas.microsoft.com/office/drawing/2014/main" id="{1D315C4C-296C-4079-AA6D-455E9BE54E41}"/>
                </a:ext>
              </a:extLst>
            </p:cNvPr>
            <p:cNvSpPr/>
            <p:nvPr/>
          </p:nvSpPr>
          <p:spPr>
            <a:xfrm>
              <a:off x="2894075" y="5379719"/>
              <a:ext cx="152400" cy="147320"/>
            </a:xfrm>
            <a:custGeom>
              <a:avLst/>
              <a:gdLst/>
              <a:ahLst/>
              <a:cxnLst/>
              <a:rect l="l" t="t" r="r" b="b"/>
              <a:pathLst>
                <a:path w="152400" h="147320">
                  <a:moveTo>
                    <a:pt x="15239" y="147065"/>
                  </a:moveTo>
                  <a:lnTo>
                    <a:pt x="140207" y="147065"/>
                  </a:lnTo>
                  <a:lnTo>
                    <a:pt x="152399" y="135635"/>
                  </a:lnTo>
                  <a:lnTo>
                    <a:pt x="151637" y="104393"/>
                  </a:lnTo>
                  <a:lnTo>
                    <a:pt x="150113" y="73913"/>
                  </a:lnTo>
                  <a:lnTo>
                    <a:pt x="148589" y="12191"/>
                  </a:lnTo>
                  <a:lnTo>
                    <a:pt x="136397" y="761"/>
                  </a:lnTo>
                  <a:lnTo>
                    <a:pt x="11429" y="0"/>
                  </a:lnTo>
                  <a:lnTo>
                    <a:pt x="0" y="12191"/>
                  </a:lnTo>
                  <a:lnTo>
                    <a:pt x="3047" y="135635"/>
                  </a:lnTo>
                  <a:lnTo>
                    <a:pt x="15239" y="14706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bg object 489">
              <a:extLst>
                <a:ext uri="{FF2B5EF4-FFF2-40B4-BE49-F238E27FC236}">
                  <a16:creationId xmlns:a16="http://schemas.microsoft.com/office/drawing/2014/main" id="{A095CF32-381B-443F-8298-2ECE90CA68D1}"/>
                </a:ext>
              </a:extLst>
            </p:cNvPr>
            <p:cNvSpPr/>
            <p:nvPr/>
          </p:nvSpPr>
          <p:spPr>
            <a:xfrm>
              <a:off x="2900934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192" y="150113"/>
                  </a:moveTo>
                  <a:lnTo>
                    <a:pt x="137922" y="150113"/>
                  </a:lnTo>
                  <a:lnTo>
                    <a:pt x="150114" y="137921"/>
                  </a:lnTo>
                  <a:lnTo>
                    <a:pt x="150114" y="75437"/>
                  </a:lnTo>
                  <a:lnTo>
                    <a:pt x="149352" y="43433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2191"/>
                  </a:lnTo>
                  <a:lnTo>
                    <a:pt x="0" y="41909"/>
                  </a:lnTo>
                  <a:lnTo>
                    <a:pt x="762" y="72389"/>
                  </a:lnTo>
                  <a:lnTo>
                    <a:pt x="762" y="137921"/>
                  </a:lnTo>
                  <a:lnTo>
                    <a:pt x="12192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bg object 490">
              <a:extLst>
                <a:ext uri="{FF2B5EF4-FFF2-40B4-BE49-F238E27FC236}">
                  <a16:creationId xmlns:a16="http://schemas.microsoft.com/office/drawing/2014/main" id="{766FEEF7-009E-466D-A3E0-554D05476F1A}"/>
                </a:ext>
              </a:extLst>
            </p:cNvPr>
            <p:cNvSpPr/>
            <p:nvPr/>
          </p:nvSpPr>
          <p:spPr>
            <a:xfrm>
              <a:off x="2749296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4" y="150113"/>
                  </a:moveTo>
                  <a:lnTo>
                    <a:pt x="137922" y="150113"/>
                  </a:lnTo>
                  <a:lnTo>
                    <a:pt x="150114" y="137921"/>
                  </a:lnTo>
                  <a:lnTo>
                    <a:pt x="150114" y="75437"/>
                  </a:lnTo>
                  <a:lnTo>
                    <a:pt x="149352" y="43433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2192" y="0"/>
                  </a:lnTo>
                  <a:lnTo>
                    <a:pt x="0" y="12191"/>
                  </a:lnTo>
                  <a:lnTo>
                    <a:pt x="762" y="41909"/>
                  </a:lnTo>
                  <a:lnTo>
                    <a:pt x="762" y="137921"/>
                  </a:lnTo>
                  <a:lnTo>
                    <a:pt x="12954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bg object 491">
              <a:extLst>
                <a:ext uri="{FF2B5EF4-FFF2-40B4-BE49-F238E27FC236}">
                  <a16:creationId xmlns:a16="http://schemas.microsoft.com/office/drawing/2014/main" id="{7FFD63FC-DB32-41A9-85E9-164E5F82D994}"/>
                </a:ext>
              </a:extLst>
            </p:cNvPr>
            <p:cNvSpPr/>
            <p:nvPr/>
          </p:nvSpPr>
          <p:spPr>
            <a:xfrm>
              <a:off x="2597658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4" y="150113"/>
                  </a:moveTo>
                  <a:lnTo>
                    <a:pt x="137922" y="150113"/>
                  </a:lnTo>
                  <a:lnTo>
                    <a:pt x="150114" y="137921"/>
                  </a:lnTo>
                  <a:lnTo>
                    <a:pt x="150114" y="43433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2192" y="0"/>
                  </a:lnTo>
                  <a:lnTo>
                    <a:pt x="0" y="12191"/>
                  </a:lnTo>
                  <a:lnTo>
                    <a:pt x="762" y="41909"/>
                  </a:lnTo>
                  <a:lnTo>
                    <a:pt x="762" y="137921"/>
                  </a:lnTo>
                  <a:lnTo>
                    <a:pt x="12954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bg object 492">
              <a:extLst>
                <a:ext uri="{FF2B5EF4-FFF2-40B4-BE49-F238E27FC236}">
                  <a16:creationId xmlns:a16="http://schemas.microsoft.com/office/drawing/2014/main" id="{943E99A8-435C-409F-8F9A-F189467B0424}"/>
                </a:ext>
              </a:extLst>
            </p:cNvPr>
            <p:cNvSpPr/>
            <p:nvPr/>
          </p:nvSpPr>
          <p:spPr>
            <a:xfrm>
              <a:off x="2446020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4" y="150113"/>
                  </a:moveTo>
                  <a:lnTo>
                    <a:pt x="137922" y="150113"/>
                  </a:lnTo>
                  <a:lnTo>
                    <a:pt x="150114" y="137921"/>
                  </a:lnTo>
                  <a:lnTo>
                    <a:pt x="150114" y="43433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2192" y="0"/>
                  </a:lnTo>
                  <a:lnTo>
                    <a:pt x="0" y="12191"/>
                  </a:lnTo>
                  <a:lnTo>
                    <a:pt x="762" y="42671"/>
                  </a:lnTo>
                  <a:lnTo>
                    <a:pt x="762" y="137921"/>
                  </a:lnTo>
                  <a:lnTo>
                    <a:pt x="12954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bg object 493">
              <a:extLst>
                <a:ext uri="{FF2B5EF4-FFF2-40B4-BE49-F238E27FC236}">
                  <a16:creationId xmlns:a16="http://schemas.microsoft.com/office/drawing/2014/main" id="{6978E9B8-9CF9-4573-9049-E3B7706F9014}"/>
                </a:ext>
              </a:extLst>
            </p:cNvPr>
            <p:cNvSpPr/>
            <p:nvPr/>
          </p:nvSpPr>
          <p:spPr>
            <a:xfrm>
              <a:off x="2295144" y="5679185"/>
              <a:ext cx="149860" cy="150495"/>
            </a:xfrm>
            <a:custGeom>
              <a:avLst/>
              <a:gdLst/>
              <a:ahLst/>
              <a:cxnLst/>
              <a:rect l="l" t="t" r="r" b="b"/>
              <a:pathLst>
                <a:path w="149860" h="150495">
                  <a:moveTo>
                    <a:pt x="12192" y="150113"/>
                  </a:moveTo>
                  <a:lnTo>
                    <a:pt x="137160" y="150113"/>
                  </a:lnTo>
                  <a:lnTo>
                    <a:pt x="149352" y="137921"/>
                  </a:lnTo>
                  <a:lnTo>
                    <a:pt x="149352" y="43433"/>
                  </a:lnTo>
                  <a:lnTo>
                    <a:pt x="148590" y="12191"/>
                  </a:lnTo>
                  <a:lnTo>
                    <a:pt x="136398" y="0"/>
                  </a:lnTo>
                  <a:lnTo>
                    <a:pt x="11430" y="0"/>
                  </a:lnTo>
                  <a:lnTo>
                    <a:pt x="0" y="11429"/>
                  </a:lnTo>
                  <a:lnTo>
                    <a:pt x="0" y="73151"/>
                  </a:lnTo>
                  <a:lnTo>
                    <a:pt x="762" y="93725"/>
                  </a:lnTo>
                  <a:lnTo>
                    <a:pt x="762" y="114299"/>
                  </a:lnTo>
                  <a:lnTo>
                    <a:pt x="0" y="134873"/>
                  </a:lnTo>
                  <a:lnTo>
                    <a:pt x="0" y="137921"/>
                  </a:lnTo>
                  <a:lnTo>
                    <a:pt x="12192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bg object 494">
              <a:extLst>
                <a:ext uri="{FF2B5EF4-FFF2-40B4-BE49-F238E27FC236}">
                  <a16:creationId xmlns:a16="http://schemas.microsoft.com/office/drawing/2014/main" id="{08389E21-3397-42A5-B2F6-F42C37E9B832}"/>
                </a:ext>
              </a:extLst>
            </p:cNvPr>
            <p:cNvSpPr/>
            <p:nvPr/>
          </p:nvSpPr>
          <p:spPr>
            <a:xfrm>
              <a:off x="2590800" y="5379719"/>
              <a:ext cx="152400" cy="147320"/>
            </a:xfrm>
            <a:custGeom>
              <a:avLst/>
              <a:gdLst/>
              <a:ahLst/>
              <a:cxnLst/>
              <a:rect l="l" t="t" r="r" b="b"/>
              <a:pathLst>
                <a:path w="152400" h="147320">
                  <a:moveTo>
                    <a:pt x="16001" y="147065"/>
                  </a:moveTo>
                  <a:lnTo>
                    <a:pt x="140969" y="147065"/>
                  </a:lnTo>
                  <a:lnTo>
                    <a:pt x="152399" y="135635"/>
                  </a:lnTo>
                  <a:lnTo>
                    <a:pt x="151637" y="104393"/>
                  </a:lnTo>
                  <a:lnTo>
                    <a:pt x="149351" y="12191"/>
                  </a:lnTo>
                  <a:lnTo>
                    <a:pt x="137159" y="0"/>
                  </a:lnTo>
                  <a:lnTo>
                    <a:pt x="12191" y="0"/>
                  </a:lnTo>
                  <a:lnTo>
                    <a:pt x="0" y="11429"/>
                  </a:lnTo>
                  <a:lnTo>
                    <a:pt x="1523" y="73151"/>
                  </a:lnTo>
                  <a:lnTo>
                    <a:pt x="3047" y="104393"/>
                  </a:lnTo>
                  <a:lnTo>
                    <a:pt x="3809" y="134873"/>
                  </a:lnTo>
                  <a:lnTo>
                    <a:pt x="16001" y="14706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bg object 495">
              <a:extLst>
                <a:ext uri="{FF2B5EF4-FFF2-40B4-BE49-F238E27FC236}">
                  <a16:creationId xmlns:a16="http://schemas.microsoft.com/office/drawing/2014/main" id="{F282281F-F48C-4E89-AF93-21EF3E957932}"/>
                </a:ext>
              </a:extLst>
            </p:cNvPr>
            <p:cNvSpPr/>
            <p:nvPr/>
          </p:nvSpPr>
          <p:spPr>
            <a:xfrm>
              <a:off x="2288286" y="5379719"/>
              <a:ext cx="152400" cy="147320"/>
            </a:xfrm>
            <a:custGeom>
              <a:avLst/>
              <a:gdLst/>
              <a:ahLst/>
              <a:cxnLst/>
              <a:rect l="l" t="t" r="r" b="b"/>
              <a:pathLst>
                <a:path w="152400" h="147320">
                  <a:moveTo>
                    <a:pt x="15239" y="147065"/>
                  </a:moveTo>
                  <a:lnTo>
                    <a:pt x="140207" y="147065"/>
                  </a:lnTo>
                  <a:lnTo>
                    <a:pt x="152399" y="134873"/>
                  </a:lnTo>
                  <a:lnTo>
                    <a:pt x="151637" y="104393"/>
                  </a:lnTo>
                  <a:lnTo>
                    <a:pt x="149351" y="11429"/>
                  </a:lnTo>
                  <a:lnTo>
                    <a:pt x="136397" y="0"/>
                  </a:lnTo>
                  <a:lnTo>
                    <a:pt x="11429" y="0"/>
                  </a:lnTo>
                  <a:lnTo>
                    <a:pt x="0" y="11429"/>
                  </a:lnTo>
                  <a:lnTo>
                    <a:pt x="3047" y="134873"/>
                  </a:lnTo>
                  <a:lnTo>
                    <a:pt x="15239" y="14706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bg object 496">
              <a:extLst>
                <a:ext uri="{FF2B5EF4-FFF2-40B4-BE49-F238E27FC236}">
                  <a16:creationId xmlns:a16="http://schemas.microsoft.com/office/drawing/2014/main" id="{8478CCD0-1B76-45EB-9D11-3D94D23D23DC}"/>
                </a:ext>
              </a:extLst>
            </p:cNvPr>
            <p:cNvSpPr/>
            <p:nvPr/>
          </p:nvSpPr>
          <p:spPr>
            <a:xfrm>
              <a:off x="2141220" y="5539739"/>
              <a:ext cx="2540" cy="125730"/>
            </a:xfrm>
            <a:custGeom>
              <a:avLst/>
              <a:gdLst/>
              <a:ahLst/>
              <a:cxnLst/>
              <a:rect l="l" t="t" r="r" b="b"/>
              <a:pathLst>
                <a:path w="2539" h="125729">
                  <a:moveTo>
                    <a:pt x="2286" y="125729"/>
                  </a:moveTo>
                  <a:lnTo>
                    <a:pt x="1524" y="90677"/>
                  </a:lnTo>
                  <a:lnTo>
                    <a:pt x="762" y="67817"/>
                  </a:lnTo>
                  <a:lnTo>
                    <a:pt x="762" y="44957"/>
                  </a:lnTo>
                  <a:lnTo>
                    <a:pt x="0" y="22859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bg object 497">
              <a:extLst>
                <a:ext uri="{FF2B5EF4-FFF2-40B4-BE49-F238E27FC236}">
                  <a16:creationId xmlns:a16="http://schemas.microsoft.com/office/drawing/2014/main" id="{6B9AB5E1-E575-4AA8-B7FC-751CF59A048F}"/>
                </a:ext>
              </a:extLst>
            </p:cNvPr>
            <p:cNvSpPr/>
            <p:nvPr/>
          </p:nvSpPr>
          <p:spPr>
            <a:xfrm>
              <a:off x="3057144" y="5881877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1524" y="0"/>
                  </a:moveTo>
                  <a:lnTo>
                    <a:pt x="1524" y="762"/>
                  </a:lnTo>
                  <a:lnTo>
                    <a:pt x="1524" y="2286"/>
                  </a:lnTo>
                  <a:lnTo>
                    <a:pt x="0" y="228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bg object 498">
              <a:extLst>
                <a:ext uri="{FF2B5EF4-FFF2-40B4-BE49-F238E27FC236}">
                  <a16:creationId xmlns:a16="http://schemas.microsoft.com/office/drawing/2014/main" id="{F8945E61-06D2-4620-8CA3-2C301FD374C8}"/>
                </a:ext>
              </a:extLst>
            </p:cNvPr>
            <p:cNvSpPr/>
            <p:nvPr/>
          </p:nvSpPr>
          <p:spPr>
            <a:xfrm>
              <a:off x="2137410" y="5390387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3048" y="12420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bg object 499">
              <a:extLst>
                <a:ext uri="{FF2B5EF4-FFF2-40B4-BE49-F238E27FC236}">
                  <a16:creationId xmlns:a16="http://schemas.microsoft.com/office/drawing/2014/main" id="{8CB04F3E-CEBB-4CCA-9FA3-B6D8714A8E3B}"/>
                </a:ext>
              </a:extLst>
            </p:cNvPr>
            <p:cNvSpPr/>
            <p:nvPr/>
          </p:nvSpPr>
          <p:spPr>
            <a:xfrm>
              <a:off x="3057144" y="5884163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bg object 500">
              <a:extLst>
                <a:ext uri="{FF2B5EF4-FFF2-40B4-BE49-F238E27FC236}">
                  <a16:creationId xmlns:a16="http://schemas.microsoft.com/office/drawing/2014/main" id="{CED94521-39BB-47E4-9053-E23291C85807}"/>
                </a:ext>
              </a:extLst>
            </p:cNvPr>
            <p:cNvSpPr/>
            <p:nvPr/>
          </p:nvSpPr>
          <p:spPr>
            <a:xfrm>
              <a:off x="3058668" y="5422391"/>
              <a:ext cx="0" cy="117475"/>
            </a:xfrm>
            <a:custGeom>
              <a:avLst/>
              <a:gdLst/>
              <a:ahLst/>
              <a:cxnLst/>
              <a:rect l="l" t="t" r="r" b="b"/>
              <a:pathLst>
                <a:path h="117475">
                  <a:moveTo>
                    <a:pt x="0" y="0"/>
                  </a:moveTo>
                  <a:lnTo>
                    <a:pt x="0" y="11734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bg object 501">
              <a:extLst>
                <a:ext uri="{FF2B5EF4-FFF2-40B4-BE49-F238E27FC236}">
                  <a16:creationId xmlns:a16="http://schemas.microsoft.com/office/drawing/2014/main" id="{1B36BA33-2C1D-4198-95D5-8BA5D20E175A}"/>
                </a:ext>
              </a:extLst>
            </p:cNvPr>
            <p:cNvSpPr/>
            <p:nvPr/>
          </p:nvSpPr>
          <p:spPr>
            <a:xfrm>
              <a:off x="1056132" y="5380481"/>
              <a:ext cx="1060450" cy="130810"/>
            </a:xfrm>
            <a:custGeom>
              <a:avLst/>
              <a:gdLst/>
              <a:ahLst/>
              <a:cxnLst/>
              <a:rect l="l" t="t" r="r" b="b"/>
              <a:pathLst>
                <a:path w="1060450" h="130810">
                  <a:moveTo>
                    <a:pt x="1056894" y="0"/>
                  </a:moveTo>
                  <a:lnTo>
                    <a:pt x="1059942" y="130302"/>
                  </a:lnTo>
                  <a:lnTo>
                    <a:pt x="954024" y="130302"/>
                  </a:lnTo>
                  <a:lnTo>
                    <a:pt x="902004" y="130302"/>
                  </a:lnTo>
                  <a:lnTo>
                    <a:pt x="849985" y="130302"/>
                  </a:lnTo>
                  <a:lnTo>
                    <a:pt x="797966" y="130302"/>
                  </a:lnTo>
                  <a:lnTo>
                    <a:pt x="745947" y="130302"/>
                  </a:lnTo>
                  <a:lnTo>
                    <a:pt x="693928" y="130302"/>
                  </a:lnTo>
                  <a:lnTo>
                    <a:pt x="641908" y="130302"/>
                  </a:lnTo>
                  <a:lnTo>
                    <a:pt x="589889" y="130302"/>
                  </a:lnTo>
                  <a:lnTo>
                    <a:pt x="537870" y="130302"/>
                  </a:lnTo>
                  <a:lnTo>
                    <a:pt x="485851" y="130302"/>
                  </a:lnTo>
                  <a:lnTo>
                    <a:pt x="173735" y="130302"/>
                  </a:lnTo>
                  <a:lnTo>
                    <a:pt x="0" y="130302"/>
                  </a:lnTo>
                  <a:lnTo>
                    <a:pt x="0" y="103632"/>
                  </a:lnTo>
                  <a:lnTo>
                    <a:pt x="1056894" y="0"/>
                  </a:lnTo>
                  <a:lnTo>
                    <a:pt x="10576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bg object 502">
              <a:extLst>
                <a:ext uri="{FF2B5EF4-FFF2-40B4-BE49-F238E27FC236}">
                  <a16:creationId xmlns:a16="http://schemas.microsoft.com/office/drawing/2014/main" id="{E6E83C2A-6A52-479B-8035-A8E9770ABF08}"/>
                </a:ext>
              </a:extLst>
            </p:cNvPr>
            <p:cNvSpPr/>
            <p:nvPr/>
          </p:nvSpPr>
          <p:spPr>
            <a:xfrm>
              <a:off x="4004310" y="5380482"/>
              <a:ext cx="1057910" cy="104139"/>
            </a:xfrm>
            <a:custGeom>
              <a:avLst/>
              <a:gdLst/>
              <a:ahLst/>
              <a:cxnLst/>
              <a:rect l="l" t="t" r="r" b="b"/>
              <a:pathLst>
                <a:path w="1057910" h="104139">
                  <a:moveTo>
                    <a:pt x="1057656" y="10363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bg object 503">
              <a:extLst>
                <a:ext uri="{FF2B5EF4-FFF2-40B4-BE49-F238E27FC236}">
                  <a16:creationId xmlns:a16="http://schemas.microsoft.com/office/drawing/2014/main" id="{E9E35031-BCB4-45B1-8B88-6D209FD1DDEC}"/>
                </a:ext>
              </a:extLst>
            </p:cNvPr>
            <p:cNvSpPr/>
            <p:nvPr/>
          </p:nvSpPr>
          <p:spPr>
            <a:xfrm>
              <a:off x="5061204" y="5484114"/>
              <a:ext cx="1270" cy="26670"/>
            </a:xfrm>
            <a:custGeom>
              <a:avLst/>
              <a:gdLst/>
              <a:ahLst/>
              <a:cxnLst/>
              <a:rect l="l" t="t" r="r" b="b"/>
              <a:pathLst>
                <a:path w="1270" h="26670">
                  <a:moveTo>
                    <a:pt x="0" y="26669"/>
                  </a:moveTo>
                  <a:lnTo>
                    <a:pt x="76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bg object 504">
              <a:extLst>
                <a:ext uri="{FF2B5EF4-FFF2-40B4-BE49-F238E27FC236}">
                  <a16:creationId xmlns:a16="http://schemas.microsoft.com/office/drawing/2014/main" id="{14469154-4C96-4CC3-BE46-7D98F3C1A849}"/>
                </a:ext>
              </a:extLst>
            </p:cNvPr>
            <p:cNvSpPr/>
            <p:nvPr/>
          </p:nvSpPr>
          <p:spPr>
            <a:xfrm>
              <a:off x="4001262" y="5510784"/>
              <a:ext cx="1060450" cy="0"/>
            </a:xfrm>
            <a:custGeom>
              <a:avLst/>
              <a:gdLst/>
              <a:ahLst/>
              <a:cxnLst/>
              <a:rect l="l" t="t" r="r" b="b"/>
              <a:pathLst>
                <a:path w="1060450">
                  <a:moveTo>
                    <a:pt x="0" y="0"/>
                  </a:moveTo>
                  <a:lnTo>
                    <a:pt x="105918" y="0"/>
                  </a:lnTo>
                  <a:lnTo>
                    <a:pt x="157937" y="0"/>
                  </a:lnTo>
                  <a:lnTo>
                    <a:pt x="209956" y="0"/>
                  </a:lnTo>
                  <a:lnTo>
                    <a:pt x="261975" y="0"/>
                  </a:lnTo>
                  <a:lnTo>
                    <a:pt x="313994" y="0"/>
                  </a:lnTo>
                  <a:lnTo>
                    <a:pt x="366014" y="0"/>
                  </a:lnTo>
                  <a:lnTo>
                    <a:pt x="418033" y="0"/>
                  </a:lnTo>
                  <a:lnTo>
                    <a:pt x="470052" y="0"/>
                  </a:lnTo>
                  <a:lnTo>
                    <a:pt x="522071" y="0"/>
                  </a:lnTo>
                  <a:lnTo>
                    <a:pt x="574090" y="0"/>
                  </a:lnTo>
                  <a:lnTo>
                    <a:pt x="626110" y="0"/>
                  </a:lnTo>
                  <a:lnTo>
                    <a:pt x="678129" y="0"/>
                  </a:lnTo>
                  <a:lnTo>
                    <a:pt x="730148" y="0"/>
                  </a:lnTo>
                  <a:lnTo>
                    <a:pt x="782167" y="0"/>
                  </a:lnTo>
                  <a:lnTo>
                    <a:pt x="834186" y="0"/>
                  </a:lnTo>
                  <a:lnTo>
                    <a:pt x="886206" y="0"/>
                  </a:lnTo>
                  <a:lnTo>
                    <a:pt x="105994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bg object 505">
              <a:extLst>
                <a:ext uri="{FF2B5EF4-FFF2-40B4-BE49-F238E27FC236}">
                  <a16:creationId xmlns:a16="http://schemas.microsoft.com/office/drawing/2014/main" id="{9788667D-FEA9-4E1F-8F52-3028676CF339}"/>
                </a:ext>
              </a:extLst>
            </p:cNvPr>
            <p:cNvSpPr/>
            <p:nvPr/>
          </p:nvSpPr>
          <p:spPr>
            <a:xfrm>
              <a:off x="4001262" y="5380482"/>
              <a:ext cx="3810" cy="130810"/>
            </a:xfrm>
            <a:custGeom>
              <a:avLst/>
              <a:gdLst/>
              <a:ahLst/>
              <a:cxnLst/>
              <a:rect l="l" t="t" r="r" b="b"/>
              <a:pathLst>
                <a:path w="3810" h="130810">
                  <a:moveTo>
                    <a:pt x="3048" y="0"/>
                  </a:moveTo>
                  <a:lnTo>
                    <a:pt x="0" y="130302"/>
                  </a:lnTo>
                </a:path>
                <a:path w="3810" h="130810">
                  <a:moveTo>
                    <a:pt x="3048" y="0"/>
                  </a:moveTo>
                  <a:lnTo>
                    <a:pt x="381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bg object 506">
              <a:extLst>
                <a:ext uri="{FF2B5EF4-FFF2-40B4-BE49-F238E27FC236}">
                  <a16:creationId xmlns:a16="http://schemas.microsoft.com/office/drawing/2014/main" id="{E98E5059-CF80-4B51-9D4F-D53C84E1412E}"/>
                </a:ext>
              </a:extLst>
            </p:cNvPr>
            <p:cNvSpPr/>
            <p:nvPr/>
          </p:nvSpPr>
          <p:spPr>
            <a:xfrm>
              <a:off x="5340857" y="5542787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762" y="65532"/>
                  </a:lnTo>
                  <a:lnTo>
                    <a:pt x="762" y="80010"/>
                  </a:lnTo>
                  <a:lnTo>
                    <a:pt x="0" y="94488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bg object 507">
              <a:extLst>
                <a:ext uri="{FF2B5EF4-FFF2-40B4-BE49-F238E27FC236}">
                  <a16:creationId xmlns:a16="http://schemas.microsoft.com/office/drawing/2014/main" id="{197CA75B-17E9-4F6D-9ABB-CAD79C18589B}"/>
                </a:ext>
              </a:extLst>
            </p:cNvPr>
            <p:cNvSpPr/>
            <p:nvPr/>
          </p:nvSpPr>
          <p:spPr>
            <a:xfrm>
              <a:off x="5331713" y="5531357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bg object 508">
              <a:extLst>
                <a:ext uri="{FF2B5EF4-FFF2-40B4-BE49-F238E27FC236}">
                  <a16:creationId xmlns:a16="http://schemas.microsoft.com/office/drawing/2014/main" id="{09F0B43B-026E-4608-92BA-D58E6BA03DD1}"/>
                </a:ext>
              </a:extLst>
            </p:cNvPr>
            <p:cNvSpPr/>
            <p:nvPr/>
          </p:nvSpPr>
          <p:spPr>
            <a:xfrm>
              <a:off x="5205983" y="5530595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0" y="0"/>
                  </a:moveTo>
                  <a:lnTo>
                    <a:pt x="57912" y="761"/>
                  </a:lnTo>
                  <a:lnTo>
                    <a:pt x="125730" y="761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bg object 509">
              <a:extLst>
                <a:ext uri="{FF2B5EF4-FFF2-40B4-BE49-F238E27FC236}">
                  <a16:creationId xmlns:a16="http://schemas.microsoft.com/office/drawing/2014/main" id="{90531503-0EBF-43FD-86C4-5D2EF94E3DFA}"/>
                </a:ext>
              </a:extLst>
            </p:cNvPr>
            <p:cNvSpPr/>
            <p:nvPr/>
          </p:nvSpPr>
          <p:spPr>
            <a:xfrm>
              <a:off x="5193791" y="553059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bg object 510">
              <a:extLst>
                <a:ext uri="{FF2B5EF4-FFF2-40B4-BE49-F238E27FC236}">
                  <a16:creationId xmlns:a16="http://schemas.microsoft.com/office/drawing/2014/main" id="{519D4C88-9C67-4FA5-9590-8C16473A7B06}"/>
                </a:ext>
              </a:extLst>
            </p:cNvPr>
            <p:cNvSpPr/>
            <p:nvPr/>
          </p:nvSpPr>
          <p:spPr>
            <a:xfrm>
              <a:off x="5191505" y="5542787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5"/>
                  </a:moveTo>
                  <a:lnTo>
                    <a:pt x="0" y="93725"/>
                  </a:lnTo>
                  <a:lnTo>
                    <a:pt x="761" y="78485"/>
                  </a:lnTo>
                  <a:lnTo>
                    <a:pt x="761" y="63245"/>
                  </a:lnTo>
                  <a:lnTo>
                    <a:pt x="1523" y="31241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bg object 511">
              <a:extLst>
                <a:ext uri="{FF2B5EF4-FFF2-40B4-BE49-F238E27FC236}">
                  <a16:creationId xmlns:a16="http://schemas.microsoft.com/office/drawing/2014/main" id="{2C8B3885-2148-45B2-A01C-3FBE8F4D723C}"/>
                </a:ext>
              </a:extLst>
            </p:cNvPr>
            <p:cNvSpPr/>
            <p:nvPr/>
          </p:nvSpPr>
          <p:spPr>
            <a:xfrm>
              <a:off x="5191505" y="5666993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11429" y="11429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bg object 512">
              <a:extLst>
                <a:ext uri="{FF2B5EF4-FFF2-40B4-BE49-F238E27FC236}">
                  <a16:creationId xmlns:a16="http://schemas.microsoft.com/office/drawing/2014/main" id="{160491D0-9160-4935-8C52-44C1D118C18F}"/>
                </a:ext>
              </a:extLst>
            </p:cNvPr>
            <p:cNvSpPr/>
            <p:nvPr/>
          </p:nvSpPr>
          <p:spPr>
            <a:xfrm>
              <a:off x="5202935" y="5678423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125729" y="762"/>
                  </a:moveTo>
                  <a:lnTo>
                    <a:pt x="58673" y="762"/>
                  </a:ln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bg object 513">
              <a:extLst>
                <a:ext uri="{FF2B5EF4-FFF2-40B4-BE49-F238E27FC236}">
                  <a16:creationId xmlns:a16="http://schemas.microsoft.com/office/drawing/2014/main" id="{ED371A7D-1E34-49E0-BD25-527FBB52323F}"/>
                </a:ext>
              </a:extLst>
            </p:cNvPr>
            <p:cNvSpPr/>
            <p:nvPr/>
          </p:nvSpPr>
          <p:spPr>
            <a:xfrm>
              <a:off x="5328665" y="566699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bg object 514">
              <a:extLst>
                <a:ext uri="{FF2B5EF4-FFF2-40B4-BE49-F238E27FC236}">
                  <a16:creationId xmlns:a16="http://schemas.microsoft.com/office/drawing/2014/main" id="{BC830F4F-FC31-49E5-9440-FD88E3D206AD}"/>
                </a:ext>
              </a:extLst>
            </p:cNvPr>
            <p:cNvSpPr/>
            <p:nvPr/>
          </p:nvSpPr>
          <p:spPr>
            <a:xfrm>
              <a:off x="5189219" y="5542787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31242"/>
                  </a:lnTo>
                  <a:lnTo>
                    <a:pt x="762" y="63246"/>
                  </a:lnTo>
                  <a:lnTo>
                    <a:pt x="762" y="77724"/>
                  </a:lnTo>
                  <a:lnTo>
                    <a:pt x="0" y="93726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bg object 515">
              <a:extLst>
                <a:ext uri="{FF2B5EF4-FFF2-40B4-BE49-F238E27FC236}">
                  <a16:creationId xmlns:a16="http://schemas.microsoft.com/office/drawing/2014/main" id="{70C02DFC-A197-49C8-A014-227D0FD6C419}"/>
                </a:ext>
              </a:extLst>
            </p:cNvPr>
            <p:cNvSpPr/>
            <p:nvPr/>
          </p:nvSpPr>
          <p:spPr>
            <a:xfrm>
              <a:off x="5180075" y="5530595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bg object 516">
              <a:extLst>
                <a:ext uri="{FF2B5EF4-FFF2-40B4-BE49-F238E27FC236}">
                  <a16:creationId xmlns:a16="http://schemas.microsoft.com/office/drawing/2014/main" id="{ACD2A7A4-C8AE-4C19-86C5-DE10CBA77B23}"/>
                </a:ext>
              </a:extLst>
            </p:cNvPr>
            <p:cNvSpPr/>
            <p:nvPr/>
          </p:nvSpPr>
          <p:spPr>
            <a:xfrm>
              <a:off x="5054345" y="5530595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bg object 517">
              <a:extLst>
                <a:ext uri="{FF2B5EF4-FFF2-40B4-BE49-F238E27FC236}">
                  <a16:creationId xmlns:a16="http://schemas.microsoft.com/office/drawing/2014/main" id="{E2084E88-ABD7-410B-A4B3-988E3ACDAF57}"/>
                </a:ext>
              </a:extLst>
            </p:cNvPr>
            <p:cNvSpPr/>
            <p:nvPr/>
          </p:nvSpPr>
          <p:spPr>
            <a:xfrm>
              <a:off x="5042153" y="553059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bg object 518">
              <a:extLst>
                <a:ext uri="{FF2B5EF4-FFF2-40B4-BE49-F238E27FC236}">
                  <a16:creationId xmlns:a16="http://schemas.microsoft.com/office/drawing/2014/main" id="{D1A2458A-F249-44D6-AFB3-1BFD015642FC}"/>
                </a:ext>
              </a:extLst>
            </p:cNvPr>
            <p:cNvSpPr/>
            <p:nvPr/>
          </p:nvSpPr>
          <p:spPr>
            <a:xfrm>
              <a:off x="5039867" y="5542787"/>
              <a:ext cx="2540" cy="123825"/>
            </a:xfrm>
            <a:custGeom>
              <a:avLst/>
              <a:gdLst/>
              <a:ahLst/>
              <a:cxnLst/>
              <a:rect l="l" t="t" r="r" b="b"/>
              <a:pathLst>
                <a:path w="2539" h="123825">
                  <a:moveTo>
                    <a:pt x="0" y="123443"/>
                  </a:moveTo>
                  <a:lnTo>
                    <a:pt x="0" y="93725"/>
                  </a:lnTo>
                  <a:lnTo>
                    <a:pt x="761" y="63245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bg object 519">
              <a:extLst>
                <a:ext uri="{FF2B5EF4-FFF2-40B4-BE49-F238E27FC236}">
                  <a16:creationId xmlns:a16="http://schemas.microsoft.com/office/drawing/2014/main" id="{B0F52291-464F-49CC-B6C9-33DE68728A67}"/>
                </a:ext>
              </a:extLst>
            </p:cNvPr>
            <p:cNvSpPr/>
            <p:nvPr/>
          </p:nvSpPr>
          <p:spPr>
            <a:xfrm>
              <a:off x="5039867" y="5666231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bg object 520">
              <a:extLst>
                <a:ext uri="{FF2B5EF4-FFF2-40B4-BE49-F238E27FC236}">
                  <a16:creationId xmlns:a16="http://schemas.microsoft.com/office/drawing/2014/main" id="{05098665-5180-4909-9F56-8C8B64DAD330}"/>
                </a:ext>
              </a:extLst>
            </p:cNvPr>
            <p:cNvSpPr/>
            <p:nvPr/>
          </p:nvSpPr>
          <p:spPr>
            <a:xfrm>
              <a:off x="5051297" y="5678423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bg object 521">
              <a:extLst>
                <a:ext uri="{FF2B5EF4-FFF2-40B4-BE49-F238E27FC236}">
                  <a16:creationId xmlns:a16="http://schemas.microsoft.com/office/drawing/2014/main" id="{B01AA60F-45FC-40AA-81EE-6CEA9FB5C27A}"/>
                </a:ext>
              </a:extLst>
            </p:cNvPr>
            <p:cNvSpPr/>
            <p:nvPr/>
          </p:nvSpPr>
          <p:spPr>
            <a:xfrm>
              <a:off x="5177027" y="5666993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bg object 522">
              <a:extLst>
                <a:ext uri="{FF2B5EF4-FFF2-40B4-BE49-F238E27FC236}">
                  <a16:creationId xmlns:a16="http://schemas.microsoft.com/office/drawing/2014/main" id="{8A316D17-185C-4DB9-B0FE-B84CB0DB20E3}"/>
                </a:ext>
              </a:extLst>
            </p:cNvPr>
            <p:cNvSpPr/>
            <p:nvPr/>
          </p:nvSpPr>
          <p:spPr>
            <a:xfrm>
              <a:off x="5036819" y="5542787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1524" y="62484"/>
                  </a:ln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bg object 523">
              <a:extLst>
                <a:ext uri="{FF2B5EF4-FFF2-40B4-BE49-F238E27FC236}">
                  <a16:creationId xmlns:a16="http://schemas.microsoft.com/office/drawing/2014/main" id="{B194A941-7A0C-434F-8DB2-9B59BB853CC6}"/>
                </a:ext>
              </a:extLst>
            </p:cNvPr>
            <p:cNvSpPr/>
            <p:nvPr/>
          </p:nvSpPr>
          <p:spPr>
            <a:xfrm>
              <a:off x="5027675" y="553059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bg object 524">
              <a:extLst>
                <a:ext uri="{FF2B5EF4-FFF2-40B4-BE49-F238E27FC236}">
                  <a16:creationId xmlns:a16="http://schemas.microsoft.com/office/drawing/2014/main" id="{3BBE1319-09E8-4869-8DA2-04E89D6BE1E6}"/>
                </a:ext>
              </a:extLst>
            </p:cNvPr>
            <p:cNvSpPr/>
            <p:nvPr/>
          </p:nvSpPr>
          <p:spPr>
            <a:xfrm>
              <a:off x="4902707" y="553059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bg object 525">
              <a:extLst>
                <a:ext uri="{FF2B5EF4-FFF2-40B4-BE49-F238E27FC236}">
                  <a16:creationId xmlns:a16="http://schemas.microsoft.com/office/drawing/2014/main" id="{3A8875BB-9822-4880-AE2E-38FB895140F9}"/>
                </a:ext>
              </a:extLst>
            </p:cNvPr>
            <p:cNvSpPr/>
            <p:nvPr/>
          </p:nvSpPr>
          <p:spPr>
            <a:xfrm>
              <a:off x="4890515" y="553059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bg object 526">
              <a:extLst>
                <a:ext uri="{FF2B5EF4-FFF2-40B4-BE49-F238E27FC236}">
                  <a16:creationId xmlns:a16="http://schemas.microsoft.com/office/drawing/2014/main" id="{6CC3E522-9AF2-45D9-8292-226E3E68AC0D}"/>
                </a:ext>
              </a:extLst>
            </p:cNvPr>
            <p:cNvSpPr/>
            <p:nvPr/>
          </p:nvSpPr>
          <p:spPr>
            <a:xfrm>
              <a:off x="4887467" y="5542025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0" y="124206"/>
                  </a:moveTo>
                  <a:lnTo>
                    <a:pt x="761" y="93726"/>
                  </a:lnTo>
                  <a:lnTo>
                    <a:pt x="761" y="79248"/>
                  </a:lnTo>
                  <a:lnTo>
                    <a:pt x="1523" y="64008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bg object 527">
              <a:extLst>
                <a:ext uri="{FF2B5EF4-FFF2-40B4-BE49-F238E27FC236}">
                  <a16:creationId xmlns:a16="http://schemas.microsoft.com/office/drawing/2014/main" id="{447ADE02-3C10-4317-BF4D-F4C050E50AC7}"/>
                </a:ext>
              </a:extLst>
            </p:cNvPr>
            <p:cNvSpPr/>
            <p:nvPr/>
          </p:nvSpPr>
          <p:spPr>
            <a:xfrm>
              <a:off x="4887467" y="56662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bg object 528">
              <a:extLst>
                <a:ext uri="{FF2B5EF4-FFF2-40B4-BE49-F238E27FC236}">
                  <a16:creationId xmlns:a16="http://schemas.microsoft.com/office/drawing/2014/main" id="{07D470EB-675C-4244-930F-1B853C4B11A0}"/>
                </a:ext>
              </a:extLst>
            </p:cNvPr>
            <p:cNvSpPr/>
            <p:nvPr/>
          </p:nvSpPr>
          <p:spPr>
            <a:xfrm>
              <a:off x="4899659" y="5678423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bg object 529">
              <a:extLst>
                <a:ext uri="{FF2B5EF4-FFF2-40B4-BE49-F238E27FC236}">
                  <a16:creationId xmlns:a16="http://schemas.microsoft.com/office/drawing/2014/main" id="{3C7BAC67-AEA3-44FB-AE0D-3E303F88F08E}"/>
                </a:ext>
              </a:extLst>
            </p:cNvPr>
            <p:cNvSpPr/>
            <p:nvPr/>
          </p:nvSpPr>
          <p:spPr>
            <a:xfrm>
              <a:off x="5024627" y="56662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bg object 530">
              <a:extLst>
                <a:ext uri="{FF2B5EF4-FFF2-40B4-BE49-F238E27FC236}">
                  <a16:creationId xmlns:a16="http://schemas.microsoft.com/office/drawing/2014/main" id="{2A8893D4-D304-40DC-905D-68EA46BAD19C}"/>
                </a:ext>
              </a:extLst>
            </p:cNvPr>
            <p:cNvSpPr/>
            <p:nvPr/>
          </p:nvSpPr>
          <p:spPr>
            <a:xfrm>
              <a:off x="4885181" y="5542025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63246"/>
                  </a:lnTo>
                  <a:lnTo>
                    <a:pt x="762" y="78486"/>
                  </a:lnTo>
                  <a:lnTo>
                    <a:pt x="762" y="93726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bg object 531">
              <a:extLst>
                <a:ext uri="{FF2B5EF4-FFF2-40B4-BE49-F238E27FC236}">
                  <a16:creationId xmlns:a16="http://schemas.microsoft.com/office/drawing/2014/main" id="{CEB9E317-1050-43E9-9822-CA18EB14837B}"/>
                </a:ext>
              </a:extLst>
            </p:cNvPr>
            <p:cNvSpPr/>
            <p:nvPr/>
          </p:nvSpPr>
          <p:spPr>
            <a:xfrm>
              <a:off x="4876037" y="5530595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bg object 532">
              <a:extLst>
                <a:ext uri="{FF2B5EF4-FFF2-40B4-BE49-F238E27FC236}">
                  <a16:creationId xmlns:a16="http://schemas.microsoft.com/office/drawing/2014/main" id="{DD0218FB-2AE2-4CA1-B7A5-2D044F01FED4}"/>
                </a:ext>
              </a:extLst>
            </p:cNvPr>
            <p:cNvSpPr/>
            <p:nvPr/>
          </p:nvSpPr>
          <p:spPr>
            <a:xfrm>
              <a:off x="4750307" y="5529833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0" y="0"/>
                  </a:moveTo>
                  <a:lnTo>
                    <a:pt x="125730" y="761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bg object 533">
              <a:extLst>
                <a:ext uri="{FF2B5EF4-FFF2-40B4-BE49-F238E27FC236}">
                  <a16:creationId xmlns:a16="http://schemas.microsoft.com/office/drawing/2014/main" id="{8323EEE3-E93B-4BC5-B48E-D4311DF61A52}"/>
                </a:ext>
              </a:extLst>
            </p:cNvPr>
            <p:cNvSpPr/>
            <p:nvPr/>
          </p:nvSpPr>
          <p:spPr>
            <a:xfrm>
              <a:off x="4738115" y="552983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bg object 534">
              <a:extLst>
                <a:ext uri="{FF2B5EF4-FFF2-40B4-BE49-F238E27FC236}">
                  <a16:creationId xmlns:a16="http://schemas.microsoft.com/office/drawing/2014/main" id="{CAF2015B-E2E2-4E02-B8A7-901D6C5BC443}"/>
                </a:ext>
              </a:extLst>
            </p:cNvPr>
            <p:cNvSpPr/>
            <p:nvPr/>
          </p:nvSpPr>
          <p:spPr>
            <a:xfrm>
              <a:off x="4735829" y="5542025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6"/>
                  </a:moveTo>
                  <a:lnTo>
                    <a:pt x="761" y="93726"/>
                  </a:lnTo>
                  <a:lnTo>
                    <a:pt x="1523" y="64008"/>
                  </a:lnTo>
                  <a:lnTo>
                    <a:pt x="1523" y="32004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bg object 535">
              <a:extLst>
                <a:ext uri="{FF2B5EF4-FFF2-40B4-BE49-F238E27FC236}">
                  <a16:creationId xmlns:a16="http://schemas.microsoft.com/office/drawing/2014/main" id="{0EE01054-4350-46CD-BE69-ED900B202DF2}"/>
                </a:ext>
              </a:extLst>
            </p:cNvPr>
            <p:cNvSpPr/>
            <p:nvPr/>
          </p:nvSpPr>
          <p:spPr>
            <a:xfrm>
              <a:off x="4735829" y="566623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1143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bg object 536">
              <a:extLst>
                <a:ext uri="{FF2B5EF4-FFF2-40B4-BE49-F238E27FC236}">
                  <a16:creationId xmlns:a16="http://schemas.microsoft.com/office/drawing/2014/main" id="{8890FC16-FEDC-47D5-A9B2-6765BE868DB9}"/>
                </a:ext>
              </a:extLst>
            </p:cNvPr>
            <p:cNvSpPr/>
            <p:nvPr/>
          </p:nvSpPr>
          <p:spPr>
            <a:xfrm>
              <a:off x="4748021" y="5677661"/>
              <a:ext cx="125095" cy="1270"/>
            </a:xfrm>
            <a:custGeom>
              <a:avLst/>
              <a:gdLst/>
              <a:ahLst/>
              <a:cxnLst/>
              <a:rect l="l" t="t" r="r" b="b"/>
              <a:pathLst>
                <a:path w="125095" h="1270">
                  <a:moveTo>
                    <a:pt x="124967" y="76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bg object 537">
              <a:extLst>
                <a:ext uri="{FF2B5EF4-FFF2-40B4-BE49-F238E27FC236}">
                  <a16:creationId xmlns:a16="http://schemas.microsoft.com/office/drawing/2014/main" id="{467DF8D3-5253-48ED-87CF-06517DBFA797}"/>
                </a:ext>
              </a:extLst>
            </p:cNvPr>
            <p:cNvSpPr/>
            <p:nvPr/>
          </p:nvSpPr>
          <p:spPr>
            <a:xfrm>
              <a:off x="4872989" y="56662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bg object 538">
              <a:extLst>
                <a:ext uri="{FF2B5EF4-FFF2-40B4-BE49-F238E27FC236}">
                  <a16:creationId xmlns:a16="http://schemas.microsoft.com/office/drawing/2014/main" id="{A397379C-439B-4CD6-8539-3A0266299CD1}"/>
                </a:ext>
              </a:extLst>
            </p:cNvPr>
            <p:cNvSpPr/>
            <p:nvPr/>
          </p:nvSpPr>
          <p:spPr>
            <a:xfrm>
              <a:off x="4733543" y="5542025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32004"/>
                  </a:lnTo>
                  <a:lnTo>
                    <a:pt x="1524" y="48006"/>
                  </a:lnTo>
                  <a:lnTo>
                    <a:pt x="762" y="63246"/>
                  </a:lnTo>
                  <a:lnTo>
                    <a:pt x="762" y="93726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bg object 539">
              <a:extLst>
                <a:ext uri="{FF2B5EF4-FFF2-40B4-BE49-F238E27FC236}">
                  <a16:creationId xmlns:a16="http://schemas.microsoft.com/office/drawing/2014/main" id="{2640769B-2EA8-4FD4-B114-ABE0E836FF8B}"/>
                </a:ext>
              </a:extLst>
            </p:cNvPr>
            <p:cNvSpPr/>
            <p:nvPr/>
          </p:nvSpPr>
          <p:spPr>
            <a:xfrm>
              <a:off x="4724399" y="5529833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bg object 540">
              <a:extLst>
                <a:ext uri="{FF2B5EF4-FFF2-40B4-BE49-F238E27FC236}">
                  <a16:creationId xmlns:a16="http://schemas.microsoft.com/office/drawing/2014/main" id="{9722D68D-27D8-4FA1-B170-34675E29273B}"/>
                </a:ext>
              </a:extLst>
            </p:cNvPr>
            <p:cNvSpPr/>
            <p:nvPr/>
          </p:nvSpPr>
          <p:spPr>
            <a:xfrm>
              <a:off x="4598669" y="5529833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bg object 541">
              <a:extLst>
                <a:ext uri="{FF2B5EF4-FFF2-40B4-BE49-F238E27FC236}">
                  <a16:creationId xmlns:a16="http://schemas.microsoft.com/office/drawing/2014/main" id="{A445A58E-6CC3-4C8D-BAD9-311B55CAF6DE}"/>
                </a:ext>
              </a:extLst>
            </p:cNvPr>
            <p:cNvSpPr/>
            <p:nvPr/>
          </p:nvSpPr>
          <p:spPr>
            <a:xfrm>
              <a:off x="4586477" y="5529833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bg object 542">
              <a:extLst>
                <a:ext uri="{FF2B5EF4-FFF2-40B4-BE49-F238E27FC236}">
                  <a16:creationId xmlns:a16="http://schemas.microsoft.com/office/drawing/2014/main" id="{59191B89-E560-4350-8D3F-7ADC78A1E703}"/>
                </a:ext>
              </a:extLst>
            </p:cNvPr>
            <p:cNvSpPr/>
            <p:nvPr/>
          </p:nvSpPr>
          <p:spPr>
            <a:xfrm>
              <a:off x="4584191" y="5541263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5"/>
                  </a:moveTo>
                  <a:lnTo>
                    <a:pt x="761" y="64769"/>
                  </a:lnTo>
                  <a:lnTo>
                    <a:pt x="1523" y="48767"/>
                  </a:lnTo>
                  <a:lnTo>
                    <a:pt x="1523" y="32765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bg object 543">
              <a:extLst>
                <a:ext uri="{FF2B5EF4-FFF2-40B4-BE49-F238E27FC236}">
                  <a16:creationId xmlns:a16="http://schemas.microsoft.com/office/drawing/2014/main" id="{865DDCCB-7CC4-434F-B466-BD441CFDFD83}"/>
                </a:ext>
              </a:extLst>
            </p:cNvPr>
            <p:cNvSpPr/>
            <p:nvPr/>
          </p:nvSpPr>
          <p:spPr>
            <a:xfrm>
              <a:off x="4584191" y="56654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bg object 544">
              <a:extLst>
                <a:ext uri="{FF2B5EF4-FFF2-40B4-BE49-F238E27FC236}">
                  <a16:creationId xmlns:a16="http://schemas.microsoft.com/office/drawing/2014/main" id="{348F01E2-327D-43F5-AEC9-54EFB21F1E3B}"/>
                </a:ext>
              </a:extLst>
            </p:cNvPr>
            <p:cNvSpPr/>
            <p:nvPr/>
          </p:nvSpPr>
          <p:spPr>
            <a:xfrm>
              <a:off x="4595621" y="56776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bg object 545">
              <a:extLst>
                <a:ext uri="{FF2B5EF4-FFF2-40B4-BE49-F238E27FC236}">
                  <a16:creationId xmlns:a16="http://schemas.microsoft.com/office/drawing/2014/main" id="{60EB6554-5882-4705-9A4E-E12313CCCB14}"/>
                </a:ext>
              </a:extLst>
            </p:cNvPr>
            <p:cNvSpPr/>
            <p:nvPr/>
          </p:nvSpPr>
          <p:spPr>
            <a:xfrm>
              <a:off x="4721351" y="566623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bg object 546">
              <a:extLst>
                <a:ext uri="{FF2B5EF4-FFF2-40B4-BE49-F238E27FC236}">
                  <a16:creationId xmlns:a16="http://schemas.microsoft.com/office/drawing/2014/main" id="{D70BAC6E-2A84-437D-84E0-A150828BD93A}"/>
                </a:ext>
              </a:extLst>
            </p:cNvPr>
            <p:cNvSpPr/>
            <p:nvPr/>
          </p:nvSpPr>
          <p:spPr>
            <a:xfrm>
              <a:off x="4581905" y="5541263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32004"/>
                  </a:lnTo>
                  <a:lnTo>
                    <a:pt x="1524" y="48006"/>
                  </a:lnTo>
                  <a:lnTo>
                    <a:pt x="762" y="64008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bg object 547">
              <a:extLst>
                <a:ext uri="{FF2B5EF4-FFF2-40B4-BE49-F238E27FC236}">
                  <a16:creationId xmlns:a16="http://schemas.microsoft.com/office/drawing/2014/main" id="{905FC09A-54FA-44BF-8890-CA1CD0C15940}"/>
                </a:ext>
              </a:extLst>
            </p:cNvPr>
            <p:cNvSpPr/>
            <p:nvPr/>
          </p:nvSpPr>
          <p:spPr>
            <a:xfrm>
              <a:off x="4572761" y="5529833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bg object 548">
              <a:extLst>
                <a:ext uri="{FF2B5EF4-FFF2-40B4-BE49-F238E27FC236}">
                  <a16:creationId xmlns:a16="http://schemas.microsoft.com/office/drawing/2014/main" id="{590E9090-7986-41B1-95F1-A5728D549B42}"/>
                </a:ext>
              </a:extLst>
            </p:cNvPr>
            <p:cNvSpPr/>
            <p:nvPr/>
          </p:nvSpPr>
          <p:spPr>
            <a:xfrm>
              <a:off x="4447031" y="5529833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bg object 549">
              <a:extLst>
                <a:ext uri="{FF2B5EF4-FFF2-40B4-BE49-F238E27FC236}">
                  <a16:creationId xmlns:a16="http://schemas.microsoft.com/office/drawing/2014/main" id="{D4BFF430-07D4-4B35-9C9C-7130448A5B3A}"/>
                </a:ext>
              </a:extLst>
            </p:cNvPr>
            <p:cNvSpPr/>
            <p:nvPr/>
          </p:nvSpPr>
          <p:spPr>
            <a:xfrm>
              <a:off x="4434839" y="5529833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bg object 550">
              <a:extLst>
                <a:ext uri="{FF2B5EF4-FFF2-40B4-BE49-F238E27FC236}">
                  <a16:creationId xmlns:a16="http://schemas.microsoft.com/office/drawing/2014/main" id="{810204E9-59DA-45FE-977C-E507D49070F5}"/>
                </a:ext>
              </a:extLst>
            </p:cNvPr>
            <p:cNvSpPr/>
            <p:nvPr/>
          </p:nvSpPr>
          <p:spPr>
            <a:xfrm>
              <a:off x="4432553" y="5541263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5"/>
                  </a:moveTo>
                  <a:lnTo>
                    <a:pt x="761" y="64769"/>
                  </a:lnTo>
                  <a:lnTo>
                    <a:pt x="1523" y="48767"/>
                  </a:lnTo>
                  <a:lnTo>
                    <a:pt x="1523" y="32003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bg object 551">
              <a:extLst>
                <a:ext uri="{FF2B5EF4-FFF2-40B4-BE49-F238E27FC236}">
                  <a16:creationId xmlns:a16="http://schemas.microsoft.com/office/drawing/2014/main" id="{BC59B098-E80A-4184-A436-D34BD900F9AC}"/>
                </a:ext>
              </a:extLst>
            </p:cNvPr>
            <p:cNvSpPr/>
            <p:nvPr/>
          </p:nvSpPr>
          <p:spPr>
            <a:xfrm>
              <a:off x="4432553" y="56654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bg object 552">
              <a:extLst>
                <a:ext uri="{FF2B5EF4-FFF2-40B4-BE49-F238E27FC236}">
                  <a16:creationId xmlns:a16="http://schemas.microsoft.com/office/drawing/2014/main" id="{91E2FB20-9A28-4B6B-B068-CE227596F422}"/>
                </a:ext>
              </a:extLst>
            </p:cNvPr>
            <p:cNvSpPr/>
            <p:nvPr/>
          </p:nvSpPr>
          <p:spPr>
            <a:xfrm>
              <a:off x="4443983" y="56776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bg object 553">
              <a:extLst>
                <a:ext uri="{FF2B5EF4-FFF2-40B4-BE49-F238E27FC236}">
                  <a16:creationId xmlns:a16="http://schemas.microsoft.com/office/drawing/2014/main" id="{873C9E46-F1B0-4019-B116-A7FFB96ADA43}"/>
                </a:ext>
              </a:extLst>
            </p:cNvPr>
            <p:cNvSpPr/>
            <p:nvPr/>
          </p:nvSpPr>
          <p:spPr>
            <a:xfrm>
              <a:off x="4569713" y="56654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bg object 554">
              <a:extLst>
                <a:ext uri="{FF2B5EF4-FFF2-40B4-BE49-F238E27FC236}">
                  <a16:creationId xmlns:a16="http://schemas.microsoft.com/office/drawing/2014/main" id="{9A40B752-CE0C-4A1A-8545-33C1B32AEA53}"/>
                </a:ext>
              </a:extLst>
            </p:cNvPr>
            <p:cNvSpPr/>
            <p:nvPr/>
          </p:nvSpPr>
          <p:spPr>
            <a:xfrm>
              <a:off x="4430267" y="5541263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32004"/>
                  </a:lnTo>
                  <a:lnTo>
                    <a:pt x="762" y="48006"/>
                  </a:lnTo>
                  <a:lnTo>
                    <a:pt x="762" y="64769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bg object 555">
              <a:extLst>
                <a:ext uri="{FF2B5EF4-FFF2-40B4-BE49-F238E27FC236}">
                  <a16:creationId xmlns:a16="http://schemas.microsoft.com/office/drawing/2014/main" id="{1385EDF4-C3F4-49F6-8FCA-906E8F853D4D}"/>
                </a:ext>
              </a:extLst>
            </p:cNvPr>
            <p:cNvSpPr/>
            <p:nvPr/>
          </p:nvSpPr>
          <p:spPr>
            <a:xfrm>
              <a:off x="4421123" y="5529833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bg object 556">
              <a:extLst>
                <a:ext uri="{FF2B5EF4-FFF2-40B4-BE49-F238E27FC236}">
                  <a16:creationId xmlns:a16="http://schemas.microsoft.com/office/drawing/2014/main" id="{87B6D7D8-6E2C-49C9-9A70-F4A8FC0DCC6E}"/>
                </a:ext>
              </a:extLst>
            </p:cNvPr>
            <p:cNvSpPr/>
            <p:nvPr/>
          </p:nvSpPr>
          <p:spPr>
            <a:xfrm>
              <a:off x="4295393" y="5529071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0" y="0"/>
                  </a:moveTo>
                  <a:lnTo>
                    <a:pt x="64769" y="0"/>
                  </a:lnTo>
                  <a:lnTo>
                    <a:pt x="125730" y="761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bg object 557">
              <a:extLst>
                <a:ext uri="{FF2B5EF4-FFF2-40B4-BE49-F238E27FC236}">
                  <a16:creationId xmlns:a16="http://schemas.microsoft.com/office/drawing/2014/main" id="{45B7F3DE-F0B5-4EE2-8B7A-F89F6556F8ED}"/>
                </a:ext>
              </a:extLst>
            </p:cNvPr>
            <p:cNvSpPr/>
            <p:nvPr/>
          </p:nvSpPr>
          <p:spPr>
            <a:xfrm>
              <a:off x="4283201" y="552907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bg object 558">
              <a:extLst>
                <a:ext uri="{FF2B5EF4-FFF2-40B4-BE49-F238E27FC236}">
                  <a16:creationId xmlns:a16="http://schemas.microsoft.com/office/drawing/2014/main" id="{70AF1F8F-F001-4B1D-B97E-DC14C15DC753}"/>
                </a:ext>
              </a:extLst>
            </p:cNvPr>
            <p:cNvSpPr/>
            <p:nvPr/>
          </p:nvSpPr>
          <p:spPr>
            <a:xfrm>
              <a:off x="4280915" y="5541263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5"/>
                  </a:moveTo>
                  <a:lnTo>
                    <a:pt x="761" y="64769"/>
                  </a:lnTo>
                  <a:lnTo>
                    <a:pt x="761" y="48005"/>
                  </a:lnTo>
                  <a:lnTo>
                    <a:pt x="1523" y="32003"/>
                  </a:lnTo>
                  <a:lnTo>
                    <a:pt x="1523" y="16001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bg object 559">
              <a:extLst>
                <a:ext uri="{FF2B5EF4-FFF2-40B4-BE49-F238E27FC236}">
                  <a16:creationId xmlns:a16="http://schemas.microsoft.com/office/drawing/2014/main" id="{575EDC44-D6B8-45D8-AC54-427FB4031977}"/>
                </a:ext>
              </a:extLst>
            </p:cNvPr>
            <p:cNvSpPr/>
            <p:nvPr/>
          </p:nvSpPr>
          <p:spPr>
            <a:xfrm>
              <a:off x="4280915" y="5665469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11429" y="11429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bg object 560">
              <a:extLst>
                <a:ext uri="{FF2B5EF4-FFF2-40B4-BE49-F238E27FC236}">
                  <a16:creationId xmlns:a16="http://schemas.microsoft.com/office/drawing/2014/main" id="{EC8C3FC9-2561-49C3-B1B7-43DB790AA3C6}"/>
                </a:ext>
              </a:extLst>
            </p:cNvPr>
            <p:cNvSpPr/>
            <p:nvPr/>
          </p:nvSpPr>
          <p:spPr>
            <a:xfrm>
              <a:off x="4292345" y="5676899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125729" y="762"/>
                  </a:moveTo>
                  <a:lnTo>
                    <a:pt x="66293" y="762"/>
                  </a:ln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bg object 561">
              <a:extLst>
                <a:ext uri="{FF2B5EF4-FFF2-40B4-BE49-F238E27FC236}">
                  <a16:creationId xmlns:a16="http://schemas.microsoft.com/office/drawing/2014/main" id="{BFD40E31-FE5A-459B-AA43-2075258A51E0}"/>
                </a:ext>
              </a:extLst>
            </p:cNvPr>
            <p:cNvSpPr/>
            <p:nvPr/>
          </p:nvSpPr>
          <p:spPr>
            <a:xfrm>
              <a:off x="4418075" y="56654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bg object 562">
              <a:extLst>
                <a:ext uri="{FF2B5EF4-FFF2-40B4-BE49-F238E27FC236}">
                  <a16:creationId xmlns:a16="http://schemas.microsoft.com/office/drawing/2014/main" id="{3FAAAE3B-261E-4A88-A066-7990AED475B7}"/>
                </a:ext>
              </a:extLst>
            </p:cNvPr>
            <p:cNvSpPr/>
            <p:nvPr/>
          </p:nvSpPr>
          <p:spPr>
            <a:xfrm>
              <a:off x="4277867" y="5541263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3048" y="0"/>
                  </a:moveTo>
                  <a:lnTo>
                    <a:pt x="2286" y="16002"/>
                  </a:lnTo>
                  <a:lnTo>
                    <a:pt x="2286" y="32004"/>
                  </a:lnTo>
                  <a:lnTo>
                    <a:pt x="1524" y="48006"/>
                  </a:lnTo>
                  <a:lnTo>
                    <a:pt x="1524" y="64769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bg object 563">
              <a:extLst>
                <a:ext uri="{FF2B5EF4-FFF2-40B4-BE49-F238E27FC236}">
                  <a16:creationId xmlns:a16="http://schemas.microsoft.com/office/drawing/2014/main" id="{2BC70D44-4DE2-4732-9CE1-50DA3FC083F5}"/>
                </a:ext>
              </a:extLst>
            </p:cNvPr>
            <p:cNvSpPr/>
            <p:nvPr/>
          </p:nvSpPr>
          <p:spPr>
            <a:xfrm>
              <a:off x="4268723" y="552907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bg object 564">
              <a:extLst>
                <a:ext uri="{FF2B5EF4-FFF2-40B4-BE49-F238E27FC236}">
                  <a16:creationId xmlns:a16="http://schemas.microsoft.com/office/drawing/2014/main" id="{1824CE83-2BB7-46A1-8378-B7090FE41995}"/>
                </a:ext>
              </a:extLst>
            </p:cNvPr>
            <p:cNvSpPr/>
            <p:nvPr/>
          </p:nvSpPr>
          <p:spPr>
            <a:xfrm>
              <a:off x="4143755" y="5529071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bg object 565">
              <a:extLst>
                <a:ext uri="{FF2B5EF4-FFF2-40B4-BE49-F238E27FC236}">
                  <a16:creationId xmlns:a16="http://schemas.microsoft.com/office/drawing/2014/main" id="{14F50962-6AD0-4B43-8E18-F28ECD75601A}"/>
                </a:ext>
              </a:extLst>
            </p:cNvPr>
            <p:cNvSpPr/>
            <p:nvPr/>
          </p:nvSpPr>
          <p:spPr>
            <a:xfrm>
              <a:off x="4131563" y="55290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bg object 566">
              <a:extLst>
                <a:ext uri="{FF2B5EF4-FFF2-40B4-BE49-F238E27FC236}">
                  <a16:creationId xmlns:a16="http://schemas.microsoft.com/office/drawing/2014/main" id="{A14E4EE3-AA66-40B0-AD20-5C9279001269}"/>
                </a:ext>
              </a:extLst>
            </p:cNvPr>
            <p:cNvSpPr/>
            <p:nvPr/>
          </p:nvSpPr>
          <p:spPr>
            <a:xfrm>
              <a:off x="4128515" y="5540501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0" y="124206"/>
                  </a:moveTo>
                  <a:lnTo>
                    <a:pt x="761" y="95250"/>
                  </a:lnTo>
                  <a:lnTo>
                    <a:pt x="1523" y="65532"/>
                  </a:lnTo>
                  <a:lnTo>
                    <a:pt x="2285" y="32766"/>
                  </a:lnTo>
                  <a:lnTo>
                    <a:pt x="2285" y="16764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bg object 567">
              <a:extLst>
                <a:ext uri="{FF2B5EF4-FFF2-40B4-BE49-F238E27FC236}">
                  <a16:creationId xmlns:a16="http://schemas.microsoft.com/office/drawing/2014/main" id="{720D5334-BA14-46B2-A9FB-1D0277F84285}"/>
                </a:ext>
              </a:extLst>
            </p:cNvPr>
            <p:cNvSpPr/>
            <p:nvPr/>
          </p:nvSpPr>
          <p:spPr>
            <a:xfrm>
              <a:off x="4128515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bg object 568">
              <a:extLst>
                <a:ext uri="{FF2B5EF4-FFF2-40B4-BE49-F238E27FC236}">
                  <a16:creationId xmlns:a16="http://schemas.microsoft.com/office/drawing/2014/main" id="{E50BEBBB-38EB-4E7A-A6FC-F74113038328}"/>
                </a:ext>
              </a:extLst>
            </p:cNvPr>
            <p:cNvSpPr/>
            <p:nvPr/>
          </p:nvSpPr>
          <p:spPr>
            <a:xfrm>
              <a:off x="4140707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bg object 569">
              <a:extLst>
                <a:ext uri="{FF2B5EF4-FFF2-40B4-BE49-F238E27FC236}">
                  <a16:creationId xmlns:a16="http://schemas.microsoft.com/office/drawing/2014/main" id="{CC560017-86F3-42E7-915D-0019A0861861}"/>
                </a:ext>
              </a:extLst>
            </p:cNvPr>
            <p:cNvSpPr/>
            <p:nvPr/>
          </p:nvSpPr>
          <p:spPr>
            <a:xfrm>
              <a:off x="4265675" y="566546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bg object 570">
              <a:extLst>
                <a:ext uri="{FF2B5EF4-FFF2-40B4-BE49-F238E27FC236}">
                  <a16:creationId xmlns:a16="http://schemas.microsoft.com/office/drawing/2014/main" id="{E6F1259B-8CA5-4ECB-9674-E087DCFBA0EC}"/>
                </a:ext>
              </a:extLst>
            </p:cNvPr>
            <p:cNvSpPr/>
            <p:nvPr/>
          </p:nvSpPr>
          <p:spPr>
            <a:xfrm>
              <a:off x="4126229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2286" y="16764"/>
                  </a:lnTo>
                  <a:lnTo>
                    <a:pt x="1524" y="32766"/>
                  </a:lnTo>
                  <a:lnTo>
                    <a:pt x="1524" y="65532"/>
                  </a:lnTo>
                  <a:lnTo>
                    <a:pt x="762" y="95250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bg object 571">
              <a:extLst>
                <a:ext uri="{FF2B5EF4-FFF2-40B4-BE49-F238E27FC236}">
                  <a16:creationId xmlns:a16="http://schemas.microsoft.com/office/drawing/2014/main" id="{60A09507-0827-489F-99DC-B181A4BC2BBB}"/>
                </a:ext>
              </a:extLst>
            </p:cNvPr>
            <p:cNvSpPr/>
            <p:nvPr/>
          </p:nvSpPr>
          <p:spPr>
            <a:xfrm>
              <a:off x="4117085" y="5529071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bg object 572">
              <a:extLst>
                <a:ext uri="{FF2B5EF4-FFF2-40B4-BE49-F238E27FC236}">
                  <a16:creationId xmlns:a16="http://schemas.microsoft.com/office/drawing/2014/main" id="{007CA453-BB22-4A93-90E7-17E4307FAFC4}"/>
                </a:ext>
              </a:extLst>
            </p:cNvPr>
            <p:cNvSpPr/>
            <p:nvPr/>
          </p:nvSpPr>
          <p:spPr>
            <a:xfrm>
              <a:off x="3991355" y="552907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bg object 573">
              <a:extLst>
                <a:ext uri="{FF2B5EF4-FFF2-40B4-BE49-F238E27FC236}">
                  <a16:creationId xmlns:a16="http://schemas.microsoft.com/office/drawing/2014/main" id="{5C3AD214-2031-44A4-95EB-16998CEFC76E}"/>
                </a:ext>
              </a:extLst>
            </p:cNvPr>
            <p:cNvSpPr/>
            <p:nvPr/>
          </p:nvSpPr>
          <p:spPr>
            <a:xfrm>
              <a:off x="3979163" y="55290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bg object 574">
              <a:extLst>
                <a:ext uri="{FF2B5EF4-FFF2-40B4-BE49-F238E27FC236}">
                  <a16:creationId xmlns:a16="http://schemas.microsoft.com/office/drawing/2014/main" id="{21B3DFD5-75F6-49BF-BD43-19A34801753B}"/>
                </a:ext>
              </a:extLst>
            </p:cNvPr>
            <p:cNvSpPr/>
            <p:nvPr/>
          </p:nvSpPr>
          <p:spPr>
            <a:xfrm>
              <a:off x="3976877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6"/>
                  </a:moveTo>
                  <a:lnTo>
                    <a:pt x="761" y="95250"/>
                  </a:lnTo>
                  <a:lnTo>
                    <a:pt x="1523" y="65532"/>
                  </a:lnTo>
                  <a:lnTo>
                    <a:pt x="1523" y="32766"/>
                  </a:lnTo>
                  <a:lnTo>
                    <a:pt x="2285" y="16002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bg object 575">
              <a:extLst>
                <a:ext uri="{FF2B5EF4-FFF2-40B4-BE49-F238E27FC236}">
                  <a16:creationId xmlns:a16="http://schemas.microsoft.com/office/drawing/2014/main" id="{C3A9629F-63B4-4D68-AE05-4354CDABDA01}"/>
                </a:ext>
              </a:extLst>
            </p:cNvPr>
            <p:cNvSpPr/>
            <p:nvPr/>
          </p:nvSpPr>
          <p:spPr>
            <a:xfrm>
              <a:off x="3976877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bg object 576">
              <a:extLst>
                <a:ext uri="{FF2B5EF4-FFF2-40B4-BE49-F238E27FC236}">
                  <a16:creationId xmlns:a16="http://schemas.microsoft.com/office/drawing/2014/main" id="{D8716163-9032-49E0-B3DC-F7DB8BEEA2A0}"/>
                </a:ext>
              </a:extLst>
            </p:cNvPr>
            <p:cNvSpPr/>
            <p:nvPr/>
          </p:nvSpPr>
          <p:spPr>
            <a:xfrm>
              <a:off x="3989069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bg object 577">
              <a:extLst>
                <a:ext uri="{FF2B5EF4-FFF2-40B4-BE49-F238E27FC236}">
                  <a16:creationId xmlns:a16="http://schemas.microsoft.com/office/drawing/2014/main" id="{C3B8FF6C-1285-4C68-8A25-2255B8188929}"/>
                </a:ext>
              </a:extLst>
            </p:cNvPr>
            <p:cNvSpPr/>
            <p:nvPr/>
          </p:nvSpPr>
          <p:spPr>
            <a:xfrm>
              <a:off x="4114037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bg object 578">
              <a:extLst>
                <a:ext uri="{FF2B5EF4-FFF2-40B4-BE49-F238E27FC236}">
                  <a16:creationId xmlns:a16="http://schemas.microsoft.com/office/drawing/2014/main" id="{4FF05CDE-2856-44B4-BA63-DA155113ADE3}"/>
                </a:ext>
              </a:extLst>
            </p:cNvPr>
            <p:cNvSpPr/>
            <p:nvPr/>
          </p:nvSpPr>
          <p:spPr>
            <a:xfrm>
              <a:off x="4125467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0" y="22860"/>
                  </a:lnTo>
                  <a:lnTo>
                    <a:pt x="0" y="48387"/>
                  </a:lnTo>
                  <a:lnTo>
                    <a:pt x="0" y="73914"/>
                  </a:lnTo>
                  <a:lnTo>
                    <a:pt x="0" y="99441"/>
                  </a:lnTo>
                  <a:lnTo>
                    <a:pt x="0" y="124968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bg object 579">
              <a:extLst>
                <a:ext uri="{FF2B5EF4-FFF2-40B4-BE49-F238E27FC236}">
                  <a16:creationId xmlns:a16="http://schemas.microsoft.com/office/drawing/2014/main" id="{312EB6CE-2B1E-45E6-8663-C14F8BEFA782}"/>
                </a:ext>
              </a:extLst>
            </p:cNvPr>
            <p:cNvSpPr/>
            <p:nvPr/>
          </p:nvSpPr>
          <p:spPr>
            <a:xfrm>
              <a:off x="4114037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bg object 580">
              <a:extLst>
                <a:ext uri="{FF2B5EF4-FFF2-40B4-BE49-F238E27FC236}">
                  <a16:creationId xmlns:a16="http://schemas.microsoft.com/office/drawing/2014/main" id="{1423DFCC-E639-4302-B4D5-1BB96826383D}"/>
                </a:ext>
              </a:extLst>
            </p:cNvPr>
            <p:cNvSpPr/>
            <p:nvPr/>
          </p:nvSpPr>
          <p:spPr>
            <a:xfrm>
              <a:off x="3989069" y="56791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bg object 581">
              <a:extLst>
                <a:ext uri="{FF2B5EF4-FFF2-40B4-BE49-F238E27FC236}">
                  <a16:creationId xmlns:a16="http://schemas.microsoft.com/office/drawing/2014/main" id="{AAF0F217-0C51-4AA1-AFCE-C9A6F8EABDFF}"/>
                </a:ext>
              </a:extLst>
            </p:cNvPr>
            <p:cNvSpPr/>
            <p:nvPr/>
          </p:nvSpPr>
          <p:spPr>
            <a:xfrm>
              <a:off x="3976877" y="567918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bg object 582">
              <a:extLst>
                <a:ext uri="{FF2B5EF4-FFF2-40B4-BE49-F238E27FC236}">
                  <a16:creationId xmlns:a16="http://schemas.microsoft.com/office/drawing/2014/main" id="{69311EF2-17CA-43E0-A225-3428910E934D}"/>
                </a:ext>
              </a:extLst>
            </p:cNvPr>
            <p:cNvSpPr/>
            <p:nvPr/>
          </p:nvSpPr>
          <p:spPr>
            <a:xfrm>
              <a:off x="3976115" y="5690615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0" y="126491"/>
                  </a:moveTo>
                  <a:lnTo>
                    <a:pt x="0" y="114299"/>
                  </a:lnTo>
                  <a:lnTo>
                    <a:pt x="0" y="94487"/>
                  </a:lnTo>
                  <a:lnTo>
                    <a:pt x="0" y="74675"/>
                  </a:lnTo>
                  <a:lnTo>
                    <a:pt x="0" y="54863"/>
                  </a:lnTo>
                  <a:lnTo>
                    <a:pt x="0" y="35051"/>
                  </a:lnTo>
                  <a:lnTo>
                    <a:pt x="76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bg object 583">
              <a:extLst>
                <a:ext uri="{FF2B5EF4-FFF2-40B4-BE49-F238E27FC236}">
                  <a16:creationId xmlns:a16="http://schemas.microsoft.com/office/drawing/2014/main" id="{A94EF697-B5F6-4707-B0C4-6EBD4E37381A}"/>
                </a:ext>
              </a:extLst>
            </p:cNvPr>
            <p:cNvSpPr/>
            <p:nvPr/>
          </p:nvSpPr>
          <p:spPr>
            <a:xfrm>
              <a:off x="3976115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bg object 584">
              <a:extLst>
                <a:ext uri="{FF2B5EF4-FFF2-40B4-BE49-F238E27FC236}">
                  <a16:creationId xmlns:a16="http://schemas.microsoft.com/office/drawing/2014/main" id="{A0FD2FF2-E910-43D9-BEBB-3C22499388A2}"/>
                </a:ext>
              </a:extLst>
            </p:cNvPr>
            <p:cNvSpPr/>
            <p:nvPr/>
          </p:nvSpPr>
          <p:spPr>
            <a:xfrm>
              <a:off x="3988307" y="58292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bg object 585">
              <a:extLst>
                <a:ext uri="{FF2B5EF4-FFF2-40B4-BE49-F238E27FC236}">
                  <a16:creationId xmlns:a16="http://schemas.microsoft.com/office/drawing/2014/main" id="{AEADEA47-E35B-475B-A14B-7B0ADA3FD16C}"/>
                </a:ext>
              </a:extLst>
            </p:cNvPr>
            <p:cNvSpPr/>
            <p:nvPr/>
          </p:nvSpPr>
          <p:spPr>
            <a:xfrm>
              <a:off x="4113275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bg object 586">
              <a:extLst>
                <a:ext uri="{FF2B5EF4-FFF2-40B4-BE49-F238E27FC236}">
                  <a16:creationId xmlns:a16="http://schemas.microsoft.com/office/drawing/2014/main" id="{1B7EA0FF-03E1-4C74-B9C0-93A561FB9529}"/>
                </a:ext>
              </a:extLst>
            </p:cNvPr>
            <p:cNvSpPr/>
            <p:nvPr/>
          </p:nvSpPr>
          <p:spPr>
            <a:xfrm>
              <a:off x="4277105" y="5691377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762" y="0"/>
                  </a:moveTo>
                  <a:lnTo>
                    <a:pt x="0" y="22860"/>
                  </a:lnTo>
                  <a:lnTo>
                    <a:pt x="0" y="48577"/>
                  </a:lnTo>
                  <a:lnTo>
                    <a:pt x="0" y="74295"/>
                  </a:lnTo>
                  <a:lnTo>
                    <a:pt x="0" y="100012"/>
                  </a:lnTo>
                  <a:lnTo>
                    <a:pt x="0" y="125730"/>
                  </a:lnTo>
                  <a:lnTo>
                    <a:pt x="0" y="1264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bg object 587">
              <a:extLst>
                <a:ext uri="{FF2B5EF4-FFF2-40B4-BE49-F238E27FC236}">
                  <a16:creationId xmlns:a16="http://schemas.microsoft.com/office/drawing/2014/main" id="{007AE07E-6A77-45E3-BAAA-476A34B0583E}"/>
                </a:ext>
              </a:extLst>
            </p:cNvPr>
            <p:cNvSpPr/>
            <p:nvPr/>
          </p:nvSpPr>
          <p:spPr>
            <a:xfrm>
              <a:off x="4265675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bg object 588">
              <a:extLst>
                <a:ext uri="{FF2B5EF4-FFF2-40B4-BE49-F238E27FC236}">
                  <a16:creationId xmlns:a16="http://schemas.microsoft.com/office/drawing/2014/main" id="{1FB62A9E-0C69-4177-B58D-FE2110E86A4F}"/>
                </a:ext>
              </a:extLst>
            </p:cNvPr>
            <p:cNvSpPr/>
            <p:nvPr/>
          </p:nvSpPr>
          <p:spPr>
            <a:xfrm>
              <a:off x="4140707" y="56791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bg object 589">
              <a:extLst>
                <a:ext uri="{FF2B5EF4-FFF2-40B4-BE49-F238E27FC236}">
                  <a16:creationId xmlns:a16="http://schemas.microsoft.com/office/drawing/2014/main" id="{D4998D38-2902-41ED-8347-6BAF36CA7C1D}"/>
                </a:ext>
              </a:extLst>
            </p:cNvPr>
            <p:cNvSpPr/>
            <p:nvPr/>
          </p:nvSpPr>
          <p:spPr>
            <a:xfrm>
              <a:off x="4128515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bg object 590">
              <a:extLst>
                <a:ext uri="{FF2B5EF4-FFF2-40B4-BE49-F238E27FC236}">
                  <a16:creationId xmlns:a16="http://schemas.microsoft.com/office/drawing/2014/main" id="{3682E3FD-4CD8-47E1-A086-B18347B1703E}"/>
                </a:ext>
              </a:extLst>
            </p:cNvPr>
            <p:cNvSpPr/>
            <p:nvPr/>
          </p:nvSpPr>
          <p:spPr>
            <a:xfrm>
              <a:off x="4127753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34290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bg object 591">
              <a:extLst>
                <a:ext uri="{FF2B5EF4-FFF2-40B4-BE49-F238E27FC236}">
                  <a16:creationId xmlns:a16="http://schemas.microsoft.com/office/drawing/2014/main" id="{BC415FC5-D21E-468E-A0B1-9A5C5E26B82F}"/>
                </a:ext>
              </a:extLst>
            </p:cNvPr>
            <p:cNvSpPr/>
            <p:nvPr/>
          </p:nvSpPr>
          <p:spPr>
            <a:xfrm>
              <a:off x="4127753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bg object 592">
              <a:extLst>
                <a:ext uri="{FF2B5EF4-FFF2-40B4-BE49-F238E27FC236}">
                  <a16:creationId xmlns:a16="http://schemas.microsoft.com/office/drawing/2014/main" id="{E063E7C5-880C-46B5-BAC7-50A24B215685}"/>
                </a:ext>
              </a:extLst>
            </p:cNvPr>
            <p:cNvSpPr/>
            <p:nvPr/>
          </p:nvSpPr>
          <p:spPr>
            <a:xfrm>
              <a:off x="4139945" y="58292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bg object 593">
              <a:extLst>
                <a:ext uri="{FF2B5EF4-FFF2-40B4-BE49-F238E27FC236}">
                  <a16:creationId xmlns:a16="http://schemas.microsoft.com/office/drawing/2014/main" id="{23F6989E-CE1C-4B82-8022-589C08928034}"/>
                </a:ext>
              </a:extLst>
            </p:cNvPr>
            <p:cNvSpPr/>
            <p:nvPr/>
          </p:nvSpPr>
          <p:spPr>
            <a:xfrm>
              <a:off x="4264913" y="581786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bg object 594">
              <a:extLst>
                <a:ext uri="{FF2B5EF4-FFF2-40B4-BE49-F238E27FC236}">
                  <a16:creationId xmlns:a16="http://schemas.microsoft.com/office/drawing/2014/main" id="{9F09822D-D3C2-4EE1-86D5-F30F5045B0DA}"/>
                </a:ext>
              </a:extLst>
            </p:cNvPr>
            <p:cNvSpPr/>
            <p:nvPr/>
          </p:nvSpPr>
          <p:spPr>
            <a:xfrm>
              <a:off x="4428743" y="5691377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762" y="0"/>
                  </a:moveTo>
                  <a:lnTo>
                    <a:pt x="762" y="24384"/>
                  </a:lnTo>
                  <a:lnTo>
                    <a:pt x="0" y="48006"/>
                  </a:lnTo>
                  <a:lnTo>
                    <a:pt x="0" y="1264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bg object 595">
              <a:extLst>
                <a:ext uri="{FF2B5EF4-FFF2-40B4-BE49-F238E27FC236}">
                  <a16:creationId xmlns:a16="http://schemas.microsoft.com/office/drawing/2014/main" id="{A0213C35-B5C7-4E20-ACF0-BB7A9BDCAD87}"/>
                </a:ext>
              </a:extLst>
            </p:cNvPr>
            <p:cNvSpPr/>
            <p:nvPr/>
          </p:nvSpPr>
          <p:spPr>
            <a:xfrm>
              <a:off x="4418075" y="5679947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bg object 596">
              <a:extLst>
                <a:ext uri="{FF2B5EF4-FFF2-40B4-BE49-F238E27FC236}">
                  <a16:creationId xmlns:a16="http://schemas.microsoft.com/office/drawing/2014/main" id="{9AAD9EFF-E3C2-43BE-99D3-D1FBAB39F42E}"/>
                </a:ext>
              </a:extLst>
            </p:cNvPr>
            <p:cNvSpPr/>
            <p:nvPr/>
          </p:nvSpPr>
          <p:spPr>
            <a:xfrm>
              <a:off x="4292345" y="5679185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0" y="0"/>
                  </a:moveTo>
                  <a:lnTo>
                    <a:pt x="66294" y="761"/>
                  </a:lnTo>
                  <a:lnTo>
                    <a:pt x="125730" y="761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bg object 597">
              <a:extLst>
                <a:ext uri="{FF2B5EF4-FFF2-40B4-BE49-F238E27FC236}">
                  <a16:creationId xmlns:a16="http://schemas.microsoft.com/office/drawing/2014/main" id="{B0CFB01B-E996-4766-A1B1-D819C622F5B8}"/>
                </a:ext>
              </a:extLst>
            </p:cNvPr>
            <p:cNvSpPr/>
            <p:nvPr/>
          </p:nvSpPr>
          <p:spPr>
            <a:xfrm>
              <a:off x="4280153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bg object 598">
              <a:extLst>
                <a:ext uri="{FF2B5EF4-FFF2-40B4-BE49-F238E27FC236}">
                  <a16:creationId xmlns:a16="http://schemas.microsoft.com/office/drawing/2014/main" id="{6E4D01A6-E7C3-48BA-92D3-548EC7FCBA95}"/>
                </a:ext>
              </a:extLst>
            </p:cNvPr>
            <p:cNvSpPr/>
            <p:nvPr/>
          </p:nvSpPr>
          <p:spPr>
            <a:xfrm>
              <a:off x="4279391" y="5691377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0" y="126492"/>
                  </a:moveTo>
                  <a:lnTo>
                    <a:pt x="0" y="33528"/>
                  </a:lnTo>
                  <a:lnTo>
                    <a:pt x="76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bg object 599">
              <a:extLst>
                <a:ext uri="{FF2B5EF4-FFF2-40B4-BE49-F238E27FC236}">
                  <a16:creationId xmlns:a16="http://schemas.microsoft.com/office/drawing/2014/main" id="{BE4E7DFA-A78F-4C48-AD24-44AD2133A2B6}"/>
                </a:ext>
              </a:extLst>
            </p:cNvPr>
            <p:cNvSpPr/>
            <p:nvPr/>
          </p:nvSpPr>
          <p:spPr>
            <a:xfrm>
              <a:off x="4279391" y="58178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bg object 600">
              <a:extLst>
                <a:ext uri="{FF2B5EF4-FFF2-40B4-BE49-F238E27FC236}">
                  <a16:creationId xmlns:a16="http://schemas.microsoft.com/office/drawing/2014/main" id="{FABFA529-4124-414E-BD78-6A069575025F}"/>
                </a:ext>
              </a:extLst>
            </p:cNvPr>
            <p:cNvSpPr/>
            <p:nvPr/>
          </p:nvSpPr>
          <p:spPr>
            <a:xfrm>
              <a:off x="4291583" y="58300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bg object 601">
              <a:extLst>
                <a:ext uri="{FF2B5EF4-FFF2-40B4-BE49-F238E27FC236}">
                  <a16:creationId xmlns:a16="http://schemas.microsoft.com/office/drawing/2014/main" id="{1AD52E01-1DA8-47AD-A20E-D52F0D144B27}"/>
                </a:ext>
              </a:extLst>
            </p:cNvPr>
            <p:cNvSpPr/>
            <p:nvPr/>
          </p:nvSpPr>
          <p:spPr>
            <a:xfrm>
              <a:off x="4417313" y="58178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bg object 602">
              <a:extLst>
                <a:ext uri="{FF2B5EF4-FFF2-40B4-BE49-F238E27FC236}">
                  <a16:creationId xmlns:a16="http://schemas.microsoft.com/office/drawing/2014/main" id="{97AC1B6D-1163-4B37-86A4-7559A996C196}"/>
                </a:ext>
              </a:extLst>
            </p:cNvPr>
            <p:cNvSpPr/>
            <p:nvPr/>
          </p:nvSpPr>
          <p:spPr>
            <a:xfrm>
              <a:off x="4580381" y="5692139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762" y="32004"/>
                  </a:lnTo>
                  <a:lnTo>
                    <a:pt x="0" y="64008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bg object 603">
              <a:extLst>
                <a:ext uri="{FF2B5EF4-FFF2-40B4-BE49-F238E27FC236}">
                  <a16:creationId xmlns:a16="http://schemas.microsoft.com/office/drawing/2014/main" id="{A4146765-DC63-4BA6-9CBB-6F87A69842A1}"/>
                </a:ext>
              </a:extLst>
            </p:cNvPr>
            <p:cNvSpPr/>
            <p:nvPr/>
          </p:nvSpPr>
          <p:spPr>
            <a:xfrm>
              <a:off x="4569713" y="567994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bg object 604">
              <a:extLst>
                <a:ext uri="{FF2B5EF4-FFF2-40B4-BE49-F238E27FC236}">
                  <a16:creationId xmlns:a16="http://schemas.microsoft.com/office/drawing/2014/main" id="{0CEAFA3E-8F28-41F6-A31A-98E9628BD4CC}"/>
                </a:ext>
              </a:extLst>
            </p:cNvPr>
            <p:cNvSpPr/>
            <p:nvPr/>
          </p:nvSpPr>
          <p:spPr>
            <a:xfrm>
              <a:off x="4443983" y="5679947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bg object 605">
              <a:extLst>
                <a:ext uri="{FF2B5EF4-FFF2-40B4-BE49-F238E27FC236}">
                  <a16:creationId xmlns:a16="http://schemas.microsoft.com/office/drawing/2014/main" id="{AC116910-E91A-46E8-AA8B-213186DC98AF}"/>
                </a:ext>
              </a:extLst>
            </p:cNvPr>
            <p:cNvSpPr/>
            <p:nvPr/>
          </p:nvSpPr>
          <p:spPr>
            <a:xfrm>
              <a:off x="4431791" y="5679947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bg object 606">
              <a:extLst>
                <a:ext uri="{FF2B5EF4-FFF2-40B4-BE49-F238E27FC236}">
                  <a16:creationId xmlns:a16="http://schemas.microsoft.com/office/drawing/2014/main" id="{DFA2F0D1-BE11-43CA-97AC-F0130D60E963}"/>
                </a:ext>
              </a:extLst>
            </p:cNvPr>
            <p:cNvSpPr/>
            <p:nvPr/>
          </p:nvSpPr>
          <p:spPr>
            <a:xfrm>
              <a:off x="4431029" y="5691377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0" y="126492"/>
                  </a:moveTo>
                  <a:lnTo>
                    <a:pt x="0" y="66294"/>
                  </a:lnTo>
                  <a:lnTo>
                    <a:pt x="761" y="33528"/>
                  </a:lnTo>
                  <a:lnTo>
                    <a:pt x="76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bg object 607">
              <a:extLst>
                <a:ext uri="{FF2B5EF4-FFF2-40B4-BE49-F238E27FC236}">
                  <a16:creationId xmlns:a16="http://schemas.microsoft.com/office/drawing/2014/main" id="{E863598D-1AD0-44D4-8DA4-D03D0667D189}"/>
                </a:ext>
              </a:extLst>
            </p:cNvPr>
            <p:cNvSpPr/>
            <p:nvPr/>
          </p:nvSpPr>
          <p:spPr>
            <a:xfrm>
              <a:off x="4431029" y="58178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bg object 608">
              <a:extLst>
                <a:ext uri="{FF2B5EF4-FFF2-40B4-BE49-F238E27FC236}">
                  <a16:creationId xmlns:a16="http://schemas.microsoft.com/office/drawing/2014/main" id="{5D73ED2E-8172-4BEC-BBF8-DEA3DDE07E61}"/>
                </a:ext>
              </a:extLst>
            </p:cNvPr>
            <p:cNvSpPr/>
            <p:nvPr/>
          </p:nvSpPr>
          <p:spPr>
            <a:xfrm>
              <a:off x="4443221" y="58300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bg object 609">
              <a:extLst>
                <a:ext uri="{FF2B5EF4-FFF2-40B4-BE49-F238E27FC236}">
                  <a16:creationId xmlns:a16="http://schemas.microsoft.com/office/drawing/2014/main" id="{EAF47929-03F3-476E-BD9B-D4D0BF4D50C0}"/>
                </a:ext>
              </a:extLst>
            </p:cNvPr>
            <p:cNvSpPr/>
            <p:nvPr/>
          </p:nvSpPr>
          <p:spPr>
            <a:xfrm>
              <a:off x="4568951" y="58178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bg object 610">
              <a:extLst>
                <a:ext uri="{FF2B5EF4-FFF2-40B4-BE49-F238E27FC236}">
                  <a16:creationId xmlns:a16="http://schemas.microsoft.com/office/drawing/2014/main" id="{EA1B14ED-AB6F-4E2B-AE9D-991D793E756D}"/>
                </a:ext>
              </a:extLst>
            </p:cNvPr>
            <p:cNvSpPr/>
            <p:nvPr/>
          </p:nvSpPr>
          <p:spPr>
            <a:xfrm>
              <a:off x="4732019" y="5692139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762" y="32004"/>
                  </a:lnTo>
                  <a:lnTo>
                    <a:pt x="0" y="64008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bg object 611">
              <a:extLst>
                <a:ext uri="{FF2B5EF4-FFF2-40B4-BE49-F238E27FC236}">
                  <a16:creationId xmlns:a16="http://schemas.microsoft.com/office/drawing/2014/main" id="{5278974D-7EE7-4DBE-8534-B6004E2C2539}"/>
                </a:ext>
              </a:extLst>
            </p:cNvPr>
            <p:cNvSpPr/>
            <p:nvPr/>
          </p:nvSpPr>
          <p:spPr>
            <a:xfrm>
              <a:off x="4721351" y="567994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bg object 612">
              <a:extLst>
                <a:ext uri="{FF2B5EF4-FFF2-40B4-BE49-F238E27FC236}">
                  <a16:creationId xmlns:a16="http://schemas.microsoft.com/office/drawing/2014/main" id="{E4BBA20F-FEAD-4985-885C-009CBB9139FB}"/>
                </a:ext>
              </a:extLst>
            </p:cNvPr>
            <p:cNvSpPr/>
            <p:nvPr/>
          </p:nvSpPr>
          <p:spPr>
            <a:xfrm>
              <a:off x="4595621" y="5679947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bg object 613">
              <a:extLst>
                <a:ext uri="{FF2B5EF4-FFF2-40B4-BE49-F238E27FC236}">
                  <a16:creationId xmlns:a16="http://schemas.microsoft.com/office/drawing/2014/main" id="{6B0F39EF-D547-4274-BE20-1573D6FFA132}"/>
                </a:ext>
              </a:extLst>
            </p:cNvPr>
            <p:cNvSpPr/>
            <p:nvPr/>
          </p:nvSpPr>
          <p:spPr>
            <a:xfrm>
              <a:off x="4583429" y="567994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bg object 614">
              <a:extLst>
                <a:ext uri="{FF2B5EF4-FFF2-40B4-BE49-F238E27FC236}">
                  <a16:creationId xmlns:a16="http://schemas.microsoft.com/office/drawing/2014/main" id="{4F8154AD-0162-4530-AA6F-229D299B9829}"/>
                </a:ext>
              </a:extLst>
            </p:cNvPr>
            <p:cNvSpPr/>
            <p:nvPr/>
          </p:nvSpPr>
          <p:spPr>
            <a:xfrm>
              <a:off x="4582667" y="5692139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29"/>
                  </a:moveTo>
                  <a:lnTo>
                    <a:pt x="0" y="73913"/>
                  </a:lnTo>
                  <a:lnTo>
                    <a:pt x="761" y="48767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bg object 615">
              <a:extLst>
                <a:ext uri="{FF2B5EF4-FFF2-40B4-BE49-F238E27FC236}">
                  <a16:creationId xmlns:a16="http://schemas.microsoft.com/office/drawing/2014/main" id="{EA051F9C-B3F3-424F-8DA8-458547826E3D}"/>
                </a:ext>
              </a:extLst>
            </p:cNvPr>
            <p:cNvSpPr/>
            <p:nvPr/>
          </p:nvSpPr>
          <p:spPr>
            <a:xfrm>
              <a:off x="4582667" y="58178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bg object 616">
              <a:extLst>
                <a:ext uri="{FF2B5EF4-FFF2-40B4-BE49-F238E27FC236}">
                  <a16:creationId xmlns:a16="http://schemas.microsoft.com/office/drawing/2014/main" id="{EB24764C-B274-4DC5-9FCF-FC0A91131850}"/>
                </a:ext>
              </a:extLst>
            </p:cNvPr>
            <p:cNvSpPr/>
            <p:nvPr/>
          </p:nvSpPr>
          <p:spPr>
            <a:xfrm>
              <a:off x="4594859" y="58300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bg object 617">
              <a:extLst>
                <a:ext uri="{FF2B5EF4-FFF2-40B4-BE49-F238E27FC236}">
                  <a16:creationId xmlns:a16="http://schemas.microsoft.com/office/drawing/2014/main" id="{A8186498-1B53-46D6-A4B0-8F40EAD0F4B3}"/>
                </a:ext>
              </a:extLst>
            </p:cNvPr>
            <p:cNvSpPr/>
            <p:nvPr/>
          </p:nvSpPr>
          <p:spPr>
            <a:xfrm>
              <a:off x="4720589" y="58178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bg object 618">
              <a:extLst>
                <a:ext uri="{FF2B5EF4-FFF2-40B4-BE49-F238E27FC236}">
                  <a16:creationId xmlns:a16="http://schemas.microsoft.com/office/drawing/2014/main" id="{51DB43C7-7773-445B-BFB3-C89B0E5F5C0F}"/>
                </a:ext>
              </a:extLst>
            </p:cNvPr>
            <p:cNvSpPr/>
            <p:nvPr/>
          </p:nvSpPr>
          <p:spPr>
            <a:xfrm>
              <a:off x="4883657" y="5692139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4" h="125729">
                  <a:moveTo>
                    <a:pt x="1524" y="0"/>
                  </a:moveTo>
                  <a:lnTo>
                    <a:pt x="762" y="32004"/>
                  </a:lnTo>
                  <a:lnTo>
                    <a:pt x="762" y="64008"/>
                  </a:lnTo>
                  <a:lnTo>
                    <a:pt x="0" y="89154"/>
                  </a:lnTo>
                  <a:lnTo>
                    <a:pt x="0" y="1257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bg object 619">
              <a:extLst>
                <a:ext uri="{FF2B5EF4-FFF2-40B4-BE49-F238E27FC236}">
                  <a16:creationId xmlns:a16="http://schemas.microsoft.com/office/drawing/2014/main" id="{AC4C5397-8F7B-4C39-86AE-EE4ED05E6573}"/>
                </a:ext>
              </a:extLst>
            </p:cNvPr>
            <p:cNvSpPr/>
            <p:nvPr/>
          </p:nvSpPr>
          <p:spPr>
            <a:xfrm>
              <a:off x="4872989" y="568070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0"/>
                  </a:moveTo>
                  <a:lnTo>
                    <a:pt x="12192" y="1142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bg object 620">
              <a:extLst>
                <a:ext uri="{FF2B5EF4-FFF2-40B4-BE49-F238E27FC236}">
                  <a16:creationId xmlns:a16="http://schemas.microsoft.com/office/drawing/2014/main" id="{20B44D7A-2E1B-460C-8E7B-F7A9FA810D16}"/>
                </a:ext>
              </a:extLst>
            </p:cNvPr>
            <p:cNvSpPr/>
            <p:nvPr/>
          </p:nvSpPr>
          <p:spPr>
            <a:xfrm>
              <a:off x="4748021" y="568070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bg object 621">
              <a:extLst>
                <a:ext uri="{FF2B5EF4-FFF2-40B4-BE49-F238E27FC236}">
                  <a16:creationId xmlns:a16="http://schemas.microsoft.com/office/drawing/2014/main" id="{06D4013E-2029-42CD-A17D-C9A102571B88}"/>
                </a:ext>
              </a:extLst>
            </p:cNvPr>
            <p:cNvSpPr/>
            <p:nvPr/>
          </p:nvSpPr>
          <p:spPr>
            <a:xfrm>
              <a:off x="4735829" y="568070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bg object 622">
              <a:extLst>
                <a:ext uri="{FF2B5EF4-FFF2-40B4-BE49-F238E27FC236}">
                  <a16:creationId xmlns:a16="http://schemas.microsoft.com/office/drawing/2014/main" id="{CB4AE1B3-2FC2-490A-A126-D3476D5D4F45}"/>
                </a:ext>
              </a:extLst>
            </p:cNvPr>
            <p:cNvSpPr/>
            <p:nvPr/>
          </p:nvSpPr>
          <p:spPr>
            <a:xfrm>
              <a:off x="4734305" y="5692139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4" h="125729">
                  <a:moveTo>
                    <a:pt x="0" y="125729"/>
                  </a:moveTo>
                  <a:lnTo>
                    <a:pt x="0" y="79247"/>
                  </a:lnTo>
                  <a:lnTo>
                    <a:pt x="761" y="64007"/>
                  </a:lnTo>
                  <a:lnTo>
                    <a:pt x="761" y="32003"/>
                  </a:lnTo>
                  <a:lnTo>
                    <a:pt x="1523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bg object 623">
              <a:extLst>
                <a:ext uri="{FF2B5EF4-FFF2-40B4-BE49-F238E27FC236}">
                  <a16:creationId xmlns:a16="http://schemas.microsoft.com/office/drawing/2014/main" id="{38A555A5-B0C7-4D30-BBC3-A74EE89658A7}"/>
                </a:ext>
              </a:extLst>
            </p:cNvPr>
            <p:cNvSpPr/>
            <p:nvPr/>
          </p:nvSpPr>
          <p:spPr>
            <a:xfrm>
              <a:off x="4734305" y="58178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bg object 624">
              <a:extLst>
                <a:ext uri="{FF2B5EF4-FFF2-40B4-BE49-F238E27FC236}">
                  <a16:creationId xmlns:a16="http://schemas.microsoft.com/office/drawing/2014/main" id="{2DC812E6-52BD-46CA-9359-EAF638A631CD}"/>
                </a:ext>
              </a:extLst>
            </p:cNvPr>
            <p:cNvSpPr/>
            <p:nvPr/>
          </p:nvSpPr>
          <p:spPr>
            <a:xfrm>
              <a:off x="4746497" y="58300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bg object 625">
              <a:extLst>
                <a:ext uri="{FF2B5EF4-FFF2-40B4-BE49-F238E27FC236}">
                  <a16:creationId xmlns:a16="http://schemas.microsoft.com/office/drawing/2014/main" id="{DD79DC75-4E69-4B95-B371-879005FE4A4C}"/>
                </a:ext>
              </a:extLst>
            </p:cNvPr>
            <p:cNvSpPr/>
            <p:nvPr/>
          </p:nvSpPr>
          <p:spPr>
            <a:xfrm>
              <a:off x="4872227" y="58178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bg object 626">
              <a:extLst>
                <a:ext uri="{FF2B5EF4-FFF2-40B4-BE49-F238E27FC236}">
                  <a16:creationId xmlns:a16="http://schemas.microsoft.com/office/drawing/2014/main" id="{ED2C15ED-FCD0-4BB5-83C6-F85620F0AB13}"/>
                </a:ext>
              </a:extLst>
            </p:cNvPr>
            <p:cNvSpPr/>
            <p:nvPr/>
          </p:nvSpPr>
          <p:spPr>
            <a:xfrm>
              <a:off x="5035295" y="5692901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4" h="125729">
                  <a:moveTo>
                    <a:pt x="1524" y="0"/>
                  </a:moveTo>
                  <a:lnTo>
                    <a:pt x="762" y="31242"/>
                  </a:lnTo>
                  <a:lnTo>
                    <a:pt x="762" y="88392"/>
                  </a:lnTo>
                  <a:lnTo>
                    <a:pt x="0" y="113538"/>
                  </a:lnTo>
                  <a:lnTo>
                    <a:pt x="762" y="1257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bg object 627">
              <a:extLst>
                <a:ext uri="{FF2B5EF4-FFF2-40B4-BE49-F238E27FC236}">
                  <a16:creationId xmlns:a16="http://schemas.microsoft.com/office/drawing/2014/main" id="{F8C7F4E5-B74A-4601-8E36-663633727554}"/>
                </a:ext>
              </a:extLst>
            </p:cNvPr>
            <p:cNvSpPr/>
            <p:nvPr/>
          </p:nvSpPr>
          <p:spPr>
            <a:xfrm>
              <a:off x="5024627" y="568070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bg object 628">
              <a:extLst>
                <a:ext uri="{FF2B5EF4-FFF2-40B4-BE49-F238E27FC236}">
                  <a16:creationId xmlns:a16="http://schemas.microsoft.com/office/drawing/2014/main" id="{0FA6779E-EE0B-4C3B-AC3C-15D6D5925B0D}"/>
                </a:ext>
              </a:extLst>
            </p:cNvPr>
            <p:cNvSpPr/>
            <p:nvPr/>
          </p:nvSpPr>
          <p:spPr>
            <a:xfrm>
              <a:off x="4899659" y="568070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bg object 629">
              <a:extLst>
                <a:ext uri="{FF2B5EF4-FFF2-40B4-BE49-F238E27FC236}">
                  <a16:creationId xmlns:a16="http://schemas.microsoft.com/office/drawing/2014/main" id="{AB42046A-B687-49FF-AB70-F42C3AB40E0E}"/>
                </a:ext>
              </a:extLst>
            </p:cNvPr>
            <p:cNvSpPr/>
            <p:nvPr/>
          </p:nvSpPr>
          <p:spPr>
            <a:xfrm>
              <a:off x="4887467" y="568070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bg object 630">
              <a:extLst>
                <a:ext uri="{FF2B5EF4-FFF2-40B4-BE49-F238E27FC236}">
                  <a16:creationId xmlns:a16="http://schemas.microsoft.com/office/drawing/2014/main" id="{B404134A-5C53-4E10-98E8-A9A913A99DBD}"/>
                </a:ext>
              </a:extLst>
            </p:cNvPr>
            <p:cNvSpPr/>
            <p:nvPr/>
          </p:nvSpPr>
          <p:spPr>
            <a:xfrm>
              <a:off x="4885943" y="5692139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4" h="125729">
                  <a:moveTo>
                    <a:pt x="762" y="125729"/>
                  </a:moveTo>
                  <a:lnTo>
                    <a:pt x="0" y="110489"/>
                  </a:lnTo>
                  <a:lnTo>
                    <a:pt x="762" y="94487"/>
                  </a:lnTo>
                  <a:lnTo>
                    <a:pt x="762" y="32003"/>
                  </a:lnTo>
                  <a:lnTo>
                    <a:pt x="152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bg object 631">
              <a:extLst>
                <a:ext uri="{FF2B5EF4-FFF2-40B4-BE49-F238E27FC236}">
                  <a16:creationId xmlns:a16="http://schemas.microsoft.com/office/drawing/2014/main" id="{64ACBDA5-63F2-4E9D-8107-968E6A1B9238}"/>
                </a:ext>
              </a:extLst>
            </p:cNvPr>
            <p:cNvSpPr/>
            <p:nvPr/>
          </p:nvSpPr>
          <p:spPr>
            <a:xfrm>
              <a:off x="4886705" y="58178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bg object 632">
              <a:extLst>
                <a:ext uri="{FF2B5EF4-FFF2-40B4-BE49-F238E27FC236}">
                  <a16:creationId xmlns:a16="http://schemas.microsoft.com/office/drawing/2014/main" id="{CBE4824A-1343-48DA-9EF4-4D3FCA1FC3FD}"/>
                </a:ext>
              </a:extLst>
            </p:cNvPr>
            <p:cNvSpPr/>
            <p:nvPr/>
          </p:nvSpPr>
          <p:spPr>
            <a:xfrm>
              <a:off x="4898135" y="5830061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125729" y="762"/>
                  </a:moveTo>
                  <a:lnTo>
                    <a:pt x="64769" y="762"/>
                  </a:ln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bg object 633">
              <a:extLst>
                <a:ext uri="{FF2B5EF4-FFF2-40B4-BE49-F238E27FC236}">
                  <a16:creationId xmlns:a16="http://schemas.microsoft.com/office/drawing/2014/main" id="{6425CB5D-B3FF-48FC-B17B-3A5E687AAE00}"/>
                </a:ext>
              </a:extLst>
            </p:cNvPr>
            <p:cNvSpPr/>
            <p:nvPr/>
          </p:nvSpPr>
          <p:spPr>
            <a:xfrm>
              <a:off x="5023865" y="58186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bg object 634">
              <a:extLst>
                <a:ext uri="{FF2B5EF4-FFF2-40B4-BE49-F238E27FC236}">
                  <a16:creationId xmlns:a16="http://schemas.microsoft.com/office/drawing/2014/main" id="{BCC254A0-86F1-4155-B57D-536040FE2EF1}"/>
                </a:ext>
              </a:extLst>
            </p:cNvPr>
            <p:cNvSpPr/>
            <p:nvPr/>
          </p:nvSpPr>
          <p:spPr>
            <a:xfrm>
              <a:off x="5187695" y="5692901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0" y="32004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bg object 635">
              <a:extLst>
                <a:ext uri="{FF2B5EF4-FFF2-40B4-BE49-F238E27FC236}">
                  <a16:creationId xmlns:a16="http://schemas.microsoft.com/office/drawing/2014/main" id="{BE83B006-BE5B-4A84-9F1E-AFF5188D6351}"/>
                </a:ext>
              </a:extLst>
            </p:cNvPr>
            <p:cNvSpPr/>
            <p:nvPr/>
          </p:nvSpPr>
          <p:spPr>
            <a:xfrm>
              <a:off x="5177027" y="568070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bg object 636">
              <a:extLst>
                <a:ext uri="{FF2B5EF4-FFF2-40B4-BE49-F238E27FC236}">
                  <a16:creationId xmlns:a16="http://schemas.microsoft.com/office/drawing/2014/main" id="{5B1DD495-722F-43C0-8A11-915DDEFBBDE0}"/>
                </a:ext>
              </a:extLst>
            </p:cNvPr>
            <p:cNvSpPr/>
            <p:nvPr/>
          </p:nvSpPr>
          <p:spPr>
            <a:xfrm>
              <a:off x="5051297" y="568070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bg object 637">
              <a:extLst>
                <a:ext uri="{FF2B5EF4-FFF2-40B4-BE49-F238E27FC236}">
                  <a16:creationId xmlns:a16="http://schemas.microsoft.com/office/drawing/2014/main" id="{12228932-8E79-40CB-B7C6-E23CCE9CEF2E}"/>
                </a:ext>
              </a:extLst>
            </p:cNvPr>
            <p:cNvSpPr/>
            <p:nvPr/>
          </p:nvSpPr>
          <p:spPr>
            <a:xfrm>
              <a:off x="5039105" y="568070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bg object 638">
              <a:extLst>
                <a:ext uri="{FF2B5EF4-FFF2-40B4-BE49-F238E27FC236}">
                  <a16:creationId xmlns:a16="http://schemas.microsoft.com/office/drawing/2014/main" id="{B9D7E9A4-7D6A-4FE1-8B71-00C5140A4090}"/>
                </a:ext>
              </a:extLst>
            </p:cNvPr>
            <p:cNvSpPr/>
            <p:nvPr/>
          </p:nvSpPr>
          <p:spPr>
            <a:xfrm>
              <a:off x="5038343" y="5692901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30480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bg object 639">
              <a:extLst>
                <a:ext uri="{FF2B5EF4-FFF2-40B4-BE49-F238E27FC236}">
                  <a16:creationId xmlns:a16="http://schemas.microsoft.com/office/drawing/2014/main" id="{78330262-83FC-4A96-83AB-D71CD5F946A8}"/>
                </a:ext>
              </a:extLst>
            </p:cNvPr>
            <p:cNvSpPr/>
            <p:nvPr/>
          </p:nvSpPr>
          <p:spPr>
            <a:xfrm>
              <a:off x="5038343" y="5818631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bg object 640">
              <a:extLst>
                <a:ext uri="{FF2B5EF4-FFF2-40B4-BE49-F238E27FC236}">
                  <a16:creationId xmlns:a16="http://schemas.microsoft.com/office/drawing/2014/main" id="{724B4670-C001-4CA1-A0F7-907FC970D060}"/>
                </a:ext>
              </a:extLst>
            </p:cNvPr>
            <p:cNvSpPr/>
            <p:nvPr/>
          </p:nvSpPr>
          <p:spPr>
            <a:xfrm>
              <a:off x="5049773" y="5830823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bg object 641">
              <a:extLst>
                <a:ext uri="{FF2B5EF4-FFF2-40B4-BE49-F238E27FC236}">
                  <a16:creationId xmlns:a16="http://schemas.microsoft.com/office/drawing/2014/main" id="{83BA4EFB-8594-4604-A179-95E8EC911D68}"/>
                </a:ext>
              </a:extLst>
            </p:cNvPr>
            <p:cNvSpPr/>
            <p:nvPr/>
          </p:nvSpPr>
          <p:spPr>
            <a:xfrm>
              <a:off x="5175503" y="58186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bg object 642">
              <a:extLst>
                <a:ext uri="{FF2B5EF4-FFF2-40B4-BE49-F238E27FC236}">
                  <a16:creationId xmlns:a16="http://schemas.microsoft.com/office/drawing/2014/main" id="{267761B3-B0B9-4619-843E-AFC6BA7CBC0A}"/>
                </a:ext>
              </a:extLst>
            </p:cNvPr>
            <p:cNvSpPr/>
            <p:nvPr/>
          </p:nvSpPr>
          <p:spPr>
            <a:xfrm>
              <a:off x="5339333" y="5692901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762" y="32004"/>
                  </a:lnTo>
                  <a:lnTo>
                    <a:pt x="0" y="63246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bg object 643">
              <a:extLst>
                <a:ext uri="{FF2B5EF4-FFF2-40B4-BE49-F238E27FC236}">
                  <a16:creationId xmlns:a16="http://schemas.microsoft.com/office/drawing/2014/main" id="{EF33491A-1922-47EA-8C0C-52E594FB5AE7}"/>
                </a:ext>
              </a:extLst>
            </p:cNvPr>
            <p:cNvSpPr/>
            <p:nvPr/>
          </p:nvSpPr>
          <p:spPr>
            <a:xfrm>
              <a:off x="5328665" y="5681471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bg object 644">
              <a:extLst>
                <a:ext uri="{FF2B5EF4-FFF2-40B4-BE49-F238E27FC236}">
                  <a16:creationId xmlns:a16="http://schemas.microsoft.com/office/drawing/2014/main" id="{7D7113E6-23BD-4CED-AB50-44BCCA886B85}"/>
                </a:ext>
              </a:extLst>
            </p:cNvPr>
            <p:cNvSpPr/>
            <p:nvPr/>
          </p:nvSpPr>
          <p:spPr>
            <a:xfrm>
              <a:off x="5202935" y="568147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bg object 645">
              <a:extLst>
                <a:ext uri="{FF2B5EF4-FFF2-40B4-BE49-F238E27FC236}">
                  <a16:creationId xmlns:a16="http://schemas.microsoft.com/office/drawing/2014/main" id="{E30970F8-21F4-4E05-86F8-830A793BE9CD}"/>
                </a:ext>
              </a:extLst>
            </p:cNvPr>
            <p:cNvSpPr/>
            <p:nvPr/>
          </p:nvSpPr>
          <p:spPr>
            <a:xfrm>
              <a:off x="5190743" y="56814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bg object 646">
              <a:extLst>
                <a:ext uri="{FF2B5EF4-FFF2-40B4-BE49-F238E27FC236}">
                  <a16:creationId xmlns:a16="http://schemas.microsoft.com/office/drawing/2014/main" id="{34A9731F-52DC-42C7-A582-4EACB2E7CE48}"/>
                </a:ext>
              </a:extLst>
            </p:cNvPr>
            <p:cNvSpPr/>
            <p:nvPr/>
          </p:nvSpPr>
          <p:spPr>
            <a:xfrm>
              <a:off x="5189981" y="5692901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57912"/>
                  </a:lnTo>
                  <a:lnTo>
                    <a:pt x="761" y="28956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bg object 647">
              <a:extLst>
                <a:ext uri="{FF2B5EF4-FFF2-40B4-BE49-F238E27FC236}">
                  <a16:creationId xmlns:a16="http://schemas.microsoft.com/office/drawing/2014/main" id="{C727ADA7-C1D9-4258-A863-C6C8C610038F}"/>
                </a:ext>
              </a:extLst>
            </p:cNvPr>
            <p:cNvSpPr/>
            <p:nvPr/>
          </p:nvSpPr>
          <p:spPr>
            <a:xfrm>
              <a:off x="5189981" y="58186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bg object 648">
              <a:extLst>
                <a:ext uri="{FF2B5EF4-FFF2-40B4-BE49-F238E27FC236}">
                  <a16:creationId xmlns:a16="http://schemas.microsoft.com/office/drawing/2014/main" id="{59A674E0-DBCF-4E78-8AFA-3BEEB19F5F74}"/>
                </a:ext>
              </a:extLst>
            </p:cNvPr>
            <p:cNvSpPr/>
            <p:nvPr/>
          </p:nvSpPr>
          <p:spPr>
            <a:xfrm>
              <a:off x="5202173" y="5830823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bg object 649">
              <a:extLst>
                <a:ext uri="{FF2B5EF4-FFF2-40B4-BE49-F238E27FC236}">
                  <a16:creationId xmlns:a16="http://schemas.microsoft.com/office/drawing/2014/main" id="{C1AF864C-2280-4634-88B9-C951A1F949AC}"/>
                </a:ext>
              </a:extLst>
            </p:cNvPr>
            <p:cNvSpPr/>
            <p:nvPr/>
          </p:nvSpPr>
          <p:spPr>
            <a:xfrm>
              <a:off x="5327141" y="58186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bg object 650">
              <a:extLst>
                <a:ext uri="{FF2B5EF4-FFF2-40B4-BE49-F238E27FC236}">
                  <a16:creationId xmlns:a16="http://schemas.microsoft.com/office/drawing/2014/main" id="{601978BC-32C1-4449-961B-69099AD78022}"/>
                </a:ext>
              </a:extLst>
            </p:cNvPr>
            <p:cNvSpPr/>
            <p:nvPr/>
          </p:nvSpPr>
          <p:spPr>
            <a:xfrm>
              <a:off x="4001262" y="5380481"/>
              <a:ext cx="1061085" cy="130810"/>
            </a:xfrm>
            <a:custGeom>
              <a:avLst/>
              <a:gdLst/>
              <a:ahLst/>
              <a:cxnLst/>
              <a:rect l="l" t="t" r="r" b="b"/>
              <a:pathLst>
                <a:path w="1061085" h="130810">
                  <a:moveTo>
                    <a:pt x="3048" y="0"/>
                  </a:moveTo>
                  <a:lnTo>
                    <a:pt x="3810" y="0"/>
                  </a:lnTo>
                </a:path>
                <a:path w="1061085" h="130810">
                  <a:moveTo>
                    <a:pt x="3048" y="0"/>
                  </a:moveTo>
                  <a:lnTo>
                    <a:pt x="0" y="130302"/>
                  </a:lnTo>
                  <a:lnTo>
                    <a:pt x="105918" y="130302"/>
                  </a:lnTo>
                  <a:lnTo>
                    <a:pt x="157937" y="130302"/>
                  </a:lnTo>
                  <a:lnTo>
                    <a:pt x="209956" y="130301"/>
                  </a:lnTo>
                  <a:lnTo>
                    <a:pt x="261975" y="130301"/>
                  </a:lnTo>
                  <a:lnTo>
                    <a:pt x="313994" y="130301"/>
                  </a:lnTo>
                  <a:lnTo>
                    <a:pt x="366014" y="130301"/>
                  </a:lnTo>
                  <a:lnTo>
                    <a:pt x="418033" y="130301"/>
                  </a:lnTo>
                  <a:lnTo>
                    <a:pt x="470052" y="130301"/>
                  </a:lnTo>
                  <a:lnTo>
                    <a:pt x="522071" y="130301"/>
                  </a:lnTo>
                  <a:lnTo>
                    <a:pt x="574090" y="130301"/>
                  </a:lnTo>
                  <a:lnTo>
                    <a:pt x="886206" y="130301"/>
                  </a:lnTo>
                  <a:lnTo>
                    <a:pt x="1059942" y="130301"/>
                  </a:lnTo>
                  <a:lnTo>
                    <a:pt x="1060704" y="10363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bg object 651">
              <a:extLst>
                <a:ext uri="{FF2B5EF4-FFF2-40B4-BE49-F238E27FC236}">
                  <a16:creationId xmlns:a16="http://schemas.microsoft.com/office/drawing/2014/main" id="{2C82C89D-4911-4EDA-8C86-E900093B010D}"/>
                </a:ext>
              </a:extLst>
            </p:cNvPr>
            <p:cNvSpPr/>
            <p:nvPr/>
          </p:nvSpPr>
          <p:spPr>
            <a:xfrm>
              <a:off x="5061966" y="5484113"/>
              <a:ext cx="295275" cy="29209"/>
            </a:xfrm>
            <a:custGeom>
              <a:avLst/>
              <a:gdLst/>
              <a:ahLst/>
              <a:cxnLst/>
              <a:rect l="l" t="t" r="r" b="b"/>
              <a:pathLst>
                <a:path w="295275" h="29210">
                  <a:moveTo>
                    <a:pt x="294893" y="2895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bg object 652">
              <a:extLst>
                <a:ext uri="{FF2B5EF4-FFF2-40B4-BE49-F238E27FC236}">
                  <a16:creationId xmlns:a16="http://schemas.microsoft.com/office/drawing/2014/main" id="{05E58086-CA95-4D8C-8BE5-27BEB76990ED}"/>
                </a:ext>
              </a:extLst>
            </p:cNvPr>
            <p:cNvSpPr/>
            <p:nvPr/>
          </p:nvSpPr>
          <p:spPr>
            <a:xfrm>
              <a:off x="5352248" y="5513069"/>
              <a:ext cx="5080" cy="371475"/>
            </a:xfrm>
            <a:custGeom>
              <a:avLst/>
              <a:gdLst/>
              <a:ahLst/>
              <a:cxnLst/>
              <a:rect l="l" t="t" r="r" b="b"/>
              <a:pathLst>
                <a:path w="5079" h="371475">
                  <a:moveTo>
                    <a:pt x="1563" y="371093"/>
                  </a:moveTo>
                  <a:lnTo>
                    <a:pt x="1563" y="368045"/>
                  </a:lnTo>
                  <a:lnTo>
                    <a:pt x="801" y="364997"/>
                  </a:lnTo>
                  <a:lnTo>
                    <a:pt x="834" y="351715"/>
                  </a:lnTo>
                  <a:lnTo>
                    <a:pt x="416" y="338666"/>
                  </a:lnTo>
                  <a:lnTo>
                    <a:pt x="0" y="325637"/>
                  </a:lnTo>
                  <a:lnTo>
                    <a:pt x="39" y="312419"/>
                  </a:lnTo>
                  <a:lnTo>
                    <a:pt x="39" y="278891"/>
                  </a:lnTo>
                  <a:lnTo>
                    <a:pt x="512" y="230880"/>
                  </a:lnTo>
                  <a:lnTo>
                    <a:pt x="1249" y="182875"/>
                  </a:lnTo>
                  <a:lnTo>
                    <a:pt x="2143" y="134872"/>
                  </a:lnTo>
                  <a:lnTo>
                    <a:pt x="3087" y="86867"/>
                  </a:lnTo>
                  <a:lnTo>
                    <a:pt x="461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bg object 653">
              <a:extLst>
                <a:ext uri="{FF2B5EF4-FFF2-40B4-BE49-F238E27FC236}">
                  <a16:creationId xmlns:a16="http://schemas.microsoft.com/office/drawing/2014/main" id="{E83D5ED3-5BDC-47D3-8FB1-5F16259A5EE1}"/>
                </a:ext>
              </a:extLst>
            </p:cNvPr>
            <p:cNvSpPr/>
            <p:nvPr/>
          </p:nvSpPr>
          <p:spPr>
            <a:xfrm>
              <a:off x="3973068" y="5817107"/>
              <a:ext cx="1381125" cy="67310"/>
            </a:xfrm>
            <a:custGeom>
              <a:avLst/>
              <a:gdLst/>
              <a:ahLst/>
              <a:cxnLst/>
              <a:rect l="l" t="t" r="r" b="b"/>
              <a:pathLst>
                <a:path w="1381125" h="67310">
                  <a:moveTo>
                    <a:pt x="2286" y="65532"/>
                  </a:moveTo>
                  <a:lnTo>
                    <a:pt x="1380744" y="67056"/>
                  </a:lnTo>
                </a:path>
                <a:path w="1381125" h="67310">
                  <a:moveTo>
                    <a:pt x="2286" y="65532"/>
                  </a:moveTo>
                  <a:lnTo>
                    <a:pt x="2286" y="62484"/>
                  </a:lnTo>
                  <a:lnTo>
                    <a:pt x="1117" y="50356"/>
                  </a:lnTo>
                  <a:lnTo>
                    <a:pt x="828" y="37685"/>
                  </a:lnTo>
                  <a:lnTo>
                    <a:pt x="696" y="25031"/>
                  </a:lnTo>
                  <a:lnTo>
                    <a:pt x="0" y="12954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bg object 654">
              <a:extLst>
                <a:ext uri="{FF2B5EF4-FFF2-40B4-BE49-F238E27FC236}">
                  <a16:creationId xmlns:a16="http://schemas.microsoft.com/office/drawing/2014/main" id="{D7590980-9B79-4464-9C1B-486DA7FBFB7F}"/>
                </a:ext>
              </a:extLst>
            </p:cNvPr>
            <p:cNvSpPr/>
            <p:nvPr/>
          </p:nvSpPr>
          <p:spPr>
            <a:xfrm>
              <a:off x="3973830" y="5665469"/>
              <a:ext cx="0" cy="151765"/>
            </a:xfrm>
            <a:custGeom>
              <a:avLst/>
              <a:gdLst/>
              <a:ahLst/>
              <a:cxnLst/>
              <a:rect l="l" t="t" r="r" b="b"/>
              <a:pathLst>
                <a:path h="151764">
                  <a:moveTo>
                    <a:pt x="0" y="25145"/>
                  </a:moveTo>
                  <a:lnTo>
                    <a:pt x="0" y="151637"/>
                  </a:lnTo>
                </a:path>
                <a:path h="151764">
                  <a:moveTo>
                    <a:pt x="0" y="2514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bg object 655">
              <a:extLst>
                <a:ext uri="{FF2B5EF4-FFF2-40B4-BE49-F238E27FC236}">
                  <a16:creationId xmlns:a16="http://schemas.microsoft.com/office/drawing/2014/main" id="{FC51D8D1-0966-4D1A-AC04-A9559912C2F3}"/>
                </a:ext>
              </a:extLst>
            </p:cNvPr>
            <p:cNvSpPr/>
            <p:nvPr/>
          </p:nvSpPr>
          <p:spPr>
            <a:xfrm>
              <a:off x="3974592" y="5540501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2286" y="0"/>
                  </a:moveTo>
                  <a:lnTo>
                    <a:pt x="2286" y="16002"/>
                  </a:lnTo>
                  <a:lnTo>
                    <a:pt x="1524" y="32766"/>
                  </a:lnTo>
                  <a:lnTo>
                    <a:pt x="762" y="65532"/>
                  </a:lnTo>
                  <a:lnTo>
                    <a:pt x="762" y="95250"/>
                  </a:lnTo>
                  <a:lnTo>
                    <a:pt x="0" y="124205"/>
                  </a:lnTo>
                </a:path>
                <a:path w="3175" h="124460">
                  <a:moveTo>
                    <a:pt x="2286" y="0"/>
                  </a:moveTo>
                  <a:lnTo>
                    <a:pt x="304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bg object 656">
              <a:extLst>
                <a:ext uri="{FF2B5EF4-FFF2-40B4-BE49-F238E27FC236}">
                  <a16:creationId xmlns:a16="http://schemas.microsoft.com/office/drawing/2014/main" id="{CE22FD99-1979-476F-A5A2-8F5ABA35BDDC}"/>
                </a:ext>
              </a:extLst>
            </p:cNvPr>
            <p:cNvSpPr/>
            <p:nvPr/>
          </p:nvSpPr>
          <p:spPr>
            <a:xfrm>
              <a:off x="3976878" y="5514593"/>
              <a:ext cx="0" cy="25400"/>
            </a:xfrm>
            <a:custGeom>
              <a:avLst/>
              <a:gdLst/>
              <a:ahLst/>
              <a:cxnLst/>
              <a:rect l="l" t="t" r="r" b="b"/>
              <a:pathLst>
                <a:path h="25400">
                  <a:moveTo>
                    <a:pt x="0" y="2514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bg object 657">
              <a:extLst>
                <a:ext uri="{FF2B5EF4-FFF2-40B4-BE49-F238E27FC236}">
                  <a16:creationId xmlns:a16="http://schemas.microsoft.com/office/drawing/2014/main" id="{B5F1C97F-2917-4C3D-968A-990DB8575572}"/>
                </a:ext>
              </a:extLst>
            </p:cNvPr>
            <p:cNvSpPr/>
            <p:nvPr/>
          </p:nvSpPr>
          <p:spPr>
            <a:xfrm>
              <a:off x="3977640" y="5514593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bg object 658">
              <a:extLst>
                <a:ext uri="{FF2B5EF4-FFF2-40B4-BE49-F238E27FC236}">
                  <a16:creationId xmlns:a16="http://schemas.microsoft.com/office/drawing/2014/main" id="{477E91FA-75EC-40E9-B0C0-F9979906436B}"/>
                </a:ext>
              </a:extLst>
            </p:cNvPr>
            <p:cNvSpPr/>
            <p:nvPr/>
          </p:nvSpPr>
          <p:spPr>
            <a:xfrm>
              <a:off x="3977640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bg object 659">
              <a:extLst>
                <a:ext uri="{FF2B5EF4-FFF2-40B4-BE49-F238E27FC236}">
                  <a16:creationId xmlns:a16="http://schemas.microsoft.com/office/drawing/2014/main" id="{A3BD7851-C003-4E7F-9F46-E61B733E947A}"/>
                </a:ext>
              </a:extLst>
            </p:cNvPr>
            <p:cNvSpPr/>
            <p:nvPr/>
          </p:nvSpPr>
          <p:spPr>
            <a:xfrm>
              <a:off x="3980688" y="539038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0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bg object 660">
              <a:extLst>
                <a:ext uri="{FF2B5EF4-FFF2-40B4-BE49-F238E27FC236}">
                  <a16:creationId xmlns:a16="http://schemas.microsoft.com/office/drawing/2014/main" id="{D9D6B186-889D-4D11-8C57-6C48539DE69B}"/>
                </a:ext>
              </a:extLst>
            </p:cNvPr>
            <p:cNvSpPr/>
            <p:nvPr/>
          </p:nvSpPr>
          <p:spPr>
            <a:xfrm>
              <a:off x="3979926" y="5378195"/>
              <a:ext cx="1270" cy="12700"/>
            </a:xfrm>
            <a:custGeom>
              <a:avLst/>
              <a:gdLst/>
              <a:ahLst/>
              <a:cxnLst/>
              <a:rect l="l" t="t" r="r" b="b"/>
              <a:pathLst>
                <a:path w="1270" h="12700">
                  <a:moveTo>
                    <a:pt x="0" y="12191"/>
                  </a:move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bg object 661">
              <a:extLst>
                <a:ext uri="{FF2B5EF4-FFF2-40B4-BE49-F238E27FC236}">
                  <a16:creationId xmlns:a16="http://schemas.microsoft.com/office/drawing/2014/main" id="{4479DD6E-6D98-402A-8FEE-8B00E1A6597C}"/>
                </a:ext>
              </a:extLst>
            </p:cNvPr>
            <p:cNvSpPr/>
            <p:nvPr/>
          </p:nvSpPr>
          <p:spPr>
            <a:xfrm>
              <a:off x="3980688" y="5378195"/>
              <a:ext cx="24130" cy="2540"/>
            </a:xfrm>
            <a:custGeom>
              <a:avLst/>
              <a:gdLst/>
              <a:ahLst/>
              <a:cxnLst/>
              <a:rect l="l" t="t" r="r" b="b"/>
              <a:pathLst>
                <a:path w="24129" h="2539">
                  <a:moveTo>
                    <a:pt x="23622" y="2286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bg object 662">
              <a:extLst>
                <a:ext uri="{FF2B5EF4-FFF2-40B4-BE49-F238E27FC236}">
                  <a16:creationId xmlns:a16="http://schemas.microsoft.com/office/drawing/2014/main" id="{AC882681-196E-4417-A814-00ABF32D0BBB}"/>
                </a:ext>
              </a:extLst>
            </p:cNvPr>
            <p:cNvSpPr/>
            <p:nvPr/>
          </p:nvSpPr>
          <p:spPr>
            <a:xfrm>
              <a:off x="5353811" y="5513069"/>
              <a:ext cx="3175" cy="372110"/>
            </a:xfrm>
            <a:custGeom>
              <a:avLst/>
              <a:gdLst/>
              <a:ahLst/>
              <a:cxnLst/>
              <a:rect l="l" t="t" r="r" b="b"/>
              <a:pathLst>
                <a:path w="3175" h="372110">
                  <a:moveTo>
                    <a:pt x="3048" y="0"/>
                  </a:moveTo>
                  <a:lnTo>
                    <a:pt x="1524" y="250697"/>
                  </a:lnTo>
                  <a:lnTo>
                    <a:pt x="1524" y="336042"/>
                  </a:lnTo>
                  <a:lnTo>
                    <a:pt x="762" y="351282"/>
                  </a:lnTo>
                  <a:lnTo>
                    <a:pt x="762" y="370332"/>
                  </a:lnTo>
                  <a:lnTo>
                    <a:pt x="0" y="371094"/>
                  </a:lnTo>
                  <a:lnTo>
                    <a:pt x="0" y="371856"/>
                  </a:lnTo>
                  <a:lnTo>
                    <a:pt x="0" y="37109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0" name="bg object 663">
              <a:extLst>
                <a:ext uri="{FF2B5EF4-FFF2-40B4-BE49-F238E27FC236}">
                  <a16:creationId xmlns:a16="http://schemas.microsoft.com/office/drawing/2014/main" id="{ECE4C89A-81BC-44E1-B54E-C770F50EA016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22192" y="5526785"/>
              <a:ext cx="156972" cy="304800"/>
            </a:xfrm>
            <a:prstGeom prst="rect">
              <a:avLst/>
            </a:prstGeom>
          </p:spPr>
        </p:pic>
        <p:sp>
          <p:nvSpPr>
            <p:cNvPr id="311" name="bg object 664">
              <a:extLst>
                <a:ext uri="{FF2B5EF4-FFF2-40B4-BE49-F238E27FC236}">
                  <a16:creationId xmlns:a16="http://schemas.microsoft.com/office/drawing/2014/main" id="{E7AA37C5-3599-4D90-8CA3-4BDBBA021982}"/>
                </a:ext>
              </a:extLst>
            </p:cNvPr>
            <p:cNvSpPr/>
            <p:nvPr/>
          </p:nvSpPr>
          <p:spPr>
            <a:xfrm>
              <a:off x="3058668" y="5881877"/>
              <a:ext cx="916940" cy="1270"/>
            </a:xfrm>
            <a:custGeom>
              <a:avLst/>
              <a:gdLst/>
              <a:ahLst/>
              <a:cxnLst/>
              <a:rect l="l" t="t" r="r" b="b"/>
              <a:pathLst>
                <a:path w="916939" h="1270">
                  <a:moveTo>
                    <a:pt x="0" y="0"/>
                  </a:moveTo>
                  <a:lnTo>
                    <a:pt x="916686" y="76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bg object 665">
              <a:extLst>
                <a:ext uri="{FF2B5EF4-FFF2-40B4-BE49-F238E27FC236}">
                  <a16:creationId xmlns:a16="http://schemas.microsoft.com/office/drawing/2014/main" id="{34F5D54B-3098-46F9-90F0-78168DCFA944}"/>
                </a:ext>
              </a:extLst>
            </p:cNvPr>
            <p:cNvSpPr/>
            <p:nvPr/>
          </p:nvSpPr>
          <p:spPr>
            <a:xfrm>
              <a:off x="3058668" y="5539739"/>
              <a:ext cx="0" cy="342265"/>
            </a:xfrm>
            <a:custGeom>
              <a:avLst/>
              <a:gdLst/>
              <a:ahLst/>
              <a:cxnLst/>
              <a:rect l="l" t="t" r="r" b="b"/>
              <a:pathLst>
                <a:path h="342264">
                  <a:moveTo>
                    <a:pt x="0" y="0"/>
                  </a:moveTo>
                  <a:lnTo>
                    <a:pt x="0" y="0"/>
                  </a:lnTo>
                  <a:lnTo>
                    <a:pt x="0" y="231902"/>
                  </a:lnTo>
                  <a:lnTo>
                    <a:pt x="0" y="285496"/>
                  </a:lnTo>
                  <a:lnTo>
                    <a:pt x="0" y="339090"/>
                  </a:lnTo>
                  <a:lnTo>
                    <a:pt x="0" y="34213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bg object 666">
              <a:extLst>
                <a:ext uri="{FF2B5EF4-FFF2-40B4-BE49-F238E27FC236}">
                  <a16:creationId xmlns:a16="http://schemas.microsoft.com/office/drawing/2014/main" id="{CEAD47D5-E7B4-4634-942E-F60D7F0AD75B}"/>
                </a:ext>
              </a:extLst>
            </p:cNvPr>
            <p:cNvSpPr/>
            <p:nvPr/>
          </p:nvSpPr>
          <p:spPr>
            <a:xfrm>
              <a:off x="3075432" y="5378195"/>
              <a:ext cx="905510" cy="1270"/>
            </a:xfrm>
            <a:custGeom>
              <a:avLst/>
              <a:gdLst/>
              <a:ahLst/>
              <a:cxnLst/>
              <a:rect l="l" t="t" r="r" b="b"/>
              <a:pathLst>
                <a:path w="905510" h="1270">
                  <a:moveTo>
                    <a:pt x="905256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bg object 667">
              <a:extLst>
                <a:ext uri="{FF2B5EF4-FFF2-40B4-BE49-F238E27FC236}">
                  <a16:creationId xmlns:a16="http://schemas.microsoft.com/office/drawing/2014/main" id="{E4464E9B-7D1D-4C1A-94A6-FDA822012602}"/>
                </a:ext>
              </a:extLst>
            </p:cNvPr>
            <p:cNvSpPr/>
            <p:nvPr/>
          </p:nvSpPr>
          <p:spPr>
            <a:xfrm>
              <a:off x="3969258" y="5378957"/>
              <a:ext cx="10795" cy="11430"/>
            </a:xfrm>
            <a:custGeom>
              <a:avLst/>
              <a:gdLst/>
              <a:ahLst/>
              <a:cxnLst/>
              <a:rect l="l" t="t" r="r" b="b"/>
              <a:pathLst>
                <a:path w="10795" h="11429">
                  <a:moveTo>
                    <a:pt x="0" y="0"/>
                  </a:moveTo>
                  <a:lnTo>
                    <a:pt x="10668" y="114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bg object 668">
              <a:extLst>
                <a:ext uri="{FF2B5EF4-FFF2-40B4-BE49-F238E27FC236}">
                  <a16:creationId xmlns:a16="http://schemas.microsoft.com/office/drawing/2014/main" id="{24A32372-166C-4564-9618-20CD5EB23598}"/>
                </a:ext>
              </a:extLst>
            </p:cNvPr>
            <p:cNvSpPr/>
            <p:nvPr/>
          </p:nvSpPr>
          <p:spPr>
            <a:xfrm>
              <a:off x="3844290" y="5378957"/>
              <a:ext cx="125095" cy="1270"/>
            </a:xfrm>
            <a:custGeom>
              <a:avLst/>
              <a:gdLst/>
              <a:ahLst/>
              <a:cxnLst/>
              <a:rect l="l" t="t" r="r" b="b"/>
              <a:pathLst>
                <a:path w="125095" h="1270">
                  <a:moveTo>
                    <a:pt x="0" y="762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bg object 669">
              <a:extLst>
                <a:ext uri="{FF2B5EF4-FFF2-40B4-BE49-F238E27FC236}">
                  <a16:creationId xmlns:a16="http://schemas.microsoft.com/office/drawing/2014/main" id="{B5639763-1021-4264-A5E8-B31395D4D422}"/>
                </a:ext>
              </a:extLst>
            </p:cNvPr>
            <p:cNvSpPr/>
            <p:nvPr/>
          </p:nvSpPr>
          <p:spPr>
            <a:xfrm>
              <a:off x="3831336" y="5379719"/>
              <a:ext cx="13335" cy="11430"/>
            </a:xfrm>
            <a:custGeom>
              <a:avLst/>
              <a:gdLst/>
              <a:ahLst/>
              <a:cxnLst/>
              <a:rect l="l" t="t" r="r" b="b"/>
              <a:pathLst>
                <a:path w="13335" h="11429">
                  <a:moveTo>
                    <a:pt x="0" y="11429"/>
                  </a:moveTo>
                  <a:lnTo>
                    <a:pt x="1295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bg object 670">
              <a:extLst>
                <a:ext uri="{FF2B5EF4-FFF2-40B4-BE49-F238E27FC236}">
                  <a16:creationId xmlns:a16="http://schemas.microsoft.com/office/drawing/2014/main" id="{5D43307D-5EEC-4B97-BD51-FAE8F0490245}"/>
                </a:ext>
              </a:extLst>
            </p:cNvPr>
            <p:cNvSpPr/>
            <p:nvPr/>
          </p:nvSpPr>
          <p:spPr>
            <a:xfrm>
              <a:off x="3828288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4"/>
                  </a:moveTo>
                  <a:lnTo>
                    <a:pt x="761" y="92964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bg object 671">
              <a:extLst>
                <a:ext uri="{FF2B5EF4-FFF2-40B4-BE49-F238E27FC236}">
                  <a16:creationId xmlns:a16="http://schemas.microsoft.com/office/drawing/2014/main" id="{DAC09C27-3FB2-46A4-8846-724726B47B45}"/>
                </a:ext>
              </a:extLst>
            </p:cNvPr>
            <p:cNvSpPr/>
            <p:nvPr/>
          </p:nvSpPr>
          <p:spPr>
            <a:xfrm>
              <a:off x="3828288" y="551459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bg object 672">
              <a:extLst>
                <a:ext uri="{FF2B5EF4-FFF2-40B4-BE49-F238E27FC236}">
                  <a16:creationId xmlns:a16="http://schemas.microsoft.com/office/drawing/2014/main" id="{EF8D7E2C-154B-48F8-B285-BBBC0190D22E}"/>
                </a:ext>
              </a:extLst>
            </p:cNvPr>
            <p:cNvSpPr/>
            <p:nvPr/>
          </p:nvSpPr>
          <p:spPr>
            <a:xfrm>
              <a:off x="3840480" y="5526023"/>
              <a:ext cx="125095" cy="1270"/>
            </a:xfrm>
            <a:custGeom>
              <a:avLst/>
              <a:gdLst/>
              <a:ahLst/>
              <a:cxnLst/>
              <a:rect l="l" t="t" r="r" b="b"/>
              <a:pathLst>
                <a:path w="125095" h="1270">
                  <a:moveTo>
                    <a:pt x="124967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bg object 673">
              <a:extLst>
                <a:ext uri="{FF2B5EF4-FFF2-40B4-BE49-F238E27FC236}">
                  <a16:creationId xmlns:a16="http://schemas.microsoft.com/office/drawing/2014/main" id="{55C6CF20-33D0-4A55-A8FD-D3CD620BA4E4}"/>
                </a:ext>
              </a:extLst>
            </p:cNvPr>
            <p:cNvSpPr/>
            <p:nvPr/>
          </p:nvSpPr>
          <p:spPr>
            <a:xfrm>
              <a:off x="3965448" y="5515355"/>
              <a:ext cx="11430" cy="10795"/>
            </a:xfrm>
            <a:custGeom>
              <a:avLst/>
              <a:gdLst/>
              <a:ahLst/>
              <a:cxnLst/>
              <a:rect l="l" t="t" r="r" b="b"/>
              <a:pathLst>
                <a:path w="11429" h="10795">
                  <a:moveTo>
                    <a:pt x="11429" y="0"/>
                  </a:moveTo>
                  <a:lnTo>
                    <a:pt x="0" y="10668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bg object 674">
              <a:extLst>
                <a:ext uri="{FF2B5EF4-FFF2-40B4-BE49-F238E27FC236}">
                  <a16:creationId xmlns:a16="http://schemas.microsoft.com/office/drawing/2014/main" id="{DC49FEC2-1021-448F-87B7-306AF4EE9AF4}"/>
                </a:ext>
              </a:extLst>
            </p:cNvPr>
            <p:cNvSpPr/>
            <p:nvPr/>
          </p:nvSpPr>
          <p:spPr>
            <a:xfrm>
              <a:off x="3674364" y="5391149"/>
              <a:ext cx="3810" cy="123825"/>
            </a:xfrm>
            <a:custGeom>
              <a:avLst/>
              <a:gdLst/>
              <a:ahLst/>
              <a:cxnLst/>
              <a:rect l="l" t="t" r="r" b="b"/>
              <a:pathLst>
                <a:path w="3810" h="123825">
                  <a:moveTo>
                    <a:pt x="3810" y="0"/>
                  </a:moveTo>
                  <a:lnTo>
                    <a:pt x="1524" y="92964"/>
                  </a:ln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bg object 675">
              <a:extLst>
                <a:ext uri="{FF2B5EF4-FFF2-40B4-BE49-F238E27FC236}">
                  <a16:creationId xmlns:a16="http://schemas.microsoft.com/office/drawing/2014/main" id="{8DF78E6C-CB6A-4BDF-9F14-CA77DE66613A}"/>
                </a:ext>
              </a:extLst>
            </p:cNvPr>
            <p:cNvSpPr/>
            <p:nvPr/>
          </p:nvSpPr>
          <p:spPr>
            <a:xfrm>
              <a:off x="3665982" y="537971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0"/>
                  </a:moveTo>
                  <a:lnTo>
                    <a:pt x="12192" y="1142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bg object 676">
              <a:extLst>
                <a:ext uri="{FF2B5EF4-FFF2-40B4-BE49-F238E27FC236}">
                  <a16:creationId xmlns:a16="http://schemas.microsoft.com/office/drawing/2014/main" id="{759FC68A-76B2-4F0E-AF4A-923099AD2401}"/>
                </a:ext>
              </a:extLst>
            </p:cNvPr>
            <p:cNvSpPr/>
            <p:nvPr/>
          </p:nvSpPr>
          <p:spPr>
            <a:xfrm>
              <a:off x="3541014" y="537971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bg object 677">
              <a:extLst>
                <a:ext uri="{FF2B5EF4-FFF2-40B4-BE49-F238E27FC236}">
                  <a16:creationId xmlns:a16="http://schemas.microsoft.com/office/drawing/2014/main" id="{607AE486-EDBE-4F61-B66B-5A5EC990500A}"/>
                </a:ext>
              </a:extLst>
            </p:cNvPr>
            <p:cNvSpPr/>
            <p:nvPr/>
          </p:nvSpPr>
          <p:spPr>
            <a:xfrm>
              <a:off x="3528822" y="537971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bg object 678">
              <a:extLst>
                <a:ext uri="{FF2B5EF4-FFF2-40B4-BE49-F238E27FC236}">
                  <a16:creationId xmlns:a16="http://schemas.microsoft.com/office/drawing/2014/main" id="{89BD8618-813A-474A-B175-1C8737703DFA}"/>
                </a:ext>
              </a:extLst>
            </p:cNvPr>
            <p:cNvSpPr/>
            <p:nvPr/>
          </p:nvSpPr>
          <p:spPr>
            <a:xfrm>
              <a:off x="3525774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4"/>
                  </a:moveTo>
                  <a:lnTo>
                    <a:pt x="761" y="92964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bg object 679">
              <a:extLst>
                <a:ext uri="{FF2B5EF4-FFF2-40B4-BE49-F238E27FC236}">
                  <a16:creationId xmlns:a16="http://schemas.microsoft.com/office/drawing/2014/main" id="{3E3CF01E-3532-4DEF-8C15-8E131A23920A}"/>
                </a:ext>
              </a:extLst>
            </p:cNvPr>
            <p:cNvSpPr/>
            <p:nvPr/>
          </p:nvSpPr>
          <p:spPr>
            <a:xfrm>
              <a:off x="3525774" y="5514593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bg object 680">
              <a:extLst>
                <a:ext uri="{FF2B5EF4-FFF2-40B4-BE49-F238E27FC236}">
                  <a16:creationId xmlns:a16="http://schemas.microsoft.com/office/drawing/2014/main" id="{9AFA6F0B-308F-4B93-A26B-0EB36428947D}"/>
                </a:ext>
              </a:extLst>
            </p:cNvPr>
            <p:cNvSpPr/>
            <p:nvPr/>
          </p:nvSpPr>
          <p:spPr>
            <a:xfrm>
              <a:off x="3537204" y="55267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bg object 681">
              <a:extLst>
                <a:ext uri="{FF2B5EF4-FFF2-40B4-BE49-F238E27FC236}">
                  <a16:creationId xmlns:a16="http://schemas.microsoft.com/office/drawing/2014/main" id="{FBF17567-6A3F-46E5-A066-DC7DA52CBE34}"/>
                </a:ext>
              </a:extLst>
            </p:cNvPr>
            <p:cNvSpPr/>
            <p:nvPr/>
          </p:nvSpPr>
          <p:spPr>
            <a:xfrm>
              <a:off x="3662172" y="551459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bg object 682">
              <a:extLst>
                <a:ext uri="{FF2B5EF4-FFF2-40B4-BE49-F238E27FC236}">
                  <a16:creationId xmlns:a16="http://schemas.microsoft.com/office/drawing/2014/main" id="{2C669B18-5C69-4A2D-935B-24545E76D1CF}"/>
                </a:ext>
              </a:extLst>
            </p:cNvPr>
            <p:cNvSpPr/>
            <p:nvPr/>
          </p:nvSpPr>
          <p:spPr>
            <a:xfrm>
              <a:off x="3371850" y="5391911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bg object 683">
              <a:extLst>
                <a:ext uri="{FF2B5EF4-FFF2-40B4-BE49-F238E27FC236}">
                  <a16:creationId xmlns:a16="http://schemas.microsoft.com/office/drawing/2014/main" id="{0E0B53B8-9650-4816-A3D6-747A655755E0}"/>
                </a:ext>
              </a:extLst>
            </p:cNvPr>
            <p:cNvSpPr/>
            <p:nvPr/>
          </p:nvSpPr>
          <p:spPr>
            <a:xfrm>
              <a:off x="3363468" y="537971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bg object 684">
              <a:extLst>
                <a:ext uri="{FF2B5EF4-FFF2-40B4-BE49-F238E27FC236}">
                  <a16:creationId xmlns:a16="http://schemas.microsoft.com/office/drawing/2014/main" id="{E291AC58-E7A3-4BB5-92FC-C2CDEBBA30C6}"/>
                </a:ext>
              </a:extLst>
            </p:cNvPr>
            <p:cNvSpPr/>
            <p:nvPr/>
          </p:nvSpPr>
          <p:spPr>
            <a:xfrm>
              <a:off x="3238500" y="537971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bg object 685">
              <a:extLst>
                <a:ext uri="{FF2B5EF4-FFF2-40B4-BE49-F238E27FC236}">
                  <a16:creationId xmlns:a16="http://schemas.microsoft.com/office/drawing/2014/main" id="{5ABF59F2-5266-493B-96CD-7F2DC043FCAF}"/>
                </a:ext>
              </a:extLst>
            </p:cNvPr>
            <p:cNvSpPr/>
            <p:nvPr/>
          </p:nvSpPr>
          <p:spPr>
            <a:xfrm>
              <a:off x="3226308" y="537971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bg object 686">
              <a:extLst>
                <a:ext uri="{FF2B5EF4-FFF2-40B4-BE49-F238E27FC236}">
                  <a16:creationId xmlns:a16="http://schemas.microsoft.com/office/drawing/2014/main" id="{AA48C391-8982-48F7-B512-61DFCFB694C7}"/>
                </a:ext>
              </a:extLst>
            </p:cNvPr>
            <p:cNvSpPr/>
            <p:nvPr/>
          </p:nvSpPr>
          <p:spPr>
            <a:xfrm>
              <a:off x="3222498" y="5391911"/>
              <a:ext cx="3810" cy="123825"/>
            </a:xfrm>
            <a:custGeom>
              <a:avLst/>
              <a:gdLst/>
              <a:ahLst/>
              <a:cxnLst/>
              <a:rect l="l" t="t" r="r" b="b"/>
              <a:pathLst>
                <a:path w="3810" h="123825">
                  <a:moveTo>
                    <a:pt x="0" y="123444"/>
                  </a:moveTo>
                  <a:lnTo>
                    <a:pt x="761" y="92202"/>
                  </a:lnTo>
                  <a:lnTo>
                    <a:pt x="2285" y="61722"/>
                  </a:lnTo>
                  <a:lnTo>
                    <a:pt x="3809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bg object 687">
              <a:extLst>
                <a:ext uri="{FF2B5EF4-FFF2-40B4-BE49-F238E27FC236}">
                  <a16:creationId xmlns:a16="http://schemas.microsoft.com/office/drawing/2014/main" id="{17420884-059B-4556-92B2-DD35BEA249C3}"/>
                </a:ext>
              </a:extLst>
            </p:cNvPr>
            <p:cNvSpPr/>
            <p:nvPr/>
          </p:nvSpPr>
          <p:spPr>
            <a:xfrm>
              <a:off x="3222498" y="551535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2" y="1143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bg object 688">
              <a:extLst>
                <a:ext uri="{FF2B5EF4-FFF2-40B4-BE49-F238E27FC236}">
                  <a16:creationId xmlns:a16="http://schemas.microsoft.com/office/drawing/2014/main" id="{9D2A6C11-374E-4B1D-BBC8-B203E6E255A3}"/>
                </a:ext>
              </a:extLst>
            </p:cNvPr>
            <p:cNvSpPr/>
            <p:nvPr/>
          </p:nvSpPr>
          <p:spPr>
            <a:xfrm>
              <a:off x="3234690" y="55267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8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bg object 689">
              <a:extLst>
                <a:ext uri="{FF2B5EF4-FFF2-40B4-BE49-F238E27FC236}">
                  <a16:creationId xmlns:a16="http://schemas.microsoft.com/office/drawing/2014/main" id="{858B28B2-AD35-4BB9-AD46-9D97E06D1566}"/>
                </a:ext>
              </a:extLst>
            </p:cNvPr>
            <p:cNvSpPr/>
            <p:nvPr/>
          </p:nvSpPr>
          <p:spPr>
            <a:xfrm>
              <a:off x="3359658" y="551535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bg object 690">
              <a:extLst>
                <a:ext uri="{FF2B5EF4-FFF2-40B4-BE49-F238E27FC236}">
                  <a16:creationId xmlns:a16="http://schemas.microsoft.com/office/drawing/2014/main" id="{25DC0688-88C1-4748-B42F-15D47498B4AE}"/>
                </a:ext>
              </a:extLst>
            </p:cNvPr>
            <p:cNvSpPr/>
            <p:nvPr/>
          </p:nvSpPr>
          <p:spPr>
            <a:xfrm>
              <a:off x="3822954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2286" y="20574"/>
                  </a:lnTo>
                  <a:lnTo>
                    <a:pt x="1524" y="41148"/>
                  </a:lnTo>
                  <a:lnTo>
                    <a:pt x="1524" y="61722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bg object 691">
              <a:extLst>
                <a:ext uri="{FF2B5EF4-FFF2-40B4-BE49-F238E27FC236}">
                  <a16:creationId xmlns:a16="http://schemas.microsoft.com/office/drawing/2014/main" id="{AE2A3A6C-2DC3-4A23-8200-3FC8788CC03A}"/>
                </a:ext>
              </a:extLst>
            </p:cNvPr>
            <p:cNvSpPr/>
            <p:nvPr/>
          </p:nvSpPr>
          <p:spPr>
            <a:xfrm>
              <a:off x="3813810" y="5529071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bg object 692">
              <a:extLst>
                <a:ext uri="{FF2B5EF4-FFF2-40B4-BE49-F238E27FC236}">
                  <a16:creationId xmlns:a16="http://schemas.microsoft.com/office/drawing/2014/main" id="{1EB8ED11-6E50-4B83-9A84-325D181415DC}"/>
                </a:ext>
              </a:extLst>
            </p:cNvPr>
            <p:cNvSpPr/>
            <p:nvPr/>
          </p:nvSpPr>
          <p:spPr>
            <a:xfrm>
              <a:off x="3688842" y="5529071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bg object 693">
              <a:extLst>
                <a:ext uri="{FF2B5EF4-FFF2-40B4-BE49-F238E27FC236}">
                  <a16:creationId xmlns:a16="http://schemas.microsoft.com/office/drawing/2014/main" id="{C1E123B5-A3A8-49E4-A5C7-CE2A68A58BD1}"/>
                </a:ext>
              </a:extLst>
            </p:cNvPr>
            <p:cNvSpPr/>
            <p:nvPr/>
          </p:nvSpPr>
          <p:spPr>
            <a:xfrm>
              <a:off x="3676650" y="55290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bg object 694">
              <a:extLst>
                <a:ext uri="{FF2B5EF4-FFF2-40B4-BE49-F238E27FC236}">
                  <a16:creationId xmlns:a16="http://schemas.microsoft.com/office/drawing/2014/main" id="{5D17DD5D-A1F3-4845-9D66-EC88855F849C}"/>
                </a:ext>
              </a:extLst>
            </p:cNvPr>
            <p:cNvSpPr/>
            <p:nvPr/>
          </p:nvSpPr>
          <p:spPr>
            <a:xfrm>
              <a:off x="3674364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6"/>
                  </a:moveTo>
                  <a:lnTo>
                    <a:pt x="0" y="92964"/>
                  </a:lnTo>
                  <a:lnTo>
                    <a:pt x="761" y="62484"/>
                  </a:lnTo>
                  <a:lnTo>
                    <a:pt x="1523" y="41148"/>
                  </a:lnTo>
                  <a:lnTo>
                    <a:pt x="1523" y="20574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bg object 695">
              <a:extLst>
                <a:ext uri="{FF2B5EF4-FFF2-40B4-BE49-F238E27FC236}">
                  <a16:creationId xmlns:a16="http://schemas.microsoft.com/office/drawing/2014/main" id="{1D08418F-51C6-479C-AF53-A9E5506681EA}"/>
                </a:ext>
              </a:extLst>
            </p:cNvPr>
            <p:cNvSpPr/>
            <p:nvPr/>
          </p:nvSpPr>
          <p:spPr>
            <a:xfrm>
              <a:off x="3674364" y="56647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bg object 696">
              <a:extLst>
                <a:ext uri="{FF2B5EF4-FFF2-40B4-BE49-F238E27FC236}">
                  <a16:creationId xmlns:a16="http://schemas.microsoft.com/office/drawing/2014/main" id="{7B34BF3D-086B-472A-92C1-DBE997CA1127}"/>
                </a:ext>
              </a:extLst>
            </p:cNvPr>
            <p:cNvSpPr/>
            <p:nvPr/>
          </p:nvSpPr>
          <p:spPr>
            <a:xfrm>
              <a:off x="3685794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bg object 697">
              <a:extLst>
                <a:ext uri="{FF2B5EF4-FFF2-40B4-BE49-F238E27FC236}">
                  <a16:creationId xmlns:a16="http://schemas.microsoft.com/office/drawing/2014/main" id="{A45977C7-51EA-47D3-B7C0-44666FFD2F38}"/>
                </a:ext>
              </a:extLst>
            </p:cNvPr>
            <p:cNvSpPr/>
            <p:nvPr/>
          </p:nvSpPr>
          <p:spPr>
            <a:xfrm>
              <a:off x="3810762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bg object 698">
              <a:extLst>
                <a:ext uri="{FF2B5EF4-FFF2-40B4-BE49-F238E27FC236}">
                  <a16:creationId xmlns:a16="http://schemas.microsoft.com/office/drawing/2014/main" id="{A7595EFD-7AC2-430E-88A2-960AB1FFAF35}"/>
                </a:ext>
              </a:extLst>
            </p:cNvPr>
            <p:cNvSpPr/>
            <p:nvPr/>
          </p:nvSpPr>
          <p:spPr>
            <a:xfrm>
              <a:off x="3671316" y="5540501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3048" y="0"/>
                  </a:moveTo>
                  <a:lnTo>
                    <a:pt x="1524" y="41148"/>
                  </a:lnTo>
                  <a:lnTo>
                    <a:pt x="1524" y="62484"/>
                  </a:lnTo>
                  <a:lnTo>
                    <a:pt x="762" y="92964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bg object 699">
              <a:extLst>
                <a:ext uri="{FF2B5EF4-FFF2-40B4-BE49-F238E27FC236}">
                  <a16:creationId xmlns:a16="http://schemas.microsoft.com/office/drawing/2014/main" id="{83339ECD-C010-453E-91AA-40DF63111051}"/>
                </a:ext>
              </a:extLst>
            </p:cNvPr>
            <p:cNvSpPr/>
            <p:nvPr/>
          </p:nvSpPr>
          <p:spPr>
            <a:xfrm>
              <a:off x="3662172" y="55290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0"/>
                  </a:moveTo>
                  <a:lnTo>
                    <a:pt x="12192" y="1142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bg object 700">
              <a:extLst>
                <a:ext uri="{FF2B5EF4-FFF2-40B4-BE49-F238E27FC236}">
                  <a16:creationId xmlns:a16="http://schemas.microsoft.com/office/drawing/2014/main" id="{EB700030-6DBE-45F0-A73A-2B8AE6CA05AE}"/>
                </a:ext>
              </a:extLst>
            </p:cNvPr>
            <p:cNvSpPr/>
            <p:nvPr/>
          </p:nvSpPr>
          <p:spPr>
            <a:xfrm>
              <a:off x="3537204" y="5529071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bg object 701">
              <a:extLst>
                <a:ext uri="{FF2B5EF4-FFF2-40B4-BE49-F238E27FC236}">
                  <a16:creationId xmlns:a16="http://schemas.microsoft.com/office/drawing/2014/main" id="{71986CE1-D8C6-4056-A3F2-28AF9978D300}"/>
                </a:ext>
              </a:extLst>
            </p:cNvPr>
            <p:cNvSpPr/>
            <p:nvPr/>
          </p:nvSpPr>
          <p:spPr>
            <a:xfrm>
              <a:off x="3525012" y="55290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bg object 702">
              <a:extLst>
                <a:ext uri="{FF2B5EF4-FFF2-40B4-BE49-F238E27FC236}">
                  <a16:creationId xmlns:a16="http://schemas.microsoft.com/office/drawing/2014/main" id="{7B787527-02CB-4F91-9350-0CFD5CC312DB}"/>
                </a:ext>
              </a:extLst>
            </p:cNvPr>
            <p:cNvSpPr/>
            <p:nvPr/>
          </p:nvSpPr>
          <p:spPr>
            <a:xfrm>
              <a:off x="3522726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6"/>
                  </a:moveTo>
                  <a:lnTo>
                    <a:pt x="0" y="92964"/>
                  </a:lnTo>
                  <a:lnTo>
                    <a:pt x="761" y="62484"/>
                  </a:lnTo>
                  <a:lnTo>
                    <a:pt x="1523" y="41910"/>
                  </a:lnTo>
                  <a:lnTo>
                    <a:pt x="1523" y="20574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bg object 703">
              <a:extLst>
                <a:ext uri="{FF2B5EF4-FFF2-40B4-BE49-F238E27FC236}">
                  <a16:creationId xmlns:a16="http://schemas.microsoft.com/office/drawing/2014/main" id="{06CD3AE1-3CF0-4023-B2C2-0821AD959283}"/>
                </a:ext>
              </a:extLst>
            </p:cNvPr>
            <p:cNvSpPr/>
            <p:nvPr/>
          </p:nvSpPr>
          <p:spPr>
            <a:xfrm>
              <a:off x="3522726" y="56647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bg object 704">
              <a:extLst>
                <a:ext uri="{FF2B5EF4-FFF2-40B4-BE49-F238E27FC236}">
                  <a16:creationId xmlns:a16="http://schemas.microsoft.com/office/drawing/2014/main" id="{0A9C9F3D-CDD8-4BCC-8FA2-E66D23A3142E}"/>
                </a:ext>
              </a:extLst>
            </p:cNvPr>
            <p:cNvSpPr/>
            <p:nvPr/>
          </p:nvSpPr>
          <p:spPr>
            <a:xfrm>
              <a:off x="3534156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bg object 705">
              <a:extLst>
                <a:ext uri="{FF2B5EF4-FFF2-40B4-BE49-F238E27FC236}">
                  <a16:creationId xmlns:a16="http://schemas.microsoft.com/office/drawing/2014/main" id="{A6277E0A-E19A-4A0B-B92E-C839CD0FA3B5}"/>
                </a:ext>
              </a:extLst>
            </p:cNvPr>
            <p:cNvSpPr/>
            <p:nvPr/>
          </p:nvSpPr>
          <p:spPr>
            <a:xfrm>
              <a:off x="3659124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bg object 706">
              <a:extLst>
                <a:ext uri="{FF2B5EF4-FFF2-40B4-BE49-F238E27FC236}">
                  <a16:creationId xmlns:a16="http://schemas.microsoft.com/office/drawing/2014/main" id="{FB79E38E-E73F-4183-BCA8-55598D46574D}"/>
                </a:ext>
              </a:extLst>
            </p:cNvPr>
            <p:cNvSpPr/>
            <p:nvPr/>
          </p:nvSpPr>
          <p:spPr>
            <a:xfrm>
              <a:off x="3520440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20574"/>
                  </a:lnTo>
                  <a:lnTo>
                    <a:pt x="1524" y="41148"/>
                  </a:lnTo>
                  <a:lnTo>
                    <a:pt x="762" y="62484"/>
                  </a:lnTo>
                  <a:lnTo>
                    <a:pt x="0" y="92964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bg object 707">
              <a:extLst>
                <a:ext uri="{FF2B5EF4-FFF2-40B4-BE49-F238E27FC236}">
                  <a16:creationId xmlns:a16="http://schemas.microsoft.com/office/drawing/2014/main" id="{3242B8B4-2F64-404E-BE1F-A3A2F689B083}"/>
                </a:ext>
              </a:extLst>
            </p:cNvPr>
            <p:cNvSpPr/>
            <p:nvPr/>
          </p:nvSpPr>
          <p:spPr>
            <a:xfrm>
              <a:off x="3511296" y="5529071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bg object 708">
              <a:extLst>
                <a:ext uri="{FF2B5EF4-FFF2-40B4-BE49-F238E27FC236}">
                  <a16:creationId xmlns:a16="http://schemas.microsoft.com/office/drawing/2014/main" id="{22BBAA66-6C60-4F1E-AC39-CA6E840F795A}"/>
                </a:ext>
              </a:extLst>
            </p:cNvPr>
            <p:cNvSpPr/>
            <p:nvPr/>
          </p:nvSpPr>
          <p:spPr>
            <a:xfrm>
              <a:off x="3385566" y="552907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bg object 709">
              <a:extLst>
                <a:ext uri="{FF2B5EF4-FFF2-40B4-BE49-F238E27FC236}">
                  <a16:creationId xmlns:a16="http://schemas.microsoft.com/office/drawing/2014/main" id="{CE74C646-8334-46D0-88D0-707210CC5D9D}"/>
                </a:ext>
              </a:extLst>
            </p:cNvPr>
            <p:cNvSpPr/>
            <p:nvPr/>
          </p:nvSpPr>
          <p:spPr>
            <a:xfrm>
              <a:off x="3373374" y="552907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bg object 710">
              <a:extLst>
                <a:ext uri="{FF2B5EF4-FFF2-40B4-BE49-F238E27FC236}">
                  <a16:creationId xmlns:a16="http://schemas.microsoft.com/office/drawing/2014/main" id="{6F37B9EF-A8D9-4CBD-82B9-513503548C0A}"/>
                </a:ext>
              </a:extLst>
            </p:cNvPr>
            <p:cNvSpPr/>
            <p:nvPr/>
          </p:nvSpPr>
          <p:spPr>
            <a:xfrm>
              <a:off x="3371088" y="5541263"/>
              <a:ext cx="2540" cy="123825"/>
            </a:xfrm>
            <a:custGeom>
              <a:avLst/>
              <a:gdLst/>
              <a:ahLst/>
              <a:cxnLst/>
              <a:rect l="l" t="t" r="r" b="b"/>
              <a:pathLst>
                <a:path w="2539" h="123825">
                  <a:moveTo>
                    <a:pt x="0" y="123443"/>
                  </a:moveTo>
                  <a:lnTo>
                    <a:pt x="761" y="92963"/>
                  </a:lnTo>
                  <a:lnTo>
                    <a:pt x="1523" y="61721"/>
                  </a:lnTo>
                  <a:lnTo>
                    <a:pt x="1523" y="41147"/>
                  </a:lnTo>
                  <a:lnTo>
                    <a:pt x="2285" y="19811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bg object 711">
              <a:extLst>
                <a:ext uri="{FF2B5EF4-FFF2-40B4-BE49-F238E27FC236}">
                  <a16:creationId xmlns:a16="http://schemas.microsoft.com/office/drawing/2014/main" id="{A8B19D20-92EA-42BB-88CE-17D942EDE1FF}"/>
                </a:ext>
              </a:extLst>
            </p:cNvPr>
            <p:cNvSpPr/>
            <p:nvPr/>
          </p:nvSpPr>
          <p:spPr>
            <a:xfrm>
              <a:off x="3371088" y="56647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bg object 712">
              <a:extLst>
                <a:ext uri="{FF2B5EF4-FFF2-40B4-BE49-F238E27FC236}">
                  <a16:creationId xmlns:a16="http://schemas.microsoft.com/office/drawing/2014/main" id="{04DF99A2-F9C3-4622-8637-EF717D7D4780}"/>
                </a:ext>
              </a:extLst>
            </p:cNvPr>
            <p:cNvSpPr/>
            <p:nvPr/>
          </p:nvSpPr>
          <p:spPr>
            <a:xfrm>
              <a:off x="3382518" y="567689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bg object 713">
              <a:extLst>
                <a:ext uri="{FF2B5EF4-FFF2-40B4-BE49-F238E27FC236}">
                  <a16:creationId xmlns:a16="http://schemas.microsoft.com/office/drawing/2014/main" id="{25CFA545-7E62-4DAD-A9FD-0DDA2BD602D8}"/>
                </a:ext>
              </a:extLst>
            </p:cNvPr>
            <p:cNvSpPr/>
            <p:nvPr/>
          </p:nvSpPr>
          <p:spPr>
            <a:xfrm>
              <a:off x="3508248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bg object 714">
              <a:extLst>
                <a:ext uri="{FF2B5EF4-FFF2-40B4-BE49-F238E27FC236}">
                  <a16:creationId xmlns:a16="http://schemas.microsoft.com/office/drawing/2014/main" id="{36DEE5CA-CD49-4F44-960D-3DF0EA7BA588}"/>
                </a:ext>
              </a:extLst>
            </p:cNvPr>
            <p:cNvSpPr/>
            <p:nvPr/>
          </p:nvSpPr>
          <p:spPr>
            <a:xfrm>
              <a:off x="3368802" y="5541263"/>
              <a:ext cx="2540" cy="123825"/>
            </a:xfrm>
            <a:custGeom>
              <a:avLst/>
              <a:gdLst/>
              <a:ahLst/>
              <a:cxnLst/>
              <a:rect l="l" t="t" r="r" b="b"/>
              <a:pathLst>
                <a:path w="2539" h="123825">
                  <a:moveTo>
                    <a:pt x="2286" y="0"/>
                  </a:moveTo>
                  <a:lnTo>
                    <a:pt x="2286" y="19812"/>
                  </a:lnTo>
                  <a:lnTo>
                    <a:pt x="1524" y="41148"/>
                  </a:lnTo>
                  <a:lnTo>
                    <a:pt x="762" y="61722"/>
                  </a:lnTo>
                  <a:lnTo>
                    <a:pt x="762" y="92964"/>
                  </a:ln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bg object 715">
              <a:extLst>
                <a:ext uri="{FF2B5EF4-FFF2-40B4-BE49-F238E27FC236}">
                  <a16:creationId xmlns:a16="http://schemas.microsoft.com/office/drawing/2014/main" id="{5DAF3041-14CB-4AE3-A097-41F9CDE31959}"/>
                </a:ext>
              </a:extLst>
            </p:cNvPr>
            <p:cNvSpPr/>
            <p:nvPr/>
          </p:nvSpPr>
          <p:spPr>
            <a:xfrm>
              <a:off x="3359658" y="5529071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bg object 716">
              <a:extLst>
                <a:ext uri="{FF2B5EF4-FFF2-40B4-BE49-F238E27FC236}">
                  <a16:creationId xmlns:a16="http://schemas.microsoft.com/office/drawing/2014/main" id="{184974B1-02CE-4D9B-812B-FE62014314A2}"/>
                </a:ext>
              </a:extLst>
            </p:cNvPr>
            <p:cNvSpPr/>
            <p:nvPr/>
          </p:nvSpPr>
          <p:spPr>
            <a:xfrm>
              <a:off x="3234690" y="5529071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bg object 717">
              <a:extLst>
                <a:ext uri="{FF2B5EF4-FFF2-40B4-BE49-F238E27FC236}">
                  <a16:creationId xmlns:a16="http://schemas.microsoft.com/office/drawing/2014/main" id="{941F7EE8-4030-46DE-9ABD-44AE1563D725}"/>
                </a:ext>
              </a:extLst>
            </p:cNvPr>
            <p:cNvSpPr/>
            <p:nvPr/>
          </p:nvSpPr>
          <p:spPr>
            <a:xfrm>
              <a:off x="3222498" y="552907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bg object 718">
              <a:extLst>
                <a:ext uri="{FF2B5EF4-FFF2-40B4-BE49-F238E27FC236}">
                  <a16:creationId xmlns:a16="http://schemas.microsoft.com/office/drawing/2014/main" id="{1BEA691F-0C7F-443A-B362-6035D69E6C68}"/>
                </a:ext>
              </a:extLst>
            </p:cNvPr>
            <p:cNvSpPr/>
            <p:nvPr/>
          </p:nvSpPr>
          <p:spPr>
            <a:xfrm>
              <a:off x="3219450" y="5541263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3"/>
                  </a:moveTo>
                  <a:lnTo>
                    <a:pt x="761" y="92963"/>
                  </a:lnTo>
                  <a:lnTo>
                    <a:pt x="1523" y="61721"/>
                  </a:lnTo>
                  <a:lnTo>
                    <a:pt x="1523" y="41147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bg object 719">
              <a:extLst>
                <a:ext uri="{FF2B5EF4-FFF2-40B4-BE49-F238E27FC236}">
                  <a16:creationId xmlns:a16="http://schemas.microsoft.com/office/drawing/2014/main" id="{88413FFB-998E-44B8-BE04-1B72CB94D004}"/>
                </a:ext>
              </a:extLst>
            </p:cNvPr>
            <p:cNvSpPr/>
            <p:nvPr/>
          </p:nvSpPr>
          <p:spPr>
            <a:xfrm>
              <a:off x="3219450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2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bg object 720">
              <a:extLst>
                <a:ext uri="{FF2B5EF4-FFF2-40B4-BE49-F238E27FC236}">
                  <a16:creationId xmlns:a16="http://schemas.microsoft.com/office/drawing/2014/main" id="{42FAEFF0-FCCC-4CA5-94AF-385752DEED8A}"/>
                </a:ext>
              </a:extLst>
            </p:cNvPr>
            <p:cNvSpPr/>
            <p:nvPr/>
          </p:nvSpPr>
          <p:spPr>
            <a:xfrm>
              <a:off x="3231642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8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bg object 721">
              <a:extLst>
                <a:ext uri="{FF2B5EF4-FFF2-40B4-BE49-F238E27FC236}">
                  <a16:creationId xmlns:a16="http://schemas.microsoft.com/office/drawing/2014/main" id="{34ABFF5D-6359-44B0-91E5-C2740BAAFDDE}"/>
                </a:ext>
              </a:extLst>
            </p:cNvPr>
            <p:cNvSpPr/>
            <p:nvPr/>
          </p:nvSpPr>
          <p:spPr>
            <a:xfrm>
              <a:off x="3356610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bg object 722">
              <a:extLst>
                <a:ext uri="{FF2B5EF4-FFF2-40B4-BE49-F238E27FC236}">
                  <a16:creationId xmlns:a16="http://schemas.microsoft.com/office/drawing/2014/main" id="{9A3C95D2-3E9B-441F-BDDE-EEA691CE41F8}"/>
                </a:ext>
              </a:extLst>
            </p:cNvPr>
            <p:cNvSpPr/>
            <p:nvPr/>
          </p:nvSpPr>
          <p:spPr>
            <a:xfrm>
              <a:off x="3217164" y="5541263"/>
              <a:ext cx="2540" cy="123825"/>
            </a:xfrm>
            <a:custGeom>
              <a:avLst/>
              <a:gdLst/>
              <a:ahLst/>
              <a:cxnLst/>
              <a:rect l="l" t="t" r="r" b="b"/>
              <a:pathLst>
                <a:path w="2539" h="123825">
                  <a:moveTo>
                    <a:pt x="2286" y="0"/>
                  </a:moveTo>
                  <a:lnTo>
                    <a:pt x="2286" y="20574"/>
                  </a:lnTo>
                  <a:lnTo>
                    <a:pt x="1524" y="41148"/>
                  </a:lnTo>
                  <a:lnTo>
                    <a:pt x="1524" y="61722"/>
                  </a:lnTo>
                  <a:lnTo>
                    <a:pt x="762" y="92964"/>
                  </a:ln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bg object 723">
              <a:extLst>
                <a:ext uri="{FF2B5EF4-FFF2-40B4-BE49-F238E27FC236}">
                  <a16:creationId xmlns:a16="http://schemas.microsoft.com/office/drawing/2014/main" id="{390F5A80-26E4-438B-B2AB-5A8DC9DA0936}"/>
                </a:ext>
              </a:extLst>
            </p:cNvPr>
            <p:cNvSpPr/>
            <p:nvPr/>
          </p:nvSpPr>
          <p:spPr>
            <a:xfrm>
              <a:off x="3208020" y="5529071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bg object 724">
              <a:extLst>
                <a:ext uri="{FF2B5EF4-FFF2-40B4-BE49-F238E27FC236}">
                  <a16:creationId xmlns:a16="http://schemas.microsoft.com/office/drawing/2014/main" id="{EFD2179C-2FA6-4E93-9C50-4DA9B9D9CD41}"/>
                </a:ext>
              </a:extLst>
            </p:cNvPr>
            <p:cNvSpPr/>
            <p:nvPr/>
          </p:nvSpPr>
          <p:spPr>
            <a:xfrm>
              <a:off x="3083052" y="5529071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4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bg object 725">
              <a:extLst>
                <a:ext uri="{FF2B5EF4-FFF2-40B4-BE49-F238E27FC236}">
                  <a16:creationId xmlns:a16="http://schemas.microsoft.com/office/drawing/2014/main" id="{04CAA477-436A-4D47-AA63-248381D0AEA6}"/>
                </a:ext>
              </a:extLst>
            </p:cNvPr>
            <p:cNvSpPr/>
            <p:nvPr/>
          </p:nvSpPr>
          <p:spPr>
            <a:xfrm>
              <a:off x="3070860" y="552907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bg object 726">
              <a:extLst>
                <a:ext uri="{FF2B5EF4-FFF2-40B4-BE49-F238E27FC236}">
                  <a16:creationId xmlns:a16="http://schemas.microsoft.com/office/drawing/2014/main" id="{A2E10C9A-712F-4E51-82F0-99C2976E34B9}"/>
                </a:ext>
              </a:extLst>
            </p:cNvPr>
            <p:cNvSpPr/>
            <p:nvPr/>
          </p:nvSpPr>
          <p:spPr>
            <a:xfrm>
              <a:off x="3067812" y="5541263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0" y="124205"/>
                  </a:moveTo>
                  <a:lnTo>
                    <a:pt x="1523" y="61721"/>
                  </a:lnTo>
                  <a:lnTo>
                    <a:pt x="2285" y="41147"/>
                  </a:lnTo>
                  <a:lnTo>
                    <a:pt x="2285" y="20573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bg object 727">
              <a:extLst>
                <a:ext uri="{FF2B5EF4-FFF2-40B4-BE49-F238E27FC236}">
                  <a16:creationId xmlns:a16="http://schemas.microsoft.com/office/drawing/2014/main" id="{EE7813A4-060E-4FE2-9E90-81362FDBCE7E}"/>
                </a:ext>
              </a:extLst>
            </p:cNvPr>
            <p:cNvSpPr/>
            <p:nvPr/>
          </p:nvSpPr>
          <p:spPr>
            <a:xfrm>
              <a:off x="3067812" y="566546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2" y="11429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bg object 728">
              <a:extLst>
                <a:ext uri="{FF2B5EF4-FFF2-40B4-BE49-F238E27FC236}">
                  <a16:creationId xmlns:a16="http://schemas.microsoft.com/office/drawing/2014/main" id="{706870AA-E98F-4B50-B6D5-0F9505B917CA}"/>
                </a:ext>
              </a:extLst>
            </p:cNvPr>
            <p:cNvSpPr/>
            <p:nvPr/>
          </p:nvSpPr>
          <p:spPr>
            <a:xfrm>
              <a:off x="3080004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4">
                  <a:moveTo>
                    <a:pt x="124968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bg object 729">
              <a:extLst>
                <a:ext uri="{FF2B5EF4-FFF2-40B4-BE49-F238E27FC236}">
                  <a16:creationId xmlns:a16="http://schemas.microsoft.com/office/drawing/2014/main" id="{A35546C2-1C78-4F4A-A661-A0CE12A35485}"/>
                </a:ext>
              </a:extLst>
            </p:cNvPr>
            <p:cNvSpPr/>
            <p:nvPr/>
          </p:nvSpPr>
          <p:spPr>
            <a:xfrm>
              <a:off x="3204972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2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bg object 730">
              <a:extLst>
                <a:ext uri="{FF2B5EF4-FFF2-40B4-BE49-F238E27FC236}">
                  <a16:creationId xmlns:a16="http://schemas.microsoft.com/office/drawing/2014/main" id="{4EA26605-8CEB-4481-B755-76D9306947C1}"/>
                </a:ext>
              </a:extLst>
            </p:cNvPr>
            <p:cNvSpPr/>
            <p:nvPr/>
          </p:nvSpPr>
          <p:spPr>
            <a:xfrm>
              <a:off x="3220212" y="5391911"/>
              <a:ext cx="3810" cy="123825"/>
            </a:xfrm>
            <a:custGeom>
              <a:avLst/>
              <a:gdLst/>
              <a:ahLst/>
              <a:cxnLst/>
              <a:rect l="l" t="t" r="r" b="b"/>
              <a:pathLst>
                <a:path w="3810" h="123825">
                  <a:moveTo>
                    <a:pt x="3810" y="0"/>
                  </a:moveTo>
                  <a:lnTo>
                    <a:pt x="1524" y="61722"/>
                  </a:lnTo>
                  <a:lnTo>
                    <a:pt x="762" y="92202"/>
                  </a:ln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bg object 731">
              <a:extLst>
                <a:ext uri="{FF2B5EF4-FFF2-40B4-BE49-F238E27FC236}">
                  <a16:creationId xmlns:a16="http://schemas.microsoft.com/office/drawing/2014/main" id="{33965DA9-367B-4B19-870E-810093688533}"/>
                </a:ext>
              </a:extLst>
            </p:cNvPr>
            <p:cNvSpPr/>
            <p:nvPr/>
          </p:nvSpPr>
          <p:spPr>
            <a:xfrm>
              <a:off x="3211830" y="537971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bg object 732">
              <a:extLst>
                <a:ext uri="{FF2B5EF4-FFF2-40B4-BE49-F238E27FC236}">
                  <a16:creationId xmlns:a16="http://schemas.microsoft.com/office/drawing/2014/main" id="{F86350BA-B9A8-4C00-AFCB-26B93052802A}"/>
                </a:ext>
              </a:extLst>
            </p:cNvPr>
            <p:cNvSpPr/>
            <p:nvPr/>
          </p:nvSpPr>
          <p:spPr>
            <a:xfrm>
              <a:off x="3086862" y="5379719"/>
              <a:ext cx="125095" cy="1270"/>
            </a:xfrm>
            <a:custGeom>
              <a:avLst/>
              <a:gdLst/>
              <a:ahLst/>
              <a:cxnLst/>
              <a:rect l="l" t="t" r="r" b="b"/>
              <a:pathLst>
                <a:path w="125094" h="1270">
                  <a:moveTo>
                    <a:pt x="0" y="762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bg object 733">
              <a:extLst>
                <a:ext uri="{FF2B5EF4-FFF2-40B4-BE49-F238E27FC236}">
                  <a16:creationId xmlns:a16="http://schemas.microsoft.com/office/drawing/2014/main" id="{8008EDBE-1A2E-4437-A46D-C3AA501C0D19}"/>
                </a:ext>
              </a:extLst>
            </p:cNvPr>
            <p:cNvSpPr/>
            <p:nvPr/>
          </p:nvSpPr>
          <p:spPr>
            <a:xfrm>
              <a:off x="3074670" y="538048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bg object 734">
              <a:extLst>
                <a:ext uri="{FF2B5EF4-FFF2-40B4-BE49-F238E27FC236}">
                  <a16:creationId xmlns:a16="http://schemas.microsoft.com/office/drawing/2014/main" id="{F7F7F665-30DE-4D11-92BB-378F37DA3ACB}"/>
                </a:ext>
              </a:extLst>
            </p:cNvPr>
            <p:cNvSpPr/>
            <p:nvPr/>
          </p:nvSpPr>
          <p:spPr>
            <a:xfrm>
              <a:off x="3071622" y="5391911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4"/>
                  </a:moveTo>
                  <a:lnTo>
                    <a:pt x="761" y="92202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bg object 735">
              <a:extLst>
                <a:ext uri="{FF2B5EF4-FFF2-40B4-BE49-F238E27FC236}">
                  <a16:creationId xmlns:a16="http://schemas.microsoft.com/office/drawing/2014/main" id="{FCDCFF6C-AECA-4E25-9387-CD15FA46C171}"/>
                </a:ext>
              </a:extLst>
            </p:cNvPr>
            <p:cNvSpPr/>
            <p:nvPr/>
          </p:nvSpPr>
          <p:spPr>
            <a:xfrm>
              <a:off x="3071622" y="5515355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30" h="11429">
                  <a:moveTo>
                    <a:pt x="11430" y="1143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bg object 736">
              <a:extLst>
                <a:ext uri="{FF2B5EF4-FFF2-40B4-BE49-F238E27FC236}">
                  <a16:creationId xmlns:a16="http://schemas.microsoft.com/office/drawing/2014/main" id="{8841CC62-1A8F-4644-91D2-71348BCB59AC}"/>
                </a:ext>
              </a:extLst>
            </p:cNvPr>
            <p:cNvSpPr/>
            <p:nvPr/>
          </p:nvSpPr>
          <p:spPr>
            <a:xfrm>
              <a:off x="3083052" y="55267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4">
                  <a:moveTo>
                    <a:pt x="124968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bg object 737">
              <a:extLst>
                <a:ext uri="{FF2B5EF4-FFF2-40B4-BE49-F238E27FC236}">
                  <a16:creationId xmlns:a16="http://schemas.microsoft.com/office/drawing/2014/main" id="{BFDCC9F5-D1A2-48D3-B483-1A6C702B4979}"/>
                </a:ext>
              </a:extLst>
            </p:cNvPr>
            <p:cNvSpPr/>
            <p:nvPr/>
          </p:nvSpPr>
          <p:spPr>
            <a:xfrm>
              <a:off x="3208020" y="551535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2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bg object 738">
              <a:extLst>
                <a:ext uri="{FF2B5EF4-FFF2-40B4-BE49-F238E27FC236}">
                  <a16:creationId xmlns:a16="http://schemas.microsoft.com/office/drawing/2014/main" id="{35447779-D916-4922-841C-FD992ADEEFBE}"/>
                </a:ext>
              </a:extLst>
            </p:cNvPr>
            <p:cNvSpPr/>
            <p:nvPr/>
          </p:nvSpPr>
          <p:spPr>
            <a:xfrm>
              <a:off x="3215640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69" h="125729">
                  <a:moveTo>
                    <a:pt x="762" y="0"/>
                  </a:moveTo>
                  <a:lnTo>
                    <a:pt x="762" y="60198"/>
                  </a:lnTo>
                  <a:lnTo>
                    <a:pt x="0" y="80772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bg object 739">
              <a:extLst>
                <a:ext uri="{FF2B5EF4-FFF2-40B4-BE49-F238E27FC236}">
                  <a16:creationId xmlns:a16="http://schemas.microsoft.com/office/drawing/2014/main" id="{2F13CE25-0AB7-4B7F-966F-AE1EAB10FB20}"/>
                </a:ext>
              </a:extLst>
            </p:cNvPr>
            <p:cNvSpPr/>
            <p:nvPr/>
          </p:nvSpPr>
          <p:spPr>
            <a:xfrm>
              <a:off x="3204972" y="5679185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bg object 740">
              <a:extLst>
                <a:ext uri="{FF2B5EF4-FFF2-40B4-BE49-F238E27FC236}">
                  <a16:creationId xmlns:a16="http://schemas.microsoft.com/office/drawing/2014/main" id="{BCD6C83A-6951-4383-A380-34CBC1BBA5D2}"/>
                </a:ext>
              </a:extLst>
            </p:cNvPr>
            <p:cNvSpPr/>
            <p:nvPr/>
          </p:nvSpPr>
          <p:spPr>
            <a:xfrm>
              <a:off x="3080004" y="56791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4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bg object 741">
              <a:extLst>
                <a:ext uri="{FF2B5EF4-FFF2-40B4-BE49-F238E27FC236}">
                  <a16:creationId xmlns:a16="http://schemas.microsoft.com/office/drawing/2014/main" id="{F50E0157-AEC7-4B66-869E-7EF4F42BE2C1}"/>
                </a:ext>
              </a:extLst>
            </p:cNvPr>
            <p:cNvSpPr/>
            <p:nvPr/>
          </p:nvSpPr>
          <p:spPr>
            <a:xfrm>
              <a:off x="3067812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bg object 742">
              <a:extLst>
                <a:ext uri="{FF2B5EF4-FFF2-40B4-BE49-F238E27FC236}">
                  <a16:creationId xmlns:a16="http://schemas.microsoft.com/office/drawing/2014/main" id="{E098784E-8BAF-44A4-B95B-64BEF9242FEE}"/>
                </a:ext>
              </a:extLst>
            </p:cNvPr>
            <p:cNvSpPr/>
            <p:nvPr/>
          </p:nvSpPr>
          <p:spPr>
            <a:xfrm>
              <a:off x="3067050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69" h="125729">
                  <a:moveTo>
                    <a:pt x="0" y="125730"/>
                  </a:moveTo>
                  <a:lnTo>
                    <a:pt x="0" y="31242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bg object 743">
              <a:extLst>
                <a:ext uri="{FF2B5EF4-FFF2-40B4-BE49-F238E27FC236}">
                  <a16:creationId xmlns:a16="http://schemas.microsoft.com/office/drawing/2014/main" id="{80B83F8F-4E8E-4392-B486-83F61810C7BA}"/>
                </a:ext>
              </a:extLst>
            </p:cNvPr>
            <p:cNvSpPr/>
            <p:nvPr/>
          </p:nvSpPr>
          <p:spPr>
            <a:xfrm>
              <a:off x="3067050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11430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bg object 744">
              <a:extLst>
                <a:ext uri="{FF2B5EF4-FFF2-40B4-BE49-F238E27FC236}">
                  <a16:creationId xmlns:a16="http://schemas.microsoft.com/office/drawing/2014/main" id="{80C73F65-59B5-4518-B3C3-CFA61BA3B702}"/>
                </a:ext>
              </a:extLst>
            </p:cNvPr>
            <p:cNvSpPr/>
            <p:nvPr/>
          </p:nvSpPr>
          <p:spPr>
            <a:xfrm>
              <a:off x="3078480" y="582929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30">
                  <a:moveTo>
                    <a:pt x="125730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bg object 745">
              <a:extLst>
                <a:ext uri="{FF2B5EF4-FFF2-40B4-BE49-F238E27FC236}">
                  <a16:creationId xmlns:a16="http://schemas.microsoft.com/office/drawing/2014/main" id="{C4AC49D6-A7E0-403A-904F-DA31F692744D}"/>
                </a:ext>
              </a:extLst>
            </p:cNvPr>
            <p:cNvSpPr/>
            <p:nvPr/>
          </p:nvSpPr>
          <p:spPr>
            <a:xfrm>
              <a:off x="3204210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11430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bg object 746">
              <a:extLst>
                <a:ext uri="{FF2B5EF4-FFF2-40B4-BE49-F238E27FC236}">
                  <a16:creationId xmlns:a16="http://schemas.microsoft.com/office/drawing/2014/main" id="{37ED6CBB-429A-44E1-97B4-3A97D40B2FC0}"/>
                </a:ext>
              </a:extLst>
            </p:cNvPr>
            <p:cNvSpPr/>
            <p:nvPr/>
          </p:nvSpPr>
          <p:spPr>
            <a:xfrm>
              <a:off x="3367278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762" y="29718"/>
                  </a:lnTo>
                  <a:lnTo>
                    <a:pt x="0" y="60198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bg object 747">
              <a:extLst>
                <a:ext uri="{FF2B5EF4-FFF2-40B4-BE49-F238E27FC236}">
                  <a16:creationId xmlns:a16="http://schemas.microsoft.com/office/drawing/2014/main" id="{FC308C56-002A-402D-89EE-533C01FB4BD9}"/>
                </a:ext>
              </a:extLst>
            </p:cNvPr>
            <p:cNvSpPr/>
            <p:nvPr/>
          </p:nvSpPr>
          <p:spPr>
            <a:xfrm>
              <a:off x="3356610" y="5679185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bg object 748">
              <a:extLst>
                <a:ext uri="{FF2B5EF4-FFF2-40B4-BE49-F238E27FC236}">
                  <a16:creationId xmlns:a16="http://schemas.microsoft.com/office/drawing/2014/main" id="{21887349-8883-4A6B-BF31-332E72555637}"/>
                </a:ext>
              </a:extLst>
            </p:cNvPr>
            <p:cNvSpPr/>
            <p:nvPr/>
          </p:nvSpPr>
          <p:spPr>
            <a:xfrm>
              <a:off x="3230880" y="5679185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bg object 749">
              <a:extLst>
                <a:ext uri="{FF2B5EF4-FFF2-40B4-BE49-F238E27FC236}">
                  <a16:creationId xmlns:a16="http://schemas.microsoft.com/office/drawing/2014/main" id="{5B3850B2-17D4-44D1-9496-439BDA5A2586}"/>
                </a:ext>
              </a:extLst>
            </p:cNvPr>
            <p:cNvSpPr/>
            <p:nvPr/>
          </p:nvSpPr>
          <p:spPr>
            <a:xfrm>
              <a:off x="3219450" y="5679185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0" y="12192"/>
                  </a:moveTo>
                  <a:lnTo>
                    <a:pt x="11429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bg object 750">
              <a:extLst>
                <a:ext uri="{FF2B5EF4-FFF2-40B4-BE49-F238E27FC236}">
                  <a16:creationId xmlns:a16="http://schemas.microsoft.com/office/drawing/2014/main" id="{BFDD2D6C-8320-4C38-8F60-854A1592DFBF}"/>
                </a:ext>
              </a:extLst>
            </p:cNvPr>
            <p:cNvSpPr/>
            <p:nvPr/>
          </p:nvSpPr>
          <p:spPr>
            <a:xfrm>
              <a:off x="3217926" y="5691377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5" h="125729">
                  <a:moveTo>
                    <a:pt x="762" y="125730"/>
                  </a:moveTo>
                  <a:lnTo>
                    <a:pt x="0" y="105156"/>
                  </a:lnTo>
                  <a:lnTo>
                    <a:pt x="0" y="83820"/>
                  </a:lnTo>
                  <a:lnTo>
                    <a:pt x="762" y="63246"/>
                  </a:lnTo>
                  <a:lnTo>
                    <a:pt x="762" y="31242"/>
                  </a:lnTo>
                  <a:lnTo>
                    <a:pt x="152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bg object 751">
              <a:extLst>
                <a:ext uri="{FF2B5EF4-FFF2-40B4-BE49-F238E27FC236}">
                  <a16:creationId xmlns:a16="http://schemas.microsoft.com/office/drawing/2014/main" id="{19C1E637-DC1E-41AF-9571-5B59082D51E7}"/>
                </a:ext>
              </a:extLst>
            </p:cNvPr>
            <p:cNvSpPr/>
            <p:nvPr/>
          </p:nvSpPr>
          <p:spPr>
            <a:xfrm>
              <a:off x="3218688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11430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bg object 752">
              <a:extLst>
                <a:ext uri="{FF2B5EF4-FFF2-40B4-BE49-F238E27FC236}">
                  <a16:creationId xmlns:a16="http://schemas.microsoft.com/office/drawing/2014/main" id="{BE3029F0-556B-4846-A5D0-81F1A1989240}"/>
                </a:ext>
              </a:extLst>
            </p:cNvPr>
            <p:cNvSpPr/>
            <p:nvPr/>
          </p:nvSpPr>
          <p:spPr>
            <a:xfrm>
              <a:off x="3230118" y="582929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30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bg object 753">
              <a:extLst>
                <a:ext uri="{FF2B5EF4-FFF2-40B4-BE49-F238E27FC236}">
                  <a16:creationId xmlns:a16="http://schemas.microsoft.com/office/drawing/2014/main" id="{1A3514E1-F26B-4038-9A08-CA0EC4961D91}"/>
                </a:ext>
              </a:extLst>
            </p:cNvPr>
            <p:cNvSpPr/>
            <p:nvPr/>
          </p:nvSpPr>
          <p:spPr>
            <a:xfrm>
              <a:off x="3355848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bg object 754">
              <a:extLst>
                <a:ext uri="{FF2B5EF4-FFF2-40B4-BE49-F238E27FC236}">
                  <a16:creationId xmlns:a16="http://schemas.microsoft.com/office/drawing/2014/main" id="{31D4E7A5-9673-409F-B426-438D9232726A}"/>
                </a:ext>
              </a:extLst>
            </p:cNvPr>
            <p:cNvSpPr/>
            <p:nvPr/>
          </p:nvSpPr>
          <p:spPr>
            <a:xfrm>
              <a:off x="3518916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762" y="29718"/>
                  </a:lnTo>
                  <a:lnTo>
                    <a:pt x="0" y="60198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bg object 755">
              <a:extLst>
                <a:ext uri="{FF2B5EF4-FFF2-40B4-BE49-F238E27FC236}">
                  <a16:creationId xmlns:a16="http://schemas.microsoft.com/office/drawing/2014/main" id="{351D1D25-A9B5-4CB0-A45D-79088F759928}"/>
                </a:ext>
              </a:extLst>
            </p:cNvPr>
            <p:cNvSpPr/>
            <p:nvPr/>
          </p:nvSpPr>
          <p:spPr>
            <a:xfrm>
              <a:off x="3508248" y="5679185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bg object 756">
              <a:extLst>
                <a:ext uri="{FF2B5EF4-FFF2-40B4-BE49-F238E27FC236}">
                  <a16:creationId xmlns:a16="http://schemas.microsoft.com/office/drawing/2014/main" id="{EBC645AF-6F90-4CC0-AD37-6607D62D3214}"/>
                </a:ext>
              </a:extLst>
            </p:cNvPr>
            <p:cNvSpPr/>
            <p:nvPr/>
          </p:nvSpPr>
          <p:spPr>
            <a:xfrm>
              <a:off x="3382518" y="5679185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bg object 757">
              <a:extLst>
                <a:ext uri="{FF2B5EF4-FFF2-40B4-BE49-F238E27FC236}">
                  <a16:creationId xmlns:a16="http://schemas.microsoft.com/office/drawing/2014/main" id="{95EE34CD-DCFA-450A-8866-2BE7F5B94EC8}"/>
                </a:ext>
              </a:extLst>
            </p:cNvPr>
            <p:cNvSpPr/>
            <p:nvPr/>
          </p:nvSpPr>
          <p:spPr>
            <a:xfrm>
              <a:off x="3370326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bg object 758">
              <a:extLst>
                <a:ext uri="{FF2B5EF4-FFF2-40B4-BE49-F238E27FC236}">
                  <a16:creationId xmlns:a16="http://schemas.microsoft.com/office/drawing/2014/main" id="{A380248C-1E1A-461A-AF95-8733F902069A}"/>
                </a:ext>
              </a:extLst>
            </p:cNvPr>
            <p:cNvSpPr/>
            <p:nvPr/>
          </p:nvSpPr>
          <p:spPr>
            <a:xfrm>
              <a:off x="3369564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63246"/>
                  </a:lnTo>
                  <a:lnTo>
                    <a:pt x="761" y="31242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bg object 759">
              <a:extLst>
                <a:ext uri="{FF2B5EF4-FFF2-40B4-BE49-F238E27FC236}">
                  <a16:creationId xmlns:a16="http://schemas.microsoft.com/office/drawing/2014/main" id="{4BFD243B-E2FF-4358-9861-53C04718A4A4}"/>
                </a:ext>
              </a:extLst>
            </p:cNvPr>
            <p:cNvSpPr/>
            <p:nvPr/>
          </p:nvSpPr>
          <p:spPr>
            <a:xfrm>
              <a:off x="3369564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bg object 760">
              <a:extLst>
                <a:ext uri="{FF2B5EF4-FFF2-40B4-BE49-F238E27FC236}">
                  <a16:creationId xmlns:a16="http://schemas.microsoft.com/office/drawing/2014/main" id="{61CF4AEA-BC7B-4CB5-ACFF-506AEF6B6C96}"/>
                </a:ext>
              </a:extLst>
            </p:cNvPr>
            <p:cNvSpPr/>
            <p:nvPr/>
          </p:nvSpPr>
          <p:spPr>
            <a:xfrm>
              <a:off x="3381756" y="582929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bg object 761">
              <a:extLst>
                <a:ext uri="{FF2B5EF4-FFF2-40B4-BE49-F238E27FC236}">
                  <a16:creationId xmlns:a16="http://schemas.microsoft.com/office/drawing/2014/main" id="{2A9317D8-EE8E-475C-87A3-624A4CC64703}"/>
                </a:ext>
              </a:extLst>
            </p:cNvPr>
            <p:cNvSpPr/>
            <p:nvPr/>
          </p:nvSpPr>
          <p:spPr>
            <a:xfrm>
              <a:off x="3507486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bg object 762">
              <a:extLst>
                <a:ext uri="{FF2B5EF4-FFF2-40B4-BE49-F238E27FC236}">
                  <a16:creationId xmlns:a16="http://schemas.microsoft.com/office/drawing/2014/main" id="{B3A37F26-5526-4BCA-82D3-0C6618083F79}"/>
                </a:ext>
              </a:extLst>
            </p:cNvPr>
            <p:cNvSpPr/>
            <p:nvPr/>
          </p:nvSpPr>
          <p:spPr>
            <a:xfrm>
              <a:off x="3670554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0" y="30480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bg object 763">
              <a:extLst>
                <a:ext uri="{FF2B5EF4-FFF2-40B4-BE49-F238E27FC236}">
                  <a16:creationId xmlns:a16="http://schemas.microsoft.com/office/drawing/2014/main" id="{0C092582-B43E-4304-B851-1ACA182D8402}"/>
                </a:ext>
              </a:extLst>
            </p:cNvPr>
            <p:cNvSpPr/>
            <p:nvPr/>
          </p:nvSpPr>
          <p:spPr>
            <a:xfrm>
              <a:off x="3659124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bg object 764">
              <a:extLst>
                <a:ext uri="{FF2B5EF4-FFF2-40B4-BE49-F238E27FC236}">
                  <a16:creationId xmlns:a16="http://schemas.microsoft.com/office/drawing/2014/main" id="{835C6230-6429-4B95-BF18-8639D6E97723}"/>
                </a:ext>
              </a:extLst>
            </p:cNvPr>
            <p:cNvSpPr/>
            <p:nvPr/>
          </p:nvSpPr>
          <p:spPr>
            <a:xfrm>
              <a:off x="3534156" y="56791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bg object 765">
              <a:extLst>
                <a:ext uri="{FF2B5EF4-FFF2-40B4-BE49-F238E27FC236}">
                  <a16:creationId xmlns:a16="http://schemas.microsoft.com/office/drawing/2014/main" id="{DFFB369A-E6A3-426D-8F8C-82E122B7E955}"/>
                </a:ext>
              </a:extLst>
            </p:cNvPr>
            <p:cNvSpPr/>
            <p:nvPr/>
          </p:nvSpPr>
          <p:spPr>
            <a:xfrm>
              <a:off x="3521964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bg object 766">
              <a:extLst>
                <a:ext uri="{FF2B5EF4-FFF2-40B4-BE49-F238E27FC236}">
                  <a16:creationId xmlns:a16="http://schemas.microsoft.com/office/drawing/2014/main" id="{AD906278-3EED-4D00-8BBC-02F43DBBD1C1}"/>
                </a:ext>
              </a:extLst>
            </p:cNvPr>
            <p:cNvSpPr/>
            <p:nvPr/>
          </p:nvSpPr>
          <p:spPr>
            <a:xfrm>
              <a:off x="3521202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63246"/>
                  </a:lnTo>
                  <a:lnTo>
                    <a:pt x="761" y="31242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bg object 767">
              <a:extLst>
                <a:ext uri="{FF2B5EF4-FFF2-40B4-BE49-F238E27FC236}">
                  <a16:creationId xmlns:a16="http://schemas.microsoft.com/office/drawing/2014/main" id="{8D52033A-F509-427C-9091-1F28DBCACBCA}"/>
                </a:ext>
              </a:extLst>
            </p:cNvPr>
            <p:cNvSpPr/>
            <p:nvPr/>
          </p:nvSpPr>
          <p:spPr>
            <a:xfrm>
              <a:off x="3521202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bg object 768">
              <a:extLst>
                <a:ext uri="{FF2B5EF4-FFF2-40B4-BE49-F238E27FC236}">
                  <a16:creationId xmlns:a16="http://schemas.microsoft.com/office/drawing/2014/main" id="{E138B55F-30B4-447F-B392-E98D9E207C77}"/>
                </a:ext>
              </a:extLst>
            </p:cNvPr>
            <p:cNvSpPr/>
            <p:nvPr/>
          </p:nvSpPr>
          <p:spPr>
            <a:xfrm>
              <a:off x="3533394" y="582929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bg object 769">
              <a:extLst>
                <a:ext uri="{FF2B5EF4-FFF2-40B4-BE49-F238E27FC236}">
                  <a16:creationId xmlns:a16="http://schemas.microsoft.com/office/drawing/2014/main" id="{C4D757A6-4632-4FED-A7A6-C3387DDF9AFB}"/>
                </a:ext>
              </a:extLst>
            </p:cNvPr>
            <p:cNvSpPr/>
            <p:nvPr/>
          </p:nvSpPr>
          <p:spPr>
            <a:xfrm>
              <a:off x="3659124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bg object 770">
              <a:extLst>
                <a:ext uri="{FF2B5EF4-FFF2-40B4-BE49-F238E27FC236}">
                  <a16:creationId xmlns:a16="http://schemas.microsoft.com/office/drawing/2014/main" id="{BC75EC90-C0EF-4AAE-9A97-C34FEB0ADDDA}"/>
                </a:ext>
              </a:extLst>
            </p:cNvPr>
            <p:cNvSpPr/>
            <p:nvPr/>
          </p:nvSpPr>
          <p:spPr>
            <a:xfrm>
              <a:off x="3822192" y="5690615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762" y="0"/>
                  </a:moveTo>
                  <a:lnTo>
                    <a:pt x="0" y="31242"/>
                  </a:lnTo>
                  <a:lnTo>
                    <a:pt x="0" y="1264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bg object 771">
              <a:extLst>
                <a:ext uri="{FF2B5EF4-FFF2-40B4-BE49-F238E27FC236}">
                  <a16:creationId xmlns:a16="http://schemas.microsoft.com/office/drawing/2014/main" id="{DF4389A7-AACD-4B17-B681-D3939745C667}"/>
                </a:ext>
              </a:extLst>
            </p:cNvPr>
            <p:cNvSpPr/>
            <p:nvPr/>
          </p:nvSpPr>
          <p:spPr>
            <a:xfrm>
              <a:off x="3810762" y="567918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0"/>
                  </a:moveTo>
                  <a:lnTo>
                    <a:pt x="12192" y="1142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bg object 772">
              <a:extLst>
                <a:ext uri="{FF2B5EF4-FFF2-40B4-BE49-F238E27FC236}">
                  <a16:creationId xmlns:a16="http://schemas.microsoft.com/office/drawing/2014/main" id="{C75A9F94-40A7-4C43-9B8A-FF77132C59AF}"/>
                </a:ext>
              </a:extLst>
            </p:cNvPr>
            <p:cNvSpPr/>
            <p:nvPr/>
          </p:nvSpPr>
          <p:spPr>
            <a:xfrm>
              <a:off x="3685794" y="56791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bg object 773">
              <a:extLst>
                <a:ext uri="{FF2B5EF4-FFF2-40B4-BE49-F238E27FC236}">
                  <a16:creationId xmlns:a16="http://schemas.microsoft.com/office/drawing/2014/main" id="{D9C7BA6A-1210-43F7-8B64-89A2C614CDA4}"/>
                </a:ext>
              </a:extLst>
            </p:cNvPr>
            <p:cNvSpPr/>
            <p:nvPr/>
          </p:nvSpPr>
          <p:spPr>
            <a:xfrm>
              <a:off x="3673602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bg object 774">
              <a:extLst>
                <a:ext uri="{FF2B5EF4-FFF2-40B4-BE49-F238E27FC236}">
                  <a16:creationId xmlns:a16="http://schemas.microsoft.com/office/drawing/2014/main" id="{3DB6BCA9-3DCC-4817-B083-C7CA56991928}"/>
                </a:ext>
              </a:extLst>
            </p:cNvPr>
            <p:cNvSpPr/>
            <p:nvPr/>
          </p:nvSpPr>
          <p:spPr>
            <a:xfrm>
              <a:off x="3672840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31242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bg object 775">
              <a:extLst>
                <a:ext uri="{FF2B5EF4-FFF2-40B4-BE49-F238E27FC236}">
                  <a16:creationId xmlns:a16="http://schemas.microsoft.com/office/drawing/2014/main" id="{D8236672-7334-460A-BEAF-198DA2587B4E}"/>
                </a:ext>
              </a:extLst>
            </p:cNvPr>
            <p:cNvSpPr/>
            <p:nvPr/>
          </p:nvSpPr>
          <p:spPr>
            <a:xfrm>
              <a:off x="3672840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bg object 776">
              <a:extLst>
                <a:ext uri="{FF2B5EF4-FFF2-40B4-BE49-F238E27FC236}">
                  <a16:creationId xmlns:a16="http://schemas.microsoft.com/office/drawing/2014/main" id="{A31EB6AB-DB66-4063-AE2B-92595B47CC6E}"/>
                </a:ext>
              </a:extLst>
            </p:cNvPr>
            <p:cNvSpPr/>
            <p:nvPr/>
          </p:nvSpPr>
          <p:spPr>
            <a:xfrm>
              <a:off x="3685032" y="58292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bg object 777">
              <a:extLst>
                <a:ext uri="{FF2B5EF4-FFF2-40B4-BE49-F238E27FC236}">
                  <a16:creationId xmlns:a16="http://schemas.microsoft.com/office/drawing/2014/main" id="{0449B637-9C95-42DB-85E8-5E57A8D9314B}"/>
                </a:ext>
              </a:extLst>
            </p:cNvPr>
            <p:cNvSpPr/>
            <p:nvPr/>
          </p:nvSpPr>
          <p:spPr>
            <a:xfrm>
              <a:off x="3810000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bg object 778">
              <a:extLst>
                <a:ext uri="{FF2B5EF4-FFF2-40B4-BE49-F238E27FC236}">
                  <a16:creationId xmlns:a16="http://schemas.microsoft.com/office/drawing/2014/main" id="{FACBFC61-F2A3-4011-9ED9-93B1D77E1C4B}"/>
                </a:ext>
              </a:extLst>
            </p:cNvPr>
            <p:cNvSpPr/>
            <p:nvPr/>
          </p:nvSpPr>
          <p:spPr>
            <a:xfrm>
              <a:off x="3523488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bg object 779">
              <a:extLst>
                <a:ext uri="{FF2B5EF4-FFF2-40B4-BE49-F238E27FC236}">
                  <a16:creationId xmlns:a16="http://schemas.microsoft.com/office/drawing/2014/main" id="{4F7AD78E-84B1-418F-894F-3054B4D9456B}"/>
                </a:ext>
              </a:extLst>
            </p:cNvPr>
            <p:cNvSpPr/>
            <p:nvPr/>
          </p:nvSpPr>
          <p:spPr>
            <a:xfrm>
              <a:off x="3515106" y="5379719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bg object 780">
              <a:extLst>
                <a:ext uri="{FF2B5EF4-FFF2-40B4-BE49-F238E27FC236}">
                  <a16:creationId xmlns:a16="http://schemas.microsoft.com/office/drawing/2014/main" id="{5D0388F0-6806-496A-BB8E-B0FAF3344CB8}"/>
                </a:ext>
              </a:extLst>
            </p:cNvPr>
            <p:cNvSpPr/>
            <p:nvPr/>
          </p:nvSpPr>
          <p:spPr>
            <a:xfrm>
              <a:off x="3390138" y="537971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bg object 781">
              <a:extLst>
                <a:ext uri="{FF2B5EF4-FFF2-40B4-BE49-F238E27FC236}">
                  <a16:creationId xmlns:a16="http://schemas.microsoft.com/office/drawing/2014/main" id="{19A89970-E7DA-414D-85B4-98DD55053C62}"/>
                </a:ext>
              </a:extLst>
            </p:cNvPr>
            <p:cNvSpPr/>
            <p:nvPr/>
          </p:nvSpPr>
          <p:spPr>
            <a:xfrm>
              <a:off x="3377184" y="5379719"/>
              <a:ext cx="13335" cy="12700"/>
            </a:xfrm>
            <a:custGeom>
              <a:avLst/>
              <a:gdLst/>
              <a:ahLst/>
              <a:cxnLst/>
              <a:rect l="l" t="t" r="r" b="b"/>
              <a:pathLst>
                <a:path w="13335" h="12700">
                  <a:moveTo>
                    <a:pt x="0" y="12191"/>
                  </a:moveTo>
                  <a:lnTo>
                    <a:pt x="1295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bg object 782">
              <a:extLst>
                <a:ext uri="{FF2B5EF4-FFF2-40B4-BE49-F238E27FC236}">
                  <a16:creationId xmlns:a16="http://schemas.microsoft.com/office/drawing/2014/main" id="{233E3AD3-8723-4042-80EF-FB77BAC76FA1}"/>
                </a:ext>
              </a:extLst>
            </p:cNvPr>
            <p:cNvSpPr/>
            <p:nvPr/>
          </p:nvSpPr>
          <p:spPr>
            <a:xfrm>
              <a:off x="3374136" y="5391911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4"/>
                  </a:moveTo>
                  <a:lnTo>
                    <a:pt x="761" y="92202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bg object 783">
              <a:extLst>
                <a:ext uri="{FF2B5EF4-FFF2-40B4-BE49-F238E27FC236}">
                  <a16:creationId xmlns:a16="http://schemas.microsoft.com/office/drawing/2014/main" id="{035EBCC6-3276-4539-B11D-5773271DC174}"/>
                </a:ext>
              </a:extLst>
            </p:cNvPr>
            <p:cNvSpPr/>
            <p:nvPr/>
          </p:nvSpPr>
          <p:spPr>
            <a:xfrm>
              <a:off x="3374136" y="5515355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11429" y="1143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bg object 784">
              <a:extLst>
                <a:ext uri="{FF2B5EF4-FFF2-40B4-BE49-F238E27FC236}">
                  <a16:creationId xmlns:a16="http://schemas.microsoft.com/office/drawing/2014/main" id="{C88B3C77-82BC-4E32-BF1B-6A974E0E8030}"/>
                </a:ext>
              </a:extLst>
            </p:cNvPr>
            <p:cNvSpPr/>
            <p:nvPr/>
          </p:nvSpPr>
          <p:spPr>
            <a:xfrm>
              <a:off x="3385566" y="5526785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bg object 785">
              <a:extLst>
                <a:ext uri="{FF2B5EF4-FFF2-40B4-BE49-F238E27FC236}">
                  <a16:creationId xmlns:a16="http://schemas.microsoft.com/office/drawing/2014/main" id="{51F6378C-7074-43EB-B079-24D3A1E73311}"/>
                </a:ext>
              </a:extLst>
            </p:cNvPr>
            <p:cNvSpPr/>
            <p:nvPr/>
          </p:nvSpPr>
          <p:spPr>
            <a:xfrm>
              <a:off x="3511296" y="551459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bg object 786">
              <a:extLst>
                <a:ext uri="{FF2B5EF4-FFF2-40B4-BE49-F238E27FC236}">
                  <a16:creationId xmlns:a16="http://schemas.microsoft.com/office/drawing/2014/main" id="{0B188E93-CA0D-4763-ACD2-128A0DFF51BC}"/>
                </a:ext>
              </a:extLst>
            </p:cNvPr>
            <p:cNvSpPr/>
            <p:nvPr/>
          </p:nvSpPr>
          <p:spPr>
            <a:xfrm>
              <a:off x="3826002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bg object 787">
              <a:extLst>
                <a:ext uri="{FF2B5EF4-FFF2-40B4-BE49-F238E27FC236}">
                  <a16:creationId xmlns:a16="http://schemas.microsoft.com/office/drawing/2014/main" id="{B0D356F2-79A6-4A5C-BB1D-A286B768998E}"/>
                </a:ext>
              </a:extLst>
            </p:cNvPr>
            <p:cNvSpPr/>
            <p:nvPr/>
          </p:nvSpPr>
          <p:spPr>
            <a:xfrm>
              <a:off x="3817620" y="5379719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bg object 788">
              <a:extLst>
                <a:ext uri="{FF2B5EF4-FFF2-40B4-BE49-F238E27FC236}">
                  <a16:creationId xmlns:a16="http://schemas.microsoft.com/office/drawing/2014/main" id="{C10B3D8D-59B5-4776-9FAE-574E00DE8377}"/>
                </a:ext>
              </a:extLst>
            </p:cNvPr>
            <p:cNvSpPr/>
            <p:nvPr/>
          </p:nvSpPr>
          <p:spPr>
            <a:xfrm>
              <a:off x="3692652" y="537971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bg object 789">
              <a:extLst>
                <a:ext uri="{FF2B5EF4-FFF2-40B4-BE49-F238E27FC236}">
                  <a16:creationId xmlns:a16="http://schemas.microsoft.com/office/drawing/2014/main" id="{56531CED-1CD8-4AAF-8C66-79FF5D8A090A}"/>
                </a:ext>
              </a:extLst>
            </p:cNvPr>
            <p:cNvSpPr/>
            <p:nvPr/>
          </p:nvSpPr>
          <p:spPr>
            <a:xfrm>
              <a:off x="3680460" y="537971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bg object 790">
              <a:extLst>
                <a:ext uri="{FF2B5EF4-FFF2-40B4-BE49-F238E27FC236}">
                  <a16:creationId xmlns:a16="http://schemas.microsoft.com/office/drawing/2014/main" id="{06834BAC-2ED6-403C-9B22-2A4D5AAA2484}"/>
                </a:ext>
              </a:extLst>
            </p:cNvPr>
            <p:cNvSpPr/>
            <p:nvPr/>
          </p:nvSpPr>
          <p:spPr>
            <a:xfrm>
              <a:off x="3677412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4"/>
                  </a:moveTo>
                  <a:lnTo>
                    <a:pt x="761" y="92964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bg object 791">
              <a:extLst>
                <a:ext uri="{FF2B5EF4-FFF2-40B4-BE49-F238E27FC236}">
                  <a16:creationId xmlns:a16="http://schemas.microsoft.com/office/drawing/2014/main" id="{ABAF97B1-808A-4B57-B9E6-8E341050E5A6}"/>
                </a:ext>
              </a:extLst>
            </p:cNvPr>
            <p:cNvSpPr/>
            <p:nvPr/>
          </p:nvSpPr>
          <p:spPr>
            <a:xfrm>
              <a:off x="3677412" y="5514593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bg object 792">
              <a:extLst>
                <a:ext uri="{FF2B5EF4-FFF2-40B4-BE49-F238E27FC236}">
                  <a16:creationId xmlns:a16="http://schemas.microsoft.com/office/drawing/2014/main" id="{FCCADE57-789C-46A6-829B-53AB4D6F89FB}"/>
                </a:ext>
              </a:extLst>
            </p:cNvPr>
            <p:cNvSpPr/>
            <p:nvPr/>
          </p:nvSpPr>
          <p:spPr>
            <a:xfrm>
              <a:off x="3688842" y="55267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bg object 793">
              <a:extLst>
                <a:ext uri="{FF2B5EF4-FFF2-40B4-BE49-F238E27FC236}">
                  <a16:creationId xmlns:a16="http://schemas.microsoft.com/office/drawing/2014/main" id="{4F7661D7-2696-4D2D-9B20-AB2D08E41323}"/>
                </a:ext>
              </a:extLst>
            </p:cNvPr>
            <p:cNvSpPr/>
            <p:nvPr/>
          </p:nvSpPr>
          <p:spPr>
            <a:xfrm>
              <a:off x="3813810" y="551459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bg object 794">
              <a:extLst>
                <a:ext uri="{FF2B5EF4-FFF2-40B4-BE49-F238E27FC236}">
                  <a16:creationId xmlns:a16="http://schemas.microsoft.com/office/drawing/2014/main" id="{62C219A8-7927-417A-867D-91CA52018E8A}"/>
                </a:ext>
              </a:extLst>
            </p:cNvPr>
            <p:cNvSpPr/>
            <p:nvPr/>
          </p:nvSpPr>
          <p:spPr>
            <a:xfrm>
              <a:off x="3973830" y="5539739"/>
              <a:ext cx="3175" cy="125730"/>
            </a:xfrm>
            <a:custGeom>
              <a:avLst/>
              <a:gdLst/>
              <a:ahLst/>
              <a:cxnLst/>
              <a:rect l="l" t="t" r="r" b="b"/>
              <a:pathLst>
                <a:path w="3175" h="125729">
                  <a:moveTo>
                    <a:pt x="0" y="125729"/>
                  </a:moveTo>
                  <a:lnTo>
                    <a:pt x="761" y="90677"/>
                  </a:lnTo>
                  <a:lnTo>
                    <a:pt x="1523" y="67817"/>
                  </a:lnTo>
                  <a:lnTo>
                    <a:pt x="1523" y="44957"/>
                  </a:lnTo>
                  <a:lnTo>
                    <a:pt x="2285" y="22859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bg object 795">
              <a:extLst>
                <a:ext uri="{FF2B5EF4-FFF2-40B4-BE49-F238E27FC236}">
                  <a16:creationId xmlns:a16="http://schemas.microsoft.com/office/drawing/2014/main" id="{C48ACF42-CC94-4E3A-8B94-7FEF776D6579}"/>
                </a:ext>
              </a:extLst>
            </p:cNvPr>
            <p:cNvSpPr/>
            <p:nvPr/>
          </p:nvSpPr>
          <p:spPr>
            <a:xfrm>
              <a:off x="3058668" y="5884163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bg object 796">
              <a:extLst>
                <a:ext uri="{FF2B5EF4-FFF2-40B4-BE49-F238E27FC236}">
                  <a16:creationId xmlns:a16="http://schemas.microsoft.com/office/drawing/2014/main" id="{354A4719-5B70-46CF-9C06-411FFF2606B9}"/>
                </a:ext>
              </a:extLst>
            </p:cNvPr>
            <p:cNvSpPr/>
            <p:nvPr/>
          </p:nvSpPr>
          <p:spPr>
            <a:xfrm>
              <a:off x="3058668" y="5882639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0" y="0"/>
                  </a:moveTo>
                  <a:lnTo>
                    <a:pt x="0" y="152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bg object 797">
              <a:extLst>
                <a:ext uri="{FF2B5EF4-FFF2-40B4-BE49-F238E27FC236}">
                  <a16:creationId xmlns:a16="http://schemas.microsoft.com/office/drawing/2014/main" id="{213FCC68-4F16-4B37-8EC6-306FE20B295A}"/>
                </a:ext>
              </a:extLst>
            </p:cNvPr>
            <p:cNvSpPr/>
            <p:nvPr/>
          </p:nvSpPr>
          <p:spPr>
            <a:xfrm>
              <a:off x="3058668" y="588187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0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bg object 798">
              <a:extLst>
                <a:ext uri="{FF2B5EF4-FFF2-40B4-BE49-F238E27FC236}">
                  <a16:creationId xmlns:a16="http://schemas.microsoft.com/office/drawing/2014/main" id="{980425F6-F44A-4D81-B5A3-65FBC9BD7A4E}"/>
                </a:ext>
              </a:extLst>
            </p:cNvPr>
            <p:cNvSpPr/>
            <p:nvPr/>
          </p:nvSpPr>
          <p:spPr>
            <a:xfrm>
              <a:off x="3976878" y="5390387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0" y="124205"/>
                  </a:move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bg object 799">
              <a:extLst>
                <a:ext uri="{FF2B5EF4-FFF2-40B4-BE49-F238E27FC236}">
                  <a16:creationId xmlns:a16="http://schemas.microsoft.com/office/drawing/2014/main" id="{89A93DB6-17B3-4E90-A37F-A35F5AFFF966}"/>
                </a:ext>
              </a:extLst>
            </p:cNvPr>
            <p:cNvSpPr/>
            <p:nvPr/>
          </p:nvSpPr>
          <p:spPr>
            <a:xfrm>
              <a:off x="3060192" y="5884163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bg object 800">
              <a:extLst>
                <a:ext uri="{FF2B5EF4-FFF2-40B4-BE49-F238E27FC236}">
                  <a16:creationId xmlns:a16="http://schemas.microsoft.com/office/drawing/2014/main" id="{2A0DE301-D99A-4BC0-8061-534D5F7DCB85}"/>
                </a:ext>
              </a:extLst>
            </p:cNvPr>
            <p:cNvSpPr/>
            <p:nvPr/>
          </p:nvSpPr>
          <p:spPr>
            <a:xfrm>
              <a:off x="3058668" y="5422391"/>
              <a:ext cx="0" cy="117475"/>
            </a:xfrm>
            <a:custGeom>
              <a:avLst/>
              <a:gdLst/>
              <a:ahLst/>
              <a:cxnLst/>
              <a:rect l="l" t="t" r="r" b="b"/>
              <a:pathLst>
                <a:path h="117475">
                  <a:moveTo>
                    <a:pt x="0" y="0"/>
                  </a:moveTo>
                  <a:lnTo>
                    <a:pt x="0" y="11734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161">
              <a:extLst>
                <a:ext uri="{FF2B5EF4-FFF2-40B4-BE49-F238E27FC236}">
                  <a16:creationId xmlns:a16="http://schemas.microsoft.com/office/drawing/2014/main" id="{B1D932A9-D6DF-439E-9A15-C982B6E4DC2F}"/>
                </a:ext>
              </a:extLst>
            </p:cNvPr>
            <p:cNvSpPr txBox="1"/>
            <p:nvPr/>
          </p:nvSpPr>
          <p:spPr>
            <a:xfrm rot="5400000">
              <a:off x="2921114" y="5229906"/>
              <a:ext cx="230512" cy="2569845"/>
            </a:xfrm>
            <a:prstGeom prst="rect">
              <a:avLst/>
            </a:prstGeom>
          </p:spPr>
          <p:txBody>
            <a:bodyPr vert="vert270" wrap="square" lIns="0" tIns="444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620"/>
                </a:spcBef>
              </a:pPr>
              <a:r>
                <a:rPr lang="en-US" sz="1200" spc="-10" dirty="0">
                  <a:latin typeface="Cascadia Mono"/>
                  <a:cs typeface="Cascadia Mono"/>
                </a:rPr>
                <a:t>Wing Span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9980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37BB06-D378-478C-A82C-ECEE6C240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4345240" cy="5287250"/>
          </a:xfrm>
        </p:spPr>
        <p:txBody>
          <a:bodyPr/>
          <a:lstStyle/>
          <a:p>
            <a:r>
              <a:rPr lang="en-US" dirty="0"/>
              <a:t>Sub-scale solar-powered seaplane</a:t>
            </a:r>
          </a:p>
          <a:p>
            <a:r>
              <a:rPr lang="en-US" dirty="0"/>
              <a:t>Demonstration goals:</a:t>
            </a:r>
          </a:p>
          <a:p>
            <a:pPr lvl="1"/>
            <a:r>
              <a:rPr lang="en-US" dirty="0"/>
              <a:t>Net-energy-positive solar flight during daytime</a:t>
            </a:r>
          </a:p>
          <a:p>
            <a:pPr lvl="1"/>
            <a:r>
              <a:rPr lang="en-US" dirty="0"/>
              <a:t>Water taxi, takeoff, and landing</a:t>
            </a:r>
          </a:p>
          <a:p>
            <a:r>
              <a:rPr lang="en-US" dirty="0"/>
              <a:t>Basic figures: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B3C08-58DF-42D5-9FD6-CA9EF826C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05D8C-8988-44CA-8A8E-E5EB00A7C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22EA3-4283-472F-A135-44B9C263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1A1820-5147-4410-A1F4-41E34381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“SEAWAY-Mini” Introduction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8DB11E-98D5-4F9A-BD0D-3D3EFCA7A6B3}"/>
              </a:ext>
            </a:extLst>
          </p:cNvPr>
          <p:cNvGrpSpPr/>
          <p:nvPr/>
        </p:nvGrpSpPr>
        <p:grpSpPr>
          <a:xfrm>
            <a:off x="4912661" y="1205327"/>
            <a:ext cx="7114232" cy="4594687"/>
            <a:chOff x="1007363" y="3331464"/>
            <a:chExt cx="5488305" cy="3544590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5520F6D5-8CCB-4AE3-824A-13680CEA3A1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7363" y="3331464"/>
              <a:ext cx="5488305" cy="3432047"/>
            </a:xfrm>
            <a:prstGeom prst="rect">
              <a:avLst/>
            </a:prstGeom>
          </p:spPr>
        </p:pic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782E561C-2FCF-4AB7-BAE0-E424CA0A6C04}"/>
                </a:ext>
              </a:extLst>
            </p:cNvPr>
            <p:cNvSpPr txBox="1"/>
            <p:nvPr/>
          </p:nvSpPr>
          <p:spPr>
            <a:xfrm rot="1740000">
              <a:off x="3051015" y="4434184"/>
              <a:ext cx="485452" cy="9551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baseline="3086" dirty="0">
                  <a:latin typeface="Cascadia Mono"/>
                  <a:cs typeface="Cascadia Mono"/>
                </a:rPr>
                <a:t>3.82</a:t>
              </a:r>
              <a:r>
                <a:rPr sz="1100" dirty="0">
                  <a:latin typeface="Cascadia Mono"/>
                  <a:cs typeface="Cascadia Mono"/>
                </a:rPr>
                <a:t>5</a:t>
              </a:r>
              <a:r>
                <a:rPr sz="1100" spc="-95" dirty="0">
                  <a:latin typeface="Cascadia Mono"/>
                  <a:cs typeface="Cascadia Mono"/>
                </a:rPr>
                <a:t> </a:t>
              </a:r>
              <a:r>
                <a:rPr sz="1100" spc="-50" dirty="0">
                  <a:latin typeface="Cascadia Mono"/>
                  <a:cs typeface="Cascadia Mono"/>
                </a:rPr>
                <a:t>m</a:t>
              </a:r>
              <a:endParaRPr sz="1100" dirty="0">
                <a:latin typeface="Cascadia Mono"/>
                <a:cs typeface="Cascadia Mono"/>
              </a:endParaRPr>
            </a:p>
          </p:txBody>
        </p:sp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164B68C2-7565-4879-A40A-9703F28A4250}"/>
                </a:ext>
              </a:extLst>
            </p:cNvPr>
            <p:cNvSpPr txBox="1"/>
            <p:nvPr/>
          </p:nvSpPr>
          <p:spPr>
            <a:xfrm rot="1740000">
              <a:off x="3504065" y="4753647"/>
              <a:ext cx="682735" cy="9551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baseline="6172" dirty="0">
                  <a:latin typeface="Cascadia Mono"/>
                  <a:cs typeface="Cascadia Mono"/>
                </a:rPr>
                <a:t>(</a:t>
              </a:r>
              <a:r>
                <a:rPr baseline="3086" dirty="0">
                  <a:latin typeface="Cascadia Mono"/>
                  <a:cs typeface="Cascadia Mono"/>
                </a:rPr>
                <a:t>12.55</a:t>
              </a:r>
              <a:r>
                <a:rPr spc="-172" baseline="3086" dirty="0">
                  <a:latin typeface="Cascadia Mono"/>
                  <a:cs typeface="Cascadia Mono"/>
                </a:rPr>
                <a:t> </a:t>
              </a:r>
              <a:r>
                <a:rPr sz="1100" spc="-25" dirty="0">
                  <a:latin typeface="Cascadia Mono"/>
                  <a:cs typeface="Cascadia Mono"/>
                </a:rPr>
                <a:t>ft)</a:t>
              </a:r>
              <a:endParaRPr sz="1100">
                <a:latin typeface="Cascadia Mono"/>
                <a:cs typeface="Cascadia Mono"/>
              </a:endParaRPr>
            </a:p>
          </p:txBody>
        </p:sp>
        <p:grpSp>
          <p:nvGrpSpPr>
            <p:cNvPr id="12" name="object 5">
              <a:extLst>
                <a:ext uri="{FF2B5EF4-FFF2-40B4-BE49-F238E27FC236}">
                  <a16:creationId xmlns:a16="http://schemas.microsoft.com/office/drawing/2014/main" id="{3B992D24-28E2-4C7D-862C-F0213BC70E9C}"/>
                </a:ext>
              </a:extLst>
            </p:cNvPr>
            <p:cNvGrpSpPr/>
            <p:nvPr/>
          </p:nvGrpSpPr>
          <p:grpSpPr>
            <a:xfrm>
              <a:off x="1599691" y="3601465"/>
              <a:ext cx="4871085" cy="2891790"/>
              <a:chOff x="1599691" y="3601465"/>
              <a:chExt cx="4871085" cy="2891790"/>
            </a:xfrm>
          </p:grpSpPr>
          <p:sp>
            <p:nvSpPr>
              <p:cNvPr id="13" name="object 6">
                <a:extLst>
                  <a:ext uri="{FF2B5EF4-FFF2-40B4-BE49-F238E27FC236}">
                    <a16:creationId xmlns:a16="http://schemas.microsoft.com/office/drawing/2014/main" id="{85CAE248-69C2-41ED-8241-6ED40EA3DE33}"/>
                  </a:ext>
                </a:extLst>
              </p:cNvPr>
              <p:cNvSpPr/>
              <p:nvPr/>
            </p:nvSpPr>
            <p:spPr>
              <a:xfrm>
                <a:off x="1600961" y="3602735"/>
                <a:ext cx="4868545" cy="2810510"/>
              </a:xfrm>
              <a:custGeom>
                <a:avLst/>
                <a:gdLst/>
                <a:ahLst/>
                <a:cxnLst/>
                <a:rect l="l" t="t" r="r" b="b"/>
                <a:pathLst>
                  <a:path w="4868545" h="2810510">
                    <a:moveTo>
                      <a:pt x="0" y="0"/>
                    </a:moveTo>
                    <a:lnTo>
                      <a:pt x="4868418" y="2810256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800"/>
              </a:p>
            </p:txBody>
          </p:sp>
          <p:pic>
            <p:nvPicPr>
              <p:cNvPr id="14" name="object 7">
                <a:extLst>
                  <a:ext uri="{FF2B5EF4-FFF2-40B4-BE49-F238E27FC236}">
                    <a16:creationId xmlns:a16="http://schemas.microsoft.com/office/drawing/2014/main" id="{0F0BD122-0088-4BC8-9E90-913A92DCD751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99818" y="3601592"/>
                <a:ext cx="95250" cy="66293"/>
              </a:xfrm>
              <a:prstGeom prst="rect">
                <a:avLst/>
              </a:prstGeom>
            </p:spPr>
          </p:pic>
          <p:pic>
            <p:nvPicPr>
              <p:cNvPr id="15" name="object 8">
                <a:extLst>
                  <a:ext uri="{FF2B5EF4-FFF2-40B4-BE49-F238E27FC236}">
                    <a16:creationId xmlns:a16="http://schemas.microsoft.com/office/drawing/2014/main" id="{9A21E003-216A-47EA-A215-DBD08E75C1EE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375272" y="6347840"/>
                <a:ext cx="95249" cy="66293"/>
              </a:xfrm>
              <a:prstGeom prst="rect">
                <a:avLst/>
              </a:prstGeom>
            </p:spPr>
          </p:pic>
          <p:sp>
            <p:nvSpPr>
              <p:cNvPr id="16" name="object 9">
                <a:extLst>
                  <a:ext uri="{FF2B5EF4-FFF2-40B4-BE49-F238E27FC236}">
                    <a16:creationId xmlns:a16="http://schemas.microsoft.com/office/drawing/2014/main" id="{157D9403-E06B-422C-B669-939B26C1258F}"/>
                  </a:ext>
                </a:extLst>
              </p:cNvPr>
              <p:cNvSpPr/>
              <p:nvPr/>
            </p:nvSpPr>
            <p:spPr>
              <a:xfrm>
                <a:off x="3446525" y="6079235"/>
                <a:ext cx="129539" cy="412750"/>
              </a:xfrm>
              <a:custGeom>
                <a:avLst/>
                <a:gdLst/>
                <a:ahLst/>
                <a:cxnLst/>
                <a:rect l="l" t="t" r="r" b="b"/>
                <a:pathLst>
                  <a:path w="129539" h="412750">
                    <a:moveTo>
                      <a:pt x="0" y="412241"/>
                    </a:moveTo>
                    <a:lnTo>
                      <a:pt x="0" y="412241"/>
                    </a:lnTo>
                    <a:lnTo>
                      <a:pt x="129539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800"/>
              </a:p>
            </p:txBody>
          </p:sp>
          <p:sp>
            <p:nvSpPr>
              <p:cNvPr id="17" name="object 10">
                <a:extLst>
                  <a:ext uri="{FF2B5EF4-FFF2-40B4-BE49-F238E27FC236}">
                    <a16:creationId xmlns:a16="http://schemas.microsoft.com/office/drawing/2014/main" id="{14CA9FE9-560D-4FBE-B84C-33C50C4D9744}"/>
                  </a:ext>
                </a:extLst>
              </p:cNvPr>
              <p:cNvSpPr/>
              <p:nvPr/>
            </p:nvSpPr>
            <p:spPr>
              <a:xfrm>
                <a:off x="3522725" y="6079235"/>
                <a:ext cx="5334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119379">
                    <a:moveTo>
                      <a:pt x="53339" y="0"/>
                    </a:moveTo>
                    <a:lnTo>
                      <a:pt x="0" y="107442"/>
                    </a:lnTo>
                    <a:lnTo>
                      <a:pt x="35051" y="118872"/>
                    </a:lnTo>
                    <a:lnTo>
                      <a:pt x="53339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800"/>
              </a:p>
            </p:txBody>
          </p:sp>
          <p:sp>
            <p:nvSpPr>
              <p:cNvPr id="18" name="object 11">
                <a:extLst>
                  <a:ext uri="{FF2B5EF4-FFF2-40B4-BE49-F238E27FC236}">
                    <a16:creationId xmlns:a16="http://schemas.microsoft.com/office/drawing/2014/main" id="{C2DCF8DA-A565-4F62-A62E-221A86DF4F79}"/>
                  </a:ext>
                </a:extLst>
              </p:cNvPr>
              <p:cNvSpPr/>
              <p:nvPr/>
            </p:nvSpPr>
            <p:spPr>
              <a:xfrm>
                <a:off x="3522725" y="6079235"/>
                <a:ext cx="5334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119379">
                    <a:moveTo>
                      <a:pt x="53339" y="0"/>
                    </a:moveTo>
                    <a:lnTo>
                      <a:pt x="35051" y="118872"/>
                    </a:lnTo>
                    <a:lnTo>
                      <a:pt x="0" y="107442"/>
                    </a:lnTo>
                    <a:lnTo>
                      <a:pt x="53339" y="0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800"/>
              </a:p>
            </p:txBody>
          </p:sp>
        </p:grpSp>
        <p:sp>
          <p:nvSpPr>
            <p:cNvPr id="19" name="object 12">
              <a:extLst>
                <a:ext uri="{FF2B5EF4-FFF2-40B4-BE49-F238E27FC236}">
                  <a16:creationId xmlns:a16="http://schemas.microsoft.com/office/drawing/2014/main" id="{4E838F16-1B6A-47D7-854F-B77CD8FCFC4B}"/>
                </a:ext>
              </a:extLst>
            </p:cNvPr>
            <p:cNvSpPr txBox="1"/>
            <p:nvPr/>
          </p:nvSpPr>
          <p:spPr>
            <a:xfrm>
              <a:off x="2946907" y="6263169"/>
              <a:ext cx="495300" cy="28541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9400"/>
                </a:lnSpc>
                <a:spcBef>
                  <a:spcPts val="100"/>
                </a:spcBef>
              </a:pPr>
              <a:r>
                <a:rPr sz="1100" spc="-10" dirty="0">
                  <a:latin typeface="Cascadia Mono"/>
                  <a:cs typeface="Cascadia Mono"/>
                </a:rPr>
                <a:t>Planing </a:t>
              </a:r>
              <a:r>
                <a:rPr sz="1100" spc="-20" dirty="0">
                  <a:latin typeface="Cascadia Mono"/>
                  <a:cs typeface="Cascadia Mono"/>
                </a:rPr>
                <a:t>hull</a:t>
              </a:r>
              <a:endParaRPr sz="1100">
                <a:latin typeface="Cascadia Mono"/>
                <a:cs typeface="Cascadia Mono"/>
              </a:endParaRPr>
            </a:p>
          </p:txBody>
        </p:sp>
        <p:grpSp>
          <p:nvGrpSpPr>
            <p:cNvPr id="20" name="object 13">
              <a:extLst>
                <a:ext uri="{FF2B5EF4-FFF2-40B4-BE49-F238E27FC236}">
                  <a16:creationId xmlns:a16="http://schemas.microsoft.com/office/drawing/2014/main" id="{A4A6C183-D0D2-4D78-9CDA-4E2982F1B9F1}"/>
                </a:ext>
              </a:extLst>
            </p:cNvPr>
            <p:cNvGrpSpPr/>
            <p:nvPr/>
          </p:nvGrpSpPr>
          <p:grpSpPr>
            <a:xfrm>
              <a:off x="5399785" y="6465823"/>
              <a:ext cx="213995" cy="354330"/>
              <a:chOff x="5399785" y="6465823"/>
              <a:chExt cx="213995" cy="354330"/>
            </a:xfrm>
          </p:grpSpPr>
          <p:sp>
            <p:nvSpPr>
              <p:cNvPr id="21" name="object 14">
                <a:extLst>
                  <a:ext uri="{FF2B5EF4-FFF2-40B4-BE49-F238E27FC236}">
                    <a16:creationId xmlns:a16="http://schemas.microsoft.com/office/drawing/2014/main" id="{DFDAE8C9-D91E-43B8-A545-79A842278F36}"/>
                  </a:ext>
                </a:extLst>
              </p:cNvPr>
              <p:cNvSpPr/>
              <p:nvPr/>
            </p:nvSpPr>
            <p:spPr>
              <a:xfrm>
                <a:off x="5401055" y="6485381"/>
                <a:ext cx="193040" cy="333375"/>
              </a:xfrm>
              <a:custGeom>
                <a:avLst/>
                <a:gdLst/>
                <a:ahLst/>
                <a:cxnLst/>
                <a:rect l="l" t="t" r="r" b="b"/>
                <a:pathLst>
                  <a:path w="193039" h="333375">
                    <a:moveTo>
                      <a:pt x="0" y="332994"/>
                    </a:moveTo>
                    <a:lnTo>
                      <a:pt x="0" y="332994"/>
                    </a:lnTo>
                    <a:lnTo>
                      <a:pt x="192786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800"/>
              </a:p>
            </p:txBody>
          </p:sp>
          <p:sp>
            <p:nvSpPr>
              <p:cNvPr id="22" name="object 15">
                <a:extLst>
                  <a:ext uri="{FF2B5EF4-FFF2-40B4-BE49-F238E27FC236}">
                    <a16:creationId xmlns:a16="http://schemas.microsoft.com/office/drawing/2014/main" id="{363705CF-2A03-4281-9AEA-5D168A04EEA8}"/>
                  </a:ext>
                </a:extLst>
              </p:cNvPr>
              <p:cNvSpPr/>
              <p:nvPr/>
            </p:nvSpPr>
            <p:spPr>
              <a:xfrm>
                <a:off x="5576315" y="6467093"/>
                <a:ext cx="36195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6195" h="36195">
                    <a:moveTo>
                      <a:pt x="20574" y="0"/>
                    </a:moveTo>
                    <a:lnTo>
                      <a:pt x="12954" y="0"/>
                    </a:lnTo>
                    <a:lnTo>
                      <a:pt x="6858" y="3048"/>
                    </a:lnTo>
                    <a:lnTo>
                      <a:pt x="2286" y="9144"/>
                    </a:lnTo>
                    <a:lnTo>
                      <a:pt x="0" y="15240"/>
                    </a:lnTo>
                    <a:lnTo>
                      <a:pt x="0" y="22860"/>
                    </a:lnTo>
                    <a:lnTo>
                      <a:pt x="3048" y="28956"/>
                    </a:lnTo>
                    <a:lnTo>
                      <a:pt x="8382" y="33528"/>
                    </a:lnTo>
                    <a:lnTo>
                      <a:pt x="15240" y="35814"/>
                    </a:lnTo>
                    <a:lnTo>
                      <a:pt x="22860" y="35814"/>
                    </a:lnTo>
                    <a:lnTo>
                      <a:pt x="28956" y="32766"/>
                    </a:lnTo>
                    <a:lnTo>
                      <a:pt x="33528" y="27432"/>
                    </a:lnTo>
                    <a:lnTo>
                      <a:pt x="35814" y="20574"/>
                    </a:lnTo>
                    <a:lnTo>
                      <a:pt x="35814" y="18288"/>
                    </a:lnTo>
                    <a:lnTo>
                      <a:pt x="17526" y="18288"/>
                    </a:lnTo>
                    <a:lnTo>
                      <a:pt x="26670" y="2286"/>
                    </a:lnTo>
                    <a:lnTo>
                      <a:pt x="20574" y="0"/>
                    </a:lnTo>
                    <a:close/>
                  </a:path>
                  <a:path w="36195" h="36195">
                    <a:moveTo>
                      <a:pt x="26670" y="2286"/>
                    </a:moveTo>
                    <a:lnTo>
                      <a:pt x="17526" y="18288"/>
                    </a:lnTo>
                    <a:lnTo>
                      <a:pt x="35814" y="18288"/>
                    </a:lnTo>
                    <a:lnTo>
                      <a:pt x="35814" y="12954"/>
                    </a:lnTo>
                    <a:lnTo>
                      <a:pt x="32004" y="6858"/>
                    </a:lnTo>
                    <a:lnTo>
                      <a:pt x="26670" y="228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800"/>
              </a:p>
            </p:txBody>
          </p:sp>
          <p:sp>
            <p:nvSpPr>
              <p:cNvPr id="23" name="object 16">
                <a:extLst>
                  <a:ext uri="{FF2B5EF4-FFF2-40B4-BE49-F238E27FC236}">
                    <a16:creationId xmlns:a16="http://schemas.microsoft.com/office/drawing/2014/main" id="{072E1D90-0E1B-440B-8225-F0FA43E0941A}"/>
                  </a:ext>
                </a:extLst>
              </p:cNvPr>
              <p:cNvSpPr/>
              <p:nvPr/>
            </p:nvSpPr>
            <p:spPr>
              <a:xfrm>
                <a:off x="5576315" y="6467093"/>
                <a:ext cx="36195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6195" h="36195">
                    <a:moveTo>
                      <a:pt x="26670" y="2286"/>
                    </a:moveTo>
                    <a:lnTo>
                      <a:pt x="20574" y="0"/>
                    </a:lnTo>
                    <a:lnTo>
                      <a:pt x="12954" y="0"/>
                    </a:lnTo>
                    <a:lnTo>
                      <a:pt x="6858" y="3048"/>
                    </a:lnTo>
                    <a:lnTo>
                      <a:pt x="2286" y="9144"/>
                    </a:lnTo>
                    <a:lnTo>
                      <a:pt x="0" y="15240"/>
                    </a:lnTo>
                    <a:lnTo>
                      <a:pt x="0" y="22860"/>
                    </a:lnTo>
                    <a:lnTo>
                      <a:pt x="3048" y="28956"/>
                    </a:lnTo>
                    <a:lnTo>
                      <a:pt x="8382" y="33528"/>
                    </a:lnTo>
                    <a:lnTo>
                      <a:pt x="15240" y="35814"/>
                    </a:lnTo>
                    <a:lnTo>
                      <a:pt x="22860" y="35814"/>
                    </a:lnTo>
                    <a:lnTo>
                      <a:pt x="28956" y="32766"/>
                    </a:lnTo>
                    <a:lnTo>
                      <a:pt x="33528" y="27432"/>
                    </a:lnTo>
                    <a:lnTo>
                      <a:pt x="35814" y="20574"/>
                    </a:lnTo>
                    <a:lnTo>
                      <a:pt x="35814" y="12954"/>
                    </a:lnTo>
                    <a:lnTo>
                      <a:pt x="32004" y="6858"/>
                    </a:lnTo>
                    <a:lnTo>
                      <a:pt x="26670" y="2286"/>
                    </a:lnTo>
                    <a:lnTo>
                      <a:pt x="17526" y="18288"/>
                    </a:lnTo>
                    <a:lnTo>
                      <a:pt x="26670" y="2286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800"/>
              </a:p>
            </p:txBody>
          </p:sp>
        </p:grpSp>
        <p:sp>
          <p:nvSpPr>
            <p:cNvPr id="24" name="object 17">
              <a:extLst>
                <a:ext uri="{FF2B5EF4-FFF2-40B4-BE49-F238E27FC236}">
                  <a16:creationId xmlns:a16="http://schemas.microsoft.com/office/drawing/2014/main" id="{C8B06CF0-0B6A-40E7-82C1-5310F6D8A110}"/>
                </a:ext>
              </a:extLst>
            </p:cNvPr>
            <p:cNvSpPr txBox="1"/>
            <p:nvPr/>
          </p:nvSpPr>
          <p:spPr>
            <a:xfrm>
              <a:off x="4633976" y="6735571"/>
              <a:ext cx="763270" cy="14048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100" dirty="0">
                  <a:latin typeface="Cascadia Mono"/>
                  <a:cs typeface="Cascadia Mono"/>
                </a:rPr>
                <a:t>Solar </a:t>
              </a:r>
              <a:r>
                <a:rPr sz="1100" spc="-10" dirty="0">
                  <a:latin typeface="Cascadia Mono"/>
                  <a:cs typeface="Cascadia Mono"/>
                </a:rPr>
                <a:t>cells</a:t>
              </a:r>
              <a:endParaRPr sz="1100">
                <a:latin typeface="Cascadia Mono"/>
                <a:cs typeface="Cascadia Mono"/>
              </a:endParaRPr>
            </a:p>
          </p:txBody>
        </p:sp>
        <p:pic>
          <p:nvPicPr>
            <p:cNvPr id="25" name="object 18">
              <a:extLst>
                <a:ext uri="{FF2B5EF4-FFF2-40B4-BE49-F238E27FC236}">
                  <a16:creationId xmlns:a16="http://schemas.microsoft.com/office/drawing/2014/main" id="{418A1EFE-F3D3-4847-8981-2274A1FA935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9407" y="6238875"/>
              <a:ext cx="192023" cy="271271"/>
            </a:xfrm>
            <a:prstGeom prst="rect">
              <a:avLst/>
            </a:prstGeom>
          </p:spPr>
        </p:pic>
        <p:sp>
          <p:nvSpPr>
            <p:cNvPr id="26" name="object 19">
              <a:extLst>
                <a:ext uri="{FF2B5EF4-FFF2-40B4-BE49-F238E27FC236}">
                  <a16:creationId xmlns:a16="http://schemas.microsoft.com/office/drawing/2014/main" id="{231E2852-5F43-4C5E-B8F0-564180776952}"/>
                </a:ext>
              </a:extLst>
            </p:cNvPr>
            <p:cNvSpPr txBox="1"/>
            <p:nvPr/>
          </p:nvSpPr>
          <p:spPr>
            <a:xfrm>
              <a:off x="4595114" y="6426200"/>
              <a:ext cx="561975" cy="14048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100" spc="-10" dirty="0">
                  <a:latin typeface="Cascadia Mono"/>
                  <a:cs typeface="Cascadia Mono"/>
                </a:rPr>
                <a:t>Sponsons</a:t>
              </a:r>
              <a:endParaRPr sz="1100">
                <a:latin typeface="Cascadia Mono"/>
                <a:cs typeface="Cascadia Mono"/>
              </a:endParaRPr>
            </a:p>
          </p:txBody>
        </p:sp>
        <p:grpSp>
          <p:nvGrpSpPr>
            <p:cNvPr id="27" name="object 20">
              <a:extLst>
                <a:ext uri="{FF2B5EF4-FFF2-40B4-BE49-F238E27FC236}">
                  <a16:creationId xmlns:a16="http://schemas.microsoft.com/office/drawing/2014/main" id="{C0517B7A-827A-4E56-9A06-F53F325BD3C6}"/>
                </a:ext>
              </a:extLst>
            </p:cNvPr>
            <p:cNvGrpSpPr/>
            <p:nvPr/>
          </p:nvGrpSpPr>
          <p:grpSpPr>
            <a:xfrm>
              <a:off x="2444114" y="4884039"/>
              <a:ext cx="231140" cy="355600"/>
              <a:chOff x="2444114" y="4884039"/>
              <a:chExt cx="231140" cy="355600"/>
            </a:xfrm>
          </p:grpSpPr>
          <p:sp>
            <p:nvSpPr>
              <p:cNvPr id="28" name="object 21">
                <a:extLst>
                  <a:ext uri="{FF2B5EF4-FFF2-40B4-BE49-F238E27FC236}">
                    <a16:creationId xmlns:a16="http://schemas.microsoft.com/office/drawing/2014/main" id="{588E2EBE-5704-4FB2-9084-AB8FA7B33F4D}"/>
                  </a:ext>
                </a:extLst>
              </p:cNvPr>
              <p:cNvSpPr/>
              <p:nvPr/>
            </p:nvSpPr>
            <p:spPr>
              <a:xfrm>
                <a:off x="2445257" y="4903470"/>
                <a:ext cx="210820" cy="334645"/>
              </a:xfrm>
              <a:custGeom>
                <a:avLst/>
                <a:gdLst/>
                <a:ahLst/>
                <a:cxnLst/>
                <a:rect l="l" t="t" r="r" b="b"/>
                <a:pathLst>
                  <a:path w="210819" h="334645">
                    <a:moveTo>
                      <a:pt x="0" y="334517"/>
                    </a:moveTo>
                    <a:lnTo>
                      <a:pt x="0" y="334517"/>
                    </a:lnTo>
                    <a:lnTo>
                      <a:pt x="210311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800"/>
              </a:p>
            </p:txBody>
          </p:sp>
          <p:sp>
            <p:nvSpPr>
              <p:cNvPr id="29" name="object 22">
                <a:extLst>
                  <a:ext uri="{FF2B5EF4-FFF2-40B4-BE49-F238E27FC236}">
                    <a16:creationId xmlns:a16="http://schemas.microsoft.com/office/drawing/2014/main" id="{34E9D263-1EB2-4541-A9EB-034B3A572EBF}"/>
                  </a:ext>
                </a:extLst>
              </p:cNvPr>
              <p:cNvSpPr/>
              <p:nvPr/>
            </p:nvSpPr>
            <p:spPr>
              <a:xfrm>
                <a:off x="2638043" y="4885182"/>
                <a:ext cx="36195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6194" h="36195">
                    <a:moveTo>
                      <a:pt x="20573" y="0"/>
                    </a:moveTo>
                    <a:lnTo>
                      <a:pt x="13715" y="0"/>
                    </a:lnTo>
                    <a:lnTo>
                      <a:pt x="6857" y="3048"/>
                    </a:lnTo>
                    <a:lnTo>
                      <a:pt x="2285" y="8382"/>
                    </a:lnTo>
                    <a:lnTo>
                      <a:pt x="0" y="15240"/>
                    </a:lnTo>
                    <a:lnTo>
                      <a:pt x="0" y="22098"/>
                    </a:lnTo>
                    <a:lnTo>
                      <a:pt x="3047" y="28194"/>
                    </a:lnTo>
                    <a:lnTo>
                      <a:pt x="8381" y="33528"/>
                    </a:lnTo>
                    <a:lnTo>
                      <a:pt x="14477" y="35814"/>
                    </a:lnTo>
                    <a:lnTo>
                      <a:pt x="22097" y="35814"/>
                    </a:lnTo>
                    <a:lnTo>
                      <a:pt x="28193" y="32766"/>
                    </a:lnTo>
                    <a:lnTo>
                      <a:pt x="33527" y="27432"/>
                    </a:lnTo>
                    <a:lnTo>
                      <a:pt x="35813" y="21336"/>
                    </a:lnTo>
                    <a:lnTo>
                      <a:pt x="35813" y="18288"/>
                    </a:lnTo>
                    <a:lnTo>
                      <a:pt x="17525" y="18288"/>
                    </a:lnTo>
                    <a:lnTo>
                      <a:pt x="27431" y="2286"/>
                    </a:lnTo>
                    <a:lnTo>
                      <a:pt x="20573" y="0"/>
                    </a:lnTo>
                    <a:close/>
                  </a:path>
                  <a:path w="36194" h="36195">
                    <a:moveTo>
                      <a:pt x="27431" y="2286"/>
                    </a:moveTo>
                    <a:lnTo>
                      <a:pt x="17525" y="18288"/>
                    </a:lnTo>
                    <a:lnTo>
                      <a:pt x="35813" y="18288"/>
                    </a:lnTo>
                    <a:lnTo>
                      <a:pt x="35813" y="13716"/>
                    </a:lnTo>
                    <a:lnTo>
                      <a:pt x="32765" y="7620"/>
                    </a:lnTo>
                    <a:lnTo>
                      <a:pt x="27431" y="228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800"/>
              </a:p>
            </p:txBody>
          </p:sp>
          <p:sp>
            <p:nvSpPr>
              <p:cNvPr id="30" name="object 23">
                <a:extLst>
                  <a:ext uri="{FF2B5EF4-FFF2-40B4-BE49-F238E27FC236}">
                    <a16:creationId xmlns:a16="http://schemas.microsoft.com/office/drawing/2014/main" id="{CA8400CA-24DB-4F64-A1E5-B5D650DD98BC}"/>
                  </a:ext>
                </a:extLst>
              </p:cNvPr>
              <p:cNvSpPr/>
              <p:nvPr/>
            </p:nvSpPr>
            <p:spPr>
              <a:xfrm>
                <a:off x="2638043" y="4885182"/>
                <a:ext cx="36195" cy="36195"/>
              </a:xfrm>
              <a:custGeom>
                <a:avLst/>
                <a:gdLst/>
                <a:ahLst/>
                <a:cxnLst/>
                <a:rect l="l" t="t" r="r" b="b"/>
                <a:pathLst>
                  <a:path w="36194" h="36195">
                    <a:moveTo>
                      <a:pt x="27431" y="2286"/>
                    </a:moveTo>
                    <a:lnTo>
                      <a:pt x="20573" y="0"/>
                    </a:lnTo>
                    <a:lnTo>
                      <a:pt x="13715" y="0"/>
                    </a:lnTo>
                    <a:lnTo>
                      <a:pt x="6857" y="3048"/>
                    </a:lnTo>
                    <a:lnTo>
                      <a:pt x="2285" y="8382"/>
                    </a:lnTo>
                    <a:lnTo>
                      <a:pt x="0" y="15240"/>
                    </a:lnTo>
                    <a:lnTo>
                      <a:pt x="0" y="22098"/>
                    </a:lnTo>
                    <a:lnTo>
                      <a:pt x="3047" y="28194"/>
                    </a:lnTo>
                    <a:lnTo>
                      <a:pt x="8381" y="33528"/>
                    </a:lnTo>
                    <a:lnTo>
                      <a:pt x="14477" y="35814"/>
                    </a:lnTo>
                    <a:lnTo>
                      <a:pt x="22097" y="35814"/>
                    </a:lnTo>
                    <a:lnTo>
                      <a:pt x="28193" y="32766"/>
                    </a:lnTo>
                    <a:lnTo>
                      <a:pt x="33527" y="27432"/>
                    </a:lnTo>
                    <a:lnTo>
                      <a:pt x="35813" y="21336"/>
                    </a:lnTo>
                    <a:lnTo>
                      <a:pt x="35813" y="13716"/>
                    </a:lnTo>
                    <a:lnTo>
                      <a:pt x="32765" y="7620"/>
                    </a:lnTo>
                    <a:lnTo>
                      <a:pt x="27431" y="2286"/>
                    </a:lnTo>
                    <a:lnTo>
                      <a:pt x="17525" y="18288"/>
                    </a:lnTo>
                    <a:lnTo>
                      <a:pt x="27431" y="2286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800"/>
              </a:p>
            </p:txBody>
          </p:sp>
        </p:grpSp>
        <p:sp>
          <p:nvSpPr>
            <p:cNvPr id="31" name="object 24">
              <a:extLst>
                <a:ext uri="{FF2B5EF4-FFF2-40B4-BE49-F238E27FC236}">
                  <a16:creationId xmlns:a16="http://schemas.microsoft.com/office/drawing/2014/main" id="{284E5E45-F1DB-4E6F-B8E7-509F23C7B146}"/>
                </a:ext>
              </a:extLst>
            </p:cNvPr>
            <p:cNvSpPr txBox="1"/>
            <p:nvPr/>
          </p:nvSpPr>
          <p:spPr>
            <a:xfrm>
              <a:off x="1007617" y="5101494"/>
              <a:ext cx="2050677" cy="297784"/>
            </a:xfrm>
            <a:prstGeom prst="rect">
              <a:avLst/>
            </a:prstGeom>
          </p:spPr>
          <p:txBody>
            <a:bodyPr vert="horz" wrap="square" lIns="0" tIns="368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290"/>
                </a:spcBef>
              </a:pPr>
              <a:r>
                <a:rPr sz="1100" dirty="0">
                  <a:latin typeface="Cascadia Mono"/>
                  <a:cs typeface="Cascadia Mono"/>
                </a:rPr>
                <a:t>4-section </a:t>
              </a:r>
              <a:r>
                <a:rPr sz="1100" spc="-20" dirty="0">
                  <a:latin typeface="Cascadia Mono"/>
                  <a:cs typeface="Cascadia Mono"/>
                </a:rPr>
                <a:t>wing</a:t>
              </a:r>
              <a:endParaRPr sz="1100" dirty="0">
                <a:latin typeface="Cascadia Mono"/>
                <a:cs typeface="Cascadia Mono"/>
              </a:endParaRPr>
            </a:p>
            <a:p>
              <a:pPr marL="12700">
                <a:lnSpc>
                  <a:spcPct val="100000"/>
                </a:lnSpc>
                <a:spcBef>
                  <a:spcPts val="150"/>
                </a:spcBef>
              </a:pPr>
              <a:r>
                <a:rPr sz="1000" dirty="0">
                  <a:latin typeface="Cascadia Mono"/>
                  <a:cs typeface="Cascadia Mono"/>
                </a:rPr>
                <a:t>(left/right,</a:t>
              </a:r>
              <a:r>
                <a:rPr sz="1000" spc="-10" dirty="0">
                  <a:latin typeface="Cascadia Mono"/>
                  <a:cs typeface="Cascadia Mono"/>
                </a:rPr>
                <a:t> in-/out-board)</a:t>
              </a:r>
              <a:endParaRPr sz="1000" dirty="0">
                <a:latin typeface="Cascadia Mono"/>
                <a:cs typeface="Cascadia Mono"/>
              </a:endParaRPr>
            </a:p>
          </p:txBody>
        </p:sp>
      </p:grp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165995C-9CF0-4D58-AC86-9A3896A6B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442056"/>
              </p:ext>
            </p:extLst>
          </p:nvPr>
        </p:nvGraphicFramePr>
        <p:xfrm>
          <a:off x="361027" y="4389715"/>
          <a:ext cx="4398718" cy="148336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199359">
                  <a:extLst>
                    <a:ext uri="{9D8B030D-6E8A-4147-A177-3AD203B41FA5}">
                      <a16:colId xmlns:a16="http://schemas.microsoft.com/office/drawing/2014/main" val="3518428570"/>
                    </a:ext>
                  </a:extLst>
                </a:gridCol>
                <a:gridCol w="2199359">
                  <a:extLst>
                    <a:ext uri="{9D8B030D-6E8A-4147-A177-3AD203B41FA5}">
                      <a16:colId xmlns:a16="http://schemas.microsoft.com/office/drawing/2014/main" val="567773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Wing span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 m (13 ft)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244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Mass (TOGW)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 kg (16 </a:t>
                      </a:r>
                      <a:r>
                        <a:rPr lang="en-US" dirty="0" err="1"/>
                        <a:t>lb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215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Cruise airspeed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m/s (21 mph)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988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Propulsion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13” props (2x)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136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580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293824-469B-424A-9A9A-750F41500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494" y="931692"/>
            <a:ext cx="7909560" cy="593217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35DBE4F-D197-480F-BA49-430216BDE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Drivers: Weight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078F97-FC82-406B-8F5B-82DC5F730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3912178" cy="5287250"/>
          </a:xfrm>
        </p:spPr>
        <p:txBody>
          <a:bodyPr/>
          <a:lstStyle/>
          <a:p>
            <a:r>
              <a:rPr lang="en-US" dirty="0"/>
              <a:t>Structures team wants:</a:t>
            </a:r>
          </a:p>
          <a:p>
            <a:pPr lvl="1"/>
            <a:r>
              <a:rPr lang="en-US" dirty="0"/>
              <a:t>A small airplane; in particular, low wingspan</a:t>
            </a:r>
          </a:p>
          <a:p>
            <a:pPr lvl="1"/>
            <a:r>
              <a:rPr lang="en-US" dirty="0"/>
              <a:t>Low-AR wings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24A331-D1FB-480D-B698-1714B528AB2F}"/>
              </a:ext>
            </a:extLst>
          </p:cNvPr>
          <p:cNvGrpSpPr/>
          <p:nvPr/>
        </p:nvGrpSpPr>
        <p:grpSpPr>
          <a:xfrm>
            <a:off x="184258" y="4347452"/>
            <a:ext cx="4183710" cy="2194869"/>
            <a:chOff x="760476" y="3955541"/>
            <a:chExt cx="5222367" cy="2739772"/>
          </a:xfrm>
        </p:grpSpPr>
        <p:sp>
          <p:nvSpPr>
            <p:cNvPr id="9" name="object 139">
              <a:extLst>
                <a:ext uri="{FF2B5EF4-FFF2-40B4-BE49-F238E27FC236}">
                  <a16:creationId xmlns:a16="http://schemas.microsoft.com/office/drawing/2014/main" id="{4CD56118-2411-4C22-ABF7-79D61B0C946F}"/>
                </a:ext>
              </a:extLst>
            </p:cNvPr>
            <p:cNvSpPr/>
            <p:nvPr/>
          </p:nvSpPr>
          <p:spPr>
            <a:xfrm>
              <a:off x="4016501" y="5378196"/>
              <a:ext cx="1965960" cy="0"/>
            </a:xfrm>
            <a:custGeom>
              <a:avLst/>
              <a:gdLst/>
              <a:ahLst/>
              <a:cxnLst/>
              <a:rect l="l" t="t" r="r" b="b"/>
              <a:pathLst>
                <a:path w="1965960">
                  <a:moveTo>
                    <a:pt x="0" y="0"/>
                  </a:moveTo>
                  <a:lnTo>
                    <a:pt x="196596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41">
              <a:extLst>
                <a:ext uri="{FF2B5EF4-FFF2-40B4-BE49-F238E27FC236}">
                  <a16:creationId xmlns:a16="http://schemas.microsoft.com/office/drawing/2014/main" id="{FFBA2239-B9E4-4D54-8B8A-4F0F885766ED}"/>
                </a:ext>
              </a:extLst>
            </p:cNvPr>
            <p:cNvSpPr/>
            <p:nvPr/>
          </p:nvSpPr>
          <p:spPr>
            <a:xfrm>
              <a:off x="4011168" y="5882640"/>
              <a:ext cx="1971675" cy="0"/>
            </a:xfrm>
            <a:custGeom>
              <a:avLst/>
              <a:gdLst/>
              <a:ahLst/>
              <a:cxnLst/>
              <a:rect l="l" t="t" r="r" b="b"/>
              <a:pathLst>
                <a:path w="1971675">
                  <a:moveTo>
                    <a:pt x="0" y="0"/>
                  </a:moveTo>
                  <a:lnTo>
                    <a:pt x="197129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42">
              <a:extLst>
                <a:ext uri="{FF2B5EF4-FFF2-40B4-BE49-F238E27FC236}">
                  <a16:creationId xmlns:a16="http://schemas.microsoft.com/office/drawing/2014/main" id="{D87FB536-819D-40E1-BECC-6CC0B9561587}"/>
                </a:ext>
              </a:extLst>
            </p:cNvPr>
            <p:cNvSpPr/>
            <p:nvPr/>
          </p:nvSpPr>
          <p:spPr>
            <a:xfrm>
              <a:off x="5946648" y="5378196"/>
              <a:ext cx="0" cy="504825"/>
            </a:xfrm>
            <a:custGeom>
              <a:avLst/>
              <a:gdLst/>
              <a:ahLst/>
              <a:cxnLst/>
              <a:rect l="l" t="t" r="r" b="b"/>
              <a:pathLst>
                <a:path h="504825">
                  <a:moveTo>
                    <a:pt x="0" y="0"/>
                  </a:moveTo>
                  <a:lnTo>
                    <a:pt x="0" y="50444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43">
              <a:extLst>
                <a:ext uri="{FF2B5EF4-FFF2-40B4-BE49-F238E27FC236}">
                  <a16:creationId xmlns:a16="http://schemas.microsoft.com/office/drawing/2014/main" id="{E88E9EA1-76A5-4CC8-806D-EEFD20728735}"/>
                </a:ext>
              </a:extLst>
            </p:cNvPr>
            <p:cNvSpPr/>
            <p:nvPr/>
          </p:nvSpPr>
          <p:spPr>
            <a:xfrm>
              <a:off x="5353812" y="5919978"/>
              <a:ext cx="0" cy="775335"/>
            </a:xfrm>
            <a:custGeom>
              <a:avLst/>
              <a:gdLst/>
              <a:ahLst/>
              <a:cxnLst/>
              <a:rect l="l" t="t" r="r" b="b"/>
              <a:pathLst>
                <a:path h="775334">
                  <a:moveTo>
                    <a:pt x="0" y="0"/>
                  </a:moveTo>
                  <a:lnTo>
                    <a:pt x="0" y="77495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44">
              <a:extLst>
                <a:ext uri="{FF2B5EF4-FFF2-40B4-BE49-F238E27FC236}">
                  <a16:creationId xmlns:a16="http://schemas.microsoft.com/office/drawing/2014/main" id="{7951965C-38A6-480A-9DCD-93B102FB5D07}"/>
                </a:ext>
              </a:extLst>
            </p:cNvPr>
            <p:cNvSpPr/>
            <p:nvPr/>
          </p:nvSpPr>
          <p:spPr>
            <a:xfrm>
              <a:off x="763524" y="5919978"/>
              <a:ext cx="0" cy="775335"/>
            </a:xfrm>
            <a:custGeom>
              <a:avLst/>
              <a:gdLst/>
              <a:ahLst/>
              <a:cxnLst/>
              <a:rect l="l" t="t" r="r" b="b"/>
              <a:pathLst>
                <a:path h="775334">
                  <a:moveTo>
                    <a:pt x="0" y="0"/>
                  </a:moveTo>
                  <a:lnTo>
                    <a:pt x="0" y="77495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5">
              <a:extLst>
                <a:ext uri="{FF2B5EF4-FFF2-40B4-BE49-F238E27FC236}">
                  <a16:creationId xmlns:a16="http://schemas.microsoft.com/office/drawing/2014/main" id="{EF36C2E2-A59C-4048-B08D-C45DC17C7FC8}"/>
                </a:ext>
              </a:extLst>
            </p:cNvPr>
            <p:cNvSpPr/>
            <p:nvPr/>
          </p:nvSpPr>
          <p:spPr>
            <a:xfrm>
              <a:off x="763524" y="6659118"/>
              <a:ext cx="4590415" cy="0"/>
            </a:xfrm>
            <a:custGeom>
              <a:avLst/>
              <a:gdLst/>
              <a:ahLst/>
              <a:cxnLst/>
              <a:rect l="l" t="t" r="r" b="b"/>
              <a:pathLst>
                <a:path w="4590415">
                  <a:moveTo>
                    <a:pt x="4590288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61">
              <a:extLst>
                <a:ext uri="{FF2B5EF4-FFF2-40B4-BE49-F238E27FC236}">
                  <a16:creationId xmlns:a16="http://schemas.microsoft.com/office/drawing/2014/main" id="{8551B6D5-1C11-4A86-9996-19D0D0C6BC19}"/>
                </a:ext>
              </a:extLst>
            </p:cNvPr>
            <p:cNvSpPr txBox="1"/>
            <p:nvPr/>
          </p:nvSpPr>
          <p:spPr>
            <a:xfrm rot="5400000">
              <a:off x="4433596" y="3807247"/>
              <a:ext cx="461023" cy="2569845"/>
            </a:xfrm>
            <a:prstGeom prst="rect">
              <a:avLst/>
            </a:prstGeom>
          </p:spPr>
          <p:txBody>
            <a:bodyPr vert="vert270" wrap="square" lIns="0" tIns="4445" rIns="0" bIns="0" rtlCol="0">
              <a:spAutoFit/>
            </a:bodyPr>
            <a:lstStyle/>
            <a:p>
              <a:pPr marL="12700" algn="r">
                <a:lnSpc>
                  <a:spcPct val="100000"/>
                </a:lnSpc>
                <a:spcBef>
                  <a:spcPts val="620"/>
                </a:spcBef>
              </a:pPr>
              <a:r>
                <a:rPr lang="en-US" sz="1200" spc="-10" dirty="0">
                  <a:latin typeface="Cascadia Mono"/>
                  <a:cs typeface="Cascadia Mono"/>
                </a:rPr>
                <a:t>Number of Chordwise Panels In Center</a:t>
              </a:r>
              <a:endParaRPr sz="1200" dirty="0">
                <a:latin typeface="Cascadia Mono"/>
                <a:cs typeface="Cascadia Mono"/>
              </a:endParaRPr>
            </a:p>
          </p:txBody>
        </p:sp>
        <p:sp>
          <p:nvSpPr>
            <p:cNvPr id="16" name="object 164">
              <a:extLst>
                <a:ext uri="{FF2B5EF4-FFF2-40B4-BE49-F238E27FC236}">
                  <a16:creationId xmlns:a16="http://schemas.microsoft.com/office/drawing/2014/main" id="{8AC3940C-E017-49AE-9779-54E635B78B6E}"/>
                </a:ext>
              </a:extLst>
            </p:cNvPr>
            <p:cNvSpPr/>
            <p:nvPr/>
          </p:nvSpPr>
          <p:spPr>
            <a:xfrm>
              <a:off x="5929360" y="5763303"/>
              <a:ext cx="36845" cy="119590"/>
            </a:xfrm>
            <a:custGeom>
              <a:avLst/>
              <a:gdLst/>
              <a:ahLst/>
              <a:cxnLst/>
              <a:rect l="l" t="t" r="r" b="b"/>
              <a:pathLst>
                <a:path w="36829" h="119379">
                  <a:moveTo>
                    <a:pt x="36575" y="0"/>
                  </a:moveTo>
                  <a:lnTo>
                    <a:pt x="0" y="0"/>
                  </a:lnTo>
                  <a:lnTo>
                    <a:pt x="18287" y="118872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5">
              <a:extLst>
                <a:ext uri="{FF2B5EF4-FFF2-40B4-BE49-F238E27FC236}">
                  <a16:creationId xmlns:a16="http://schemas.microsoft.com/office/drawing/2014/main" id="{20E00241-F82B-4EFD-BF9F-98EA4EB8B78A}"/>
                </a:ext>
              </a:extLst>
            </p:cNvPr>
            <p:cNvSpPr/>
            <p:nvPr/>
          </p:nvSpPr>
          <p:spPr>
            <a:xfrm>
              <a:off x="5929360" y="5763303"/>
              <a:ext cx="36845" cy="119590"/>
            </a:xfrm>
            <a:custGeom>
              <a:avLst/>
              <a:gdLst/>
              <a:ahLst/>
              <a:cxnLst/>
              <a:rect l="l" t="t" r="r" b="b"/>
              <a:pathLst>
                <a:path w="36829" h="119379">
                  <a:moveTo>
                    <a:pt x="18287" y="118872"/>
                  </a:moveTo>
                  <a:lnTo>
                    <a:pt x="0" y="0"/>
                  </a:lnTo>
                  <a:lnTo>
                    <a:pt x="36575" y="0"/>
                  </a:lnTo>
                  <a:lnTo>
                    <a:pt x="18287" y="1188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6">
              <a:extLst>
                <a:ext uri="{FF2B5EF4-FFF2-40B4-BE49-F238E27FC236}">
                  <a16:creationId xmlns:a16="http://schemas.microsoft.com/office/drawing/2014/main" id="{A2C17587-E743-45CC-95FA-8C3E62FD489D}"/>
                </a:ext>
              </a:extLst>
            </p:cNvPr>
            <p:cNvSpPr/>
            <p:nvPr/>
          </p:nvSpPr>
          <p:spPr>
            <a:xfrm>
              <a:off x="5929360" y="5377053"/>
              <a:ext cx="36845" cy="119590"/>
            </a:xfrm>
            <a:custGeom>
              <a:avLst/>
              <a:gdLst/>
              <a:ahLst/>
              <a:cxnLst/>
              <a:rect l="l" t="t" r="r" b="b"/>
              <a:pathLst>
                <a:path w="36829" h="119379">
                  <a:moveTo>
                    <a:pt x="36575" y="118872"/>
                  </a:moveTo>
                  <a:lnTo>
                    <a:pt x="18287" y="0"/>
                  </a:lnTo>
                  <a:lnTo>
                    <a:pt x="0" y="118872"/>
                  </a:lnTo>
                  <a:lnTo>
                    <a:pt x="36575" y="1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67">
              <a:extLst>
                <a:ext uri="{FF2B5EF4-FFF2-40B4-BE49-F238E27FC236}">
                  <a16:creationId xmlns:a16="http://schemas.microsoft.com/office/drawing/2014/main" id="{4C0BECF5-D68C-44E0-8F9B-60F49B904933}"/>
                </a:ext>
              </a:extLst>
            </p:cNvPr>
            <p:cNvSpPr/>
            <p:nvPr/>
          </p:nvSpPr>
          <p:spPr>
            <a:xfrm>
              <a:off x="5929360" y="5377053"/>
              <a:ext cx="36845" cy="119590"/>
            </a:xfrm>
            <a:custGeom>
              <a:avLst/>
              <a:gdLst/>
              <a:ahLst/>
              <a:cxnLst/>
              <a:rect l="l" t="t" r="r" b="b"/>
              <a:pathLst>
                <a:path w="36829" h="119379">
                  <a:moveTo>
                    <a:pt x="18287" y="0"/>
                  </a:moveTo>
                  <a:lnTo>
                    <a:pt x="36575" y="118872"/>
                  </a:lnTo>
                  <a:lnTo>
                    <a:pt x="0" y="118872"/>
                  </a:lnTo>
                  <a:lnTo>
                    <a:pt x="18287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68">
              <a:extLst>
                <a:ext uri="{FF2B5EF4-FFF2-40B4-BE49-F238E27FC236}">
                  <a16:creationId xmlns:a16="http://schemas.microsoft.com/office/drawing/2014/main" id="{4F7B240A-FF9C-400C-9A34-71E8A08E0211}"/>
                </a:ext>
              </a:extLst>
            </p:cNvPr>
            <p:cNvSpPr/>
            <p:nvPr/>
          </p:nvSpPr>
          <p:spPr>
            <a:xfrm>
              <a:off x="5235653" y="6641908"/>
              <a:ext cx="119430" cy="36895"/>
            </a:xfrm>
            <a:custGeom>
              <a:avLst/>
              <a:gdLst/>
              <a:ahLst/>
              <a:cxnLst/>
              <a:rect l="l" t="t" r="r" b="b"/>
              <a:pathLst>
                <a:path w="119379" h="36829">
                  <a:moveTo>
                    <a:pt x="118872" y="18287"/>
                  </a:moveTo>
                  <a:lnTo>
                    <a:pt x="0" y="0"/>
                  </a:lnTo>
                  <a:lnTo>
                    <a:pt x="0" y="36575"/>
                  </a:lnTo>
                  <a:lnTo>
                    <a:pt x="118872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69">
              <a:extLst>
                <a:ext uri="{FF2B5EF4-FFF2-40B4-BE49-F238E27FC236}">
                  <a16:creationId xmlns:a16="http://schemas.microsoft.com/office/drawing/2014/main" id="{9B8FBEAE-98DC-4F91-A5F8-3FBB5163997A}"/>
                </a:ext>
              </a:extLst>
            </p:cNvPr>
            <p:cNvSpPr/>
            <p:nvPr/>
          </p:nvSpPr>
          <p:spPr>
            <a:xfrm>
              <a:off x="5235653" y="6641908"/>
              <a:ext cx="119430" cy="36895"/>
            </a:xfrm>
            <a:custGeom>
              <a:avLst/>
              <a:gdLst/>
              <a:ahLst/>
              <a:cxnLst/>
              <a:rect l="l" t="t" r="r" b="b"/>
              <a:pathLst>
                <a:path w="119379" h="36829">
                  <a:moveTo>
                    <a:pt x="118872" y="18287"/>
                  </a:moveTo>
                  <a:lnTo>
                    <a:pt x="0" y="36575"/>
                  </a:lnTo>
                  <a:lnTo>
                    <a:pt x="0" y="0"/>
                  </a:lnTo>
                  <a:lnTo>
                    <a:pt x="118872" y="182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70">
              <a:extLst>
                <a:ext uri="{FF2B5EF4-FFF2-40B4-BE49-F238E27FC236}">
                  <a16:creationId xmlns:a16="http://schemas.microsoft.com/office/drawing/2014/main" id="{F47DFAEF-200C-49DB-9C8B-9A141EDD6A5B}"/>
                </a:ext>
              </a:extLst>
            </p:cNvPr>
            <p:cNvSpPr/>
            <p:nvPr/>
          </p:nvSpPr>
          <p:spPr>
            <a:xfrm>
              <a:off x="762380" y="6641908"/>
              <a:ext cx="119430" cy="36895"/>
            </a:xfrm>
            <a:custGeom>
              <a:avLst/>
              <a:gdLst/>
              <a:ahLst/>
              <a:cxnLst/>
              <a:rect l="l" t="t" r="r" b="b"/>
              <a:pathLst>
                <a:path w="119380" h="36829">
                  <a:moveTo>
                    <a:pt x="118872" y="36575"/>
                  </a:moveTo>
                  <a:lnTo>
                    <a:pt x="118872" y="0"/>
                  </a:lnTo>
                  <a:lnTo>
                    <a:pt x="0" y="18287"/>
                  </a:lnTo>
                  <a:lnTo>
                    <a:pt x="118872" y="365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1">
              <a:extLst>
                <a:ext uri="{FF2B5EF4-FFF2-40B4-BE49-F238E27FC236}">
                  <a16:creationId xmlns:a16="http://schemas.microsoft.com/office/drawing/2014/main" id="{0AA15823-B158-43E6-B603-6002D4CB8E60}"/>
                </a:ext>
              </a:extLst>
            </p:cNvPr>
            <p:cNvSpPr/>
            <p:nvPr/>
          </p:nvSpPr>
          <p:spPr>
            <a:xfrm>
              <a:off x="762380" y="6641908"/>
              <a:ext cx="119430" cy="36895"/>
            </a:xfrm>
            <a:custGeom>
              <a:avLst/>
              <a:gdLst/>
              <a:ahLst/>
              <a:cxnLst/>
              <a:rect l="l" t="t" r="r" b="b"/>
              <a:pathLst>
                <a:path w="119380" h="36829">
                  <a:moveTo>
                    <a:pt x="0" y="18287"/>
                  </a:moveTo>
                  <a:lnTo>
                    <a:pt x="118872" y="0"/>
                  </a:lnTo>
                  <a:lnTo>
                    <a:pt x="118872" y="36575"/>
                  </a:lnTo>
                  <a:lnTo>
                    <a:pt x="0" y="18287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180">
              <a:extLst>
                <a:ext uri="{FF2B5EF4-FFF2-40B4-BE49-F238E27FC236}">
                  <a16:creationId xmlns:a16="http://schemas.microsoft.com/office/drawing/2014/main" id="{9ACC4B3D-ECB1-4F71-B2C2-72EE59900C38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2828" y="5625902"/>
              <a:ext cx="111298" cy="112210"/>
            </a:xfrm>
            <a:prstGeom prst="rect">
              <a:avLst/>
            </a:prstGeom>
          </p:spPr>
        </p:pic>
        <p:sp>
          <p:nvSpPr>
            <p:cNvPr id="25" name="bg object 378">
              <a:extLst>
                <a:ext uri="{FF2B5EF4-FFF2-40B4-BE49-F238E27FC236}">
                  <a16:creationId xmlns:a16="http://schemas.microsoft.com/office/drawing/2014/main" id="{18D234C9-2928-4DA0-973A-0FB001255419}"/>
                </a:ext>
              </a:extLst>
            </p:cNvPr>
            <p:cNvSpPr/>
            <p:nvPr/>
          </p:nvSpPr>
          <p:spPr>
            <a:xfrm>
              <a:off x="2544318" y="5884926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0"/>
                  </a:moveTo>
                  <a:lnTo>
                    <a:pt x="0" y="3733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bg object 379">
              <a:extLst>
                <a:ext uri="{FF2B5EF4-FFF2-40B4-BE49-F238E27FC236}">
                  <a16:creationId xmlns:a16="http://schemas.microsoft.com/office/drawing/2014/main" id="{3B23E8C6-DE58-4A64-9685-83B836121AB3}"/>
                </a:ext>
              </a:extLst>
            </p:cNvPr>
            <p:cNvSpPr/>
            <p:nvPr/>
          </p:nvSpPr>
          <p:spPr>
            <a:xfrm>
              <a:off x="2577846" y="5884926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bg object 380">
              <a:extLst>
                <a:ext uri="{FF2B5EF4-FFF2-40B4-BE49-F238E27FC236}">
                  <a16:creationId xmlns:a16="http://schemas.microsoft.com/office/drawing/2014/main" id="{33A90BBC-5089-4E3E-B9F9-21CE67D657DE}"/>
                </a:ext>
              </a:extLst>
            </p:cNvPr>
            <p:cNvSpPr/>
            <p:nvPr/>
          </p:nvSpPr>
          <p:spPr>
            <a:xfrm>
              <a:off x="2559558" y="592226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5">
                  <a:moveTo>
                    <a:pt x="0" y="0"/>
                  </a:moveTo>
                  <a:lnTo>
                    <a:pt x="0" y="1676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bg object 381">
              <a:extLst>
                <a:ext uri="{FF2B5EF4-FFF2-40B4-BE49-F238E27FC236}">
                  <a16:creationId xmlns:a16="http://schemas.microsoft.com/office/drawing/2014/main" id="{D4A05436-1477-4B06-A0DB-22E7863A9473}"/>
                </a:ext>
              </a:extLst>
            </p:cNvPr>
            <p:cNvSpPr/>
            <p:nvPr/>
          </p:nvSpPr>
          <p:spPr>
            <a:xfrm>
              <a:off x="2563368" y="592226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5">
                  <a:moveTo>
                    <a:pt x="0" y="16763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bg object 382">
              <a:extLst>
                <a:ext uri="{FF2B5EF4-FFF2-40B4-BE49-F238E27FC236}">
                  <a16:creationId xmlns:a16="http://schemas.microsoft.com/office/drawing/2014/main" id="{CFDF960B-37C3-49E2-82CF-394B35A7E0CC}"/>
                </a:ext>
              </a:extLst>
            </p:cNvPr>
            <p:cNvSpPr/>
            <p:nvPr/>
          </p:nvSpPr>
          <p:spPr>
            <a:xfrm>
              <a:off x="3539489" y="5884926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0"/>
                  </a:moveTo>
                  <a:lnTo>
                    <a:pt x="0" y="3733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bg object 383">
              <a:extLst>
                <a:ext uri="{FF2B5EF4-FFF2-40B4-BE49-F238E27FC236}">
                  <a16:creationId xmlns:a16="http://schemas.microsoft.com/office/drawing/2014/main" id="{05590895-AE91-40FD-A13C-6DE0BC2B6125}"/>
                </a:ext>
              </a:extLst>
            </p:cNvPr>
            <p:cNvSpPr/>
            <p:nvPr/>
          </p:nvSpPr>
          <p:spPr>
            <a:xfrm>
              <a:off x="3573017" y="5884926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bg object 384">
              <a:extLst>
                <a:ext uri="{FF2B5EF4-FFF2-40B4-BE49-F238E27FC236}">
                  <a16:creationId xmlns:a16="http://schemas.microsoft.com/office/drawing/2014/main" id="{F460D17A-9222-4B26-8BBA-9C2812B9FD2F}"/>
                </a:ext>
              </a:extLst>
            </p:cNvPr>
            <p:cNvSpPr/>
            <p:nvPr/>
          </p:nvSpPr>
          <p:spPr>
            <a:xfrm>
              <a:off x="3554729" y="592226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5">
                  <a:moveTo>
                    <a:pt x="0" y="0"/>
                  </a:moveTo>
                  <a:lnTo>
                    <a:pt x="0" y="1676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bg object 385">
              <a:extLst>
                <a:ext uri="{FF2B5EF4-FFF2-40B4-BE49-F238E27FC236}">
                  <a16:creationId xmlns:a16="http://schemas.microsoft.com/office/drawing/2014/main" id="{D3A6CCD5-6113-4C8A-865C-E22354B6DA25}"/>
                </a:ext>
              </a:extLst>
            </p:cNvPr>
            <p:cNvSpPr/>
            <p:nvPr/>
          </p:nvSpPr>
          <p:spPr>
            <a:xfrm>
              <a:off x="3558539" y="592226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5">
                  <a:moveTo>
                    <a:pt x="0" y="16763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bg object 386">
              <a:extLst>
                <a:ext uri="{FF2B5EF4-FFF2-40B4-BE49-F238E27FC236}">
                  <a16:creationId xmlns:a16="http://schemas.microsoft.com/office/drawing/2014/main" id="{F79C217E-94A8-425D-9F24-A29BE6E266EA}"/>
                </a:ext>
              </a:extLst>
            </p:cNvPr>
            <p:cNvSpPr/>
            <p:nvPr/>
          </p:nvSpPr>
          <p:spPr>
            <a:xfrm>
              <a:off x="3076956" y="4343400"/>
              <a:ext cx="0" cy="1035685"/>
            </a:xfrm>
            <a:custGeom>
              <a:avLst/>
              <a:gdLst/>
              <a:ahLst/>
              <a:cxnLst/>
              <a:rect l="l" t="t" r="r" b="b"/>
              <a:pathLst>
                <a:path h="1035685">
                  <a:moveTo>
                    <a:pt x="0" y="1035558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bg object 387">
              <a:extLst>
                <a:ext uri="{FF2B5EF4-FFF2-40B4-BE49-F238E27FC236}">
                  <a16:creationId xmlns:a16="http://schemas.microsoft.com/office/drawing/2014/main" id="{05ED6D9E-FB52-4E39-9754-BDF1E284D362}"/>
                </a:ext>
              </a:extLst>
            </p:cNvPr>
            <p:cNvSpPr/>
            <p:nvPr/>
          </p:nvSpPr>
          <p:spPr>
            <a:xfrm>
              <a:off x="3040380" y="4343400"/>
              <a:ext cx="0" cy="1035685"/>
            </a:xfrm>
            <a:custGeom>
              <a:avLst/>
              <a:gdLst/>
              <a:ahLst/>
              <a:cxnLst/>
              <a:rect l="l" t="t" r="r" b="b"/>
              <a:pathLst>
                <a:path h="1035685">
                  <a:moveTo>
                    <a:pt x="0" y="0"/>
                  </a:moveTo>
                  <a:lnTo>
                    <a:pt x="0" y="103555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bg object 388">
              <a:extLst>
                <a:ext uri="{FF2B5EF4-FFF2-40B4-BE49-F238E27FC236}">
                  <a16:creationId xmlns:a16="http://schemas.microsoft.com/office/drawing/2014/main" id="{C2558C76-8C72-4FA9-9829-D6533BB5EAA8}"/>
                </a:ext>
              </a:extLst>
            </p:cNvPr>
            <p:cNvSpPr/>
            <p:nvPr/>
          </p:nvSpPr>
          <p:spPr>
            <a:xfrm>
              <a:off x="2458211" y="4222241"/>
              <a:ext cx="600075" cy="0"/>
            </a:xfrm>
            <a:custGeom>
              <a:avLst/>
              <a:gdLst/>
              <a:ahLst/>
              <a:cxnLst/>
              <a:rect l="l" t="t" r="r" b="b"/>
              <a:pathLst>
                <a:path w="600075">
                  <a:moveTo>
                    <a:pt x="0" y="0"/>
                  </a:moveTo>
                  <a:lnTo>
                    <a:pt x="59969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bg object 389">
              <a:extLst>
                <a:ext uri="{FF2B5EF4-FFF2-40B4-BE49-F238E27FC236}">
                  <a16:creationId xmlns:a16="http://schemas.microsoft.com/office/drawing/2014/main" id="{D4B16595-8BB8-490A-BF53-DD27D419FC32}"/>
                </a:ext>
              </a:extLst>
            </p:cNvPr>
            <p:cNvSpPr/>
            <p:nvPr/>
          </p:nvSpPr>
          <p:spPr>
            <a:xfrm>
              <a:off x="3059429" y="4222241"/>
              <a:ext cx="600075" cy="0"/>
            </a:xfrm>
            <a:custGeom>
              <a:avLst/>
              <a:gdLst/>
              <a:ahLst/>
              <a:cxnLst/>
              <a:rect l="l" t="t" r="r" b="b"/>
              <a:pathLst>
                <a:path w="600075">
                  <a:moveTo>
                    <a:pt x="0" y="0"/>
                  </a:moveTo>
                  <a:lnTo>
                    <a:pt x="59969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bg object 390">
              <a:extLst>
                <a:ext uri="{FF2B5EF4-FFF2-40B4-BE49-F238E27FC236}">
                  <a16:creationId xmlns:a16="http://schemas.microsoft.com/office/drawing/2014/main" id="{D31F013F-1C2D-4840-8443-9C1709AED6DE}"/>
                </a:ext>
              </a:extLst>
            </p:cNvPr>
            <p:cNvSpPr/>
            <p:nvPr/>
          </p:nvSpPr>
          <p:spPr>
            <a:xfrm>
              <a:off x="763523" y="5884164"/>
              <a:ext cx="2293620" cy="1270"/>
            </a:xfrm>
            <a:custGeom>
              <a:avLst/>
              <a:gdLst/>
              <a:ahLst/>
              <a:cxnLst/>
              <a:rect l="l" t="t" r="r" b="b"/>
              <a:pathLst>
                <a:path w="2293620" h="1270">
                  <a:moveTo>
                    <a:pt x="0" y="762"/>
                  </a:moveTo>
                  <a:lnTo>
                    <a:pt x="673608" y="761"/>
                  </a:lnTo>
                  <a:lnTo>
                    <a:pt x="848868" y="0"/>
                  </a:lnTo>
                  <a:lnTo>
                    <a:pt x="1378458" y="0"/>
                  </a:lnTo>
                  <a:lnTo>
                    <a:pt x="229362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bg object 391">
              <a:extLst>
                <a:ext uri="{FF2B5EF4-FFF2-40B4-BE49-F238E27FC236}">
                  <a16:creationId xmlns:a16="http://schemas.microsoft.com/office/drawing/2014/main" id="{DC9DD685-8FAE-4CF9-8491-3D9E7BFB35CD}"/>
                </a:ext>
              </a:extLst>
            </p:cNvPr>
            <p:cNvSpPr/>
            <p:nvPr/>
          </p:nvSpPr>
          <p:spPr>
            <a:xfrm>
              <a:off x="3976116" y="5884164"/>
              <a:ext cx="1377950" cy="1270"/>
            </a:xfrm>
            <a:custGeom>
              <a:avLst/>
              <a:gdLst/>
              <a:ahLst/>
              <a:cxnLst/>
              <a:rect l="l" t="t" r="r" b="b"/>
              <a:pathLst>
                <a:path w="1377950" h="1270">
                  <a:moveTo>
                    <a:pt x="0" y="0"/>
                  </a:moveTo>
                  <a:lnTo>
                    <a:pt x="562356" y="0"/>
                  </a:lnTo>
                  <a:lnTo>
                    <a:pt x="637032" y="761"/>
                  </a:lnTo>
                  <a:lnTo>
                    <a:pt x="1377696" y="76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bg object 392">
              <a:extLst>
                <a:ext uri="{FF2B5EF4-FFF2-40B4-BE49-F238E27FC236}">
                  <a16:creationId xmlns:a16="http://schemas.microsoft.com/office/drawing/2014/main" id="{22879506-D922-4799-86A6-35CED69ADE3E}"/>
                </a:ext>
              </a:extLst>
            </p:cNvPr>
            <p:cNvSpPr/>
            <p:nvPr/>
          </p:nvSpPr>
          <p:spPr>
            <a:xfrm>
              <a:off x="3060192" y="5884164"/>
              <a:ext cx="915669" cy="0"/>
            </a:xfrm>
            <a:custGeom>
              <a:avLst/>
              <a:gdLst/>
              <a:ahLst/>
              <a:cxnLst/>
              <a:rect l="l" t="t" r="r" b="b"/>
              <a:pathLst>
                <a:path w="915670">
                  <a:moveTo>
                    <a:pt x="0" y="0"/>
                  </a:moveTo>
                  <a:lnTo>
                    <a:pt x="9151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bg object 393">
              <a:extLst>
                <a:ext uri="{FF2B5EF4-FFF2-40B4-BE49-F238E27FC236}">
                  <a16:creationId xmlns:a16="http://schemas.microsoft.com/office/drawing/2014/main" id="{E50D52E9-5C7A-4E9E-AAD7-2358F14147FE}"/>
                </a:ext>
              </a:extLst>
            </p:cNvPr>
            <p:cNvSpPr/>
            <p:nvPr/>
          </p:nvSpPr>
          <p:spPr>
            <a:xfrm>
              <a:off x="3030474" y="4222241"/>
              <a:ext cx="10160" cy="131445"/>
            </a:xfrm>
            <a:custGeom>
              <a:avLst/>
              <a:gdLst/>
              <a:ahLst/>
              <a:cxnLst/>
              <a:rect l="l" t="t" r="r" b="b"/>
              <a:pathLst>
                <a:path w="10160" h="131445">
                  <a:moveTo>
                    <a:pt x="9906" y="131063"/>
                  </a:moveTo>
                  <a:lnTo>
                    <a:pt x="9906" y="128777"/>
                  </a:lnTo>
                  <a:lnTo>
                    <a:pt x="5102" y="97415"/>
                  </a:lnTo>
                  <a:lnTo>
                    <a:pt x="1890" y="66565"/>
                  </a:lnTo>
                  <a:lnTo>
                    <a:pt x="210" y="35389"/>
                  </a:lnTo>
                  <a:lnTo>
                    <a:pt x="0" y="3047"/>
                  </a:ln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bg object 394">
              <a:extLst>
                <a:ext uri="{FF2B5EF4-FFF2-40B4-BE49-F238E27FC236}">
                  <a16:creationId xmlns:a16="http://schemas.microsoft.com/office/drawing/2014/main" id="{74C6A197-0BAE-4439-9310-B5A1A828FFEF}"/>
                </a:ext>
              </a:extLst>
            </p:cNvPr>
            <p:cNvSpPr/>
            <p:nvPr/>
          </p:nvSpPr>
          <p:spPr>
            <a:xfrm>
              <a:off x="3076956" y="4222241"/>
              <a:ext cx="10160" cy="131445"/>
            </a:xfrm>
            <a:custGeom>
              <a:avLst/>
              <a:gdLst/>
              <a:ahLst/>
              <a:cxnLst/>
              <a:rect l="l" t="t" r="r" b="b"/>
              <a:pathLst>
                <a:path w="10160" h="131445">
                  <a:moveTo>
                    <a:pt x="0" y="131063"/>
                  </a:moveTo>
                  <a:lnTo>
                    <a:pt x="761" y="127253"/>
                  </a:lnTo>
                  <a:lnTo>
                    <a:pt x="5169" y="96375"/>
                  </a:lnTo>
                  <a:lnTo>
                    <a:pt x="8286" y="65374"/>
                  </a:lnTo>
                  <a:lnTo>
                    <a:pt x="9927" y="34262"/>
                  </a:lnTo>
                  <a:lnTo>
                    <a:pt x="9905" y="3047"/>
                  </a:lnTo>
                  <a:lnTo>
                    <a:pt x="9905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bg object 395">
              <a:extLst>
                <a:ext uri="{FF2B5EF4-FFF2-40B4-BE49-F238E27FC236}">
                  <a16:creationId xmlns:a16="http://schemas.microsoft.com/office/drawing/2014/main" id="{617351D0-2590-4F66-A245-19DDFF4BF9EB}"/>
                </a:ext>
              </a:extLst>
            </p:cNvPr>
            <p:cNvSpPr/>
            <p:nvPr/>
          </p:nvSpPr>
          <p:spPr>
            <a:xfrm>
              <a:off x="3076956" y="4362449"/>
              <a:ext cx="7620" cy="5715"/>
            </a:xfrm>
            <a:custGeom>
              <a:avLst/>
              <a:gdLst/>
              <a:ahLst/>
              <a:cxnLst/>
              <a:rect l="l" t="t" r="r" b="b"/>
              <a:pathLst>
                <a:path w="7619" h="5714">
                  <a:moveTo>
                    <a:pt x="0" y="5334"/>
                  </a:moveTo>
                  <a:lnTo>
                    <a:pt x="762" y="5334"/>
                  </a:lnTo>
                  <a:lnTo>
                    <a:pt x="4572" y="4572"/>
                  </a:lnTo>
                  <a:lnTo>
                    <a:pt x="6858" y="2286"/>
                  </a:lnTo>
                  <a:lnTo>
                    <a:pt x="762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bg object 396">
              <a:extLst>
                <a:ext uri="{FF2B5EF4-FFF2-40B4-BE49-F238E27FC236}">
                  <a16:creationId xmlns:a16="http://schemas.microsoft.com/office/drawing/2014/main" id="{D6A7B915-826A-48D5-969E-76FB0B4BEB62}"/>
                </a:ext>
              </a:extLst>
            </p:cNvPr>
            <p:cNvSpPr/>
            <p:nvPr/>
          </p:nvSpPr>
          <p:spPr>
            <a:xfrm>
              <a:off x="3032760" y="4362449"/>
              <a:ext cx="7620" cy="5715"/>
            </a:xfrm>
            <a:custGeom>
              <a:avLst/>
              <a:gdLst/>
              <a:ahLst/>
              <a:cxnLst/>
              <a:rect l="l" t="t" r="r" b="b"/>
              <a:pathLst>
                <a:path w="7619" h="5714">
                  <a:moveTo>
                    <a:pt x="7619" y="5334"/>
                  </a:moveTo>
                  <a:lnTo>
                    <a:pt x="6857" y="5334"/>
                  </a:lnTo>
                  <a:lnTo>
                    <a:pt x="3809" y="4572"/>
                  </a:lnTo>
                  <a:lnTo>
                    <a:pt x="1523" y="2286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bg object 397">
              <a:extLst>
                <a:ext uri="{FF2B5EF4-FFF2-40B4-BE49-F238E27FC236}">
                  <a16:creationId xmlns:a16="http://schemas.microsoft.com/office/drawing/2014/main" id="{1D0DB95C-0CE2-4FA7-8278-BC76C6C3B268}"/>
                </a:ext>
              </a:extLst>
            </p:cNvPr>
            <p:cNvSpPr/>
            <p:nvPr/>
          </p:nvSpPr>
          <p:spPr>
            <a:xfrm>
              <a:off x="3058668" y="4222241"/>
              <a:ext cx="1270" cy="92710"/>
            </a:xfrm>
            <a:custGeom>
              <a:avLst/>
              <a:gdLst/>
              <a:ahLst/>
              <a:cxnLst/>
              <a:rect l="l" t="t" r="r" b="b"/>
              <a:pathLst>
                <a:path w="1269" h="92710">
                  <a:moveTo>
                    <a:pt x="762" y="9220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bg object 398">
              <a:extLst>
                <a:ext uri="{FF2B5EF4-FFF2-40B4-BE49-F238E27FC236}">
                  <a16:creationId xmlns:a16="http://schemas.microsoft.com/office/drawing/2014/main" id="{1CA11D6D-A18F-41DD-83FD-667026ED6034}"/>
                </a:ext>
              </a:extLst>
            </p:cNvPr>
            <p:cNvSpPr/>
            <p:nvPr/>
          </p:nvSpPr>
          <p:spPr>
            <a:xfrm>
              <a:off x="3058668" y="4040123"/>
              <a:ext cx="0" cy="44450"/>
            </a:xfrm>
            <a:custGeom>
              <a:avLst/>
              <a:gdLst/>
              <a:ahLst/>
              <a:cxnLst/>
              <a:rect l="l" t="t" r="r" b="b"/>
              <a:pathLst>
                <a:path h="44450">
                  <a:moveTo>
                    <a:pt x="0" y="0"/>
                  </a:moveTo>
                  <a:lnTo>
                    <a:pt x="0" y="4419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bg object 399">
              <a:extLst>
                <a:ext uri="{FF2B5EF4-FFF2-40B4-BE49-F238E27FC236}">
                  <a16:creationId xmlns:a16="http://schemas.microsoft.com/office/drawing/2014/main" id="{2F2DD5CA-AA45-4BD8-8F75-074F721C987D}"/>
                </a:ext>
              </a:extLst>
            </p:cNvPr>
            <p:cNvSpPr/>
            <p:nvPr/>
          </p:nvSpPr>
          <p:spPr>
            <a:xfrm>
              <a:off x="3058668" y="4108703"/>
              <a:ext cx="0" cy="113664"/>
            </a:xfrm>
            <a:custGeom>
              <a:avLst/>
              <a:gdLst/>
              <a:ahLst/>
              <a:cxnLst/>
              <a:rect l="l" t="t" r="r" b="b"/>
              <a:pathLst>
                <a:path h="113664">
                  <a:moveTo>
                    <a:pt x="0" y="0"/>
                  </a:moveTo>
                  <a:lnTo>
                    <a:pt x="0" y="14478"/>
                  </a:lnTo>
                  <a:lnTo>
                    <a:pt x="0" y="38862"/>
                  </a:lnTo>
                  <a:lnTo>
                    <a:pt x="0" y="63246"/>
                  </a:lnTo>
                  <a:lnTo>
                    <a:pt x="0" y="87630"/>
                  </a:lnTo>
                  <a:lnTo>
                    <a:pt x="0" y="112014"/>
                  </a:lnTo>
                  <a:lnTo>
                    <a:pt x="0" y="11353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bg object 400">
              <a:extLst>
                <a:ext uri="{FF2B5EF4-FFF2-40B4-BE49-F238E27FC236}">
                  <a16:creationId xmlns:a16="http://schemas.microsoft.com/office/drawing/2014/main" id="{B105773B-B455-4AE2-A977-B0F7B48D26AA}"/>
                </a:ext>
              </a:extLst>
            </p:cNvPr>
            <p:cNvSpPr/>
            <p:nvPr/>
          </p:nvSpPr>
          <p:spPr>
            <a:xfrm>
              <a:off x="2141982" y="5882640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bg object 401">
              <a:extLst>
                <a:ext uri="{FF2B5EF4-FFF2-40B4-BE49-F238E27FC236}">
                  <a16:creationId xmlns:a16="http://schemas.microsoft.com/office/drawing/2014/main" id="{2523A761-A68A-42EA-9DE5-B45B1F6C2A0C}"/>
                </a:ext>
              </a:extLst>
            </p:cNvPr>
            <p:cNvSpPr/>
            <p:nvPr/>
          </p:nvSpPr>
          <p:spPr>
            <a:xfrm>
              <a:off x="3055620" y="5420867"/>
              <a:ext cx="3175" cy="119380"/>
            </a:xfrm>
            <a:custGeom>
              <a:avLst/>
              <a:gdLst/>
              <a:ahLst/>
              <a:cxnLst/>
              <a:rect l="l" t="t" r="r" b="b"/>
              <a:pathLst>
                <a:path w="3175" h="119379">
                  <a:moveTo>
                    <a:pt x="0" y="0"/>
                  </a:moveTo>
                  <a:lnTo>
                    <a:pt x="0" y="11430"/>
                  </a:lnTo>
                  <a:lnTo>
                    <a:pt x="3048" y="11887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bg object 402">
              <a:extLst>
                <a:ext uri="{FF2B5EF4-FFF2-40B4-BE49-F238E27FC236}">
                  <a16:creationId xmlns:a16="http://schemas.microsoft.com/office/drawing/2014/main" id="{CB5DEE09-E7DA-4686-B90F-90B326D92A2D}"/>
                </a:ext>
              </a:extLst>
            </p:cNvPr>
            <p:cNvSpPr/>
            <p:nvPr/>
          </p:nvSpPr>
          <p:spPr>
            <a:xfrm>
              <a:off x="3975353" y="5882640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bg object 403">
              <a:extLst>
                <a:ext uri="{FF2B5EF4-FFF2-40B4-BE49-F238E27FC236}">
                  <a16:creationId xmlns:a16="http://schemas.microsoft.com/office/drawing/2014/main" id="{24135B8C-6F5E-4767-8BD7-363766C13525}"/>
                </a:ext>
              </a:extLst>
            </p:cNvPr>
            <p:cNvSpPr/>
            <p:nvPr/>
          </p:nvSpPr>
          <p:spPr>
            <a:xfrm>
              <a:off x="3058667" y="5420867"/>
              <a:ext cx="3175" cy="119380"/>
            </a:xfrm>
            <a:custGeom>
              <a:avLst/>
              <a:gdLst/>
              <a:ahLst/>
              <a:cxnLst/>
              <a:rect l="l" t="t" r="r" b="b"/>
              <a:pathLst>
                <a:path w="3175" h="119379">
                  <a:moveTo>
                    <a:pt x="3048" y="0"/>
                  </a:moveTo>
                  <a:lnTo>
                    <a:pt x="3048" y="11430"/>
                  </a:lnTo>
                  <a:lnTo>
                    <a:pt x="0" y="11887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bg object 404">
              <a:extLst>
                <a:ext uri="{FF2B5EF4-FFF2-40B4-BE49-F238E27FC236}">
                  <a16:creationId xmlns:a16="http://schemas.microsoft.com/office/drawing/2014/main" id="{582E40F3-8C0A-4A9E-A8E5-513EDB4E5437}"/>
                </a:ext>
              </a:extLst>
            </p:cNvPr>
            <p:cNvSpPr/>
            <p:nvPr/>
          </p:nvSpPr>
          <p:spPr>
            <a:xfrm>
              <a:off x="3084576" y="4222241"/>
              <a:ext cx="15240" cy="140335"/>
            </a:xfrm>
            <a:custGeom>
              <a:avLst/>
              <a:gdLst/>
              <a:ahLst/>
              <a:cxnLst/>
              <a:rect l="l" t="t" r="r" b="b"/>
              <a:pathLst>
                <a:path w="15239" h="140335">
                  <a:moveTo>
                    <a:pt x="15239" y="0"/>
                  </a:moveTo>
                  <a:lnTo>
                    <a:pt x="15239" y="6096"/>
                  </a:lnTo>
                  <a:lnTo>
                    <a:pt x="14238" y="38524"/>
                  </a:lnTo>
                  <a:lnTo>
                    <a:pt x="11625" y="70870"/>
                  </a:lnTo>
                  <a:lnTo>
                    <a:pt x="7390" y="103024"/>
                  </a:lnTo>
                  <a:lnTo>
                    <a:pt x="1523" y="134874"/>
                  </a:lnTo>
                  <a:lnTo>
                    <a:pt x="0" y="14020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bg object 405">
              <a:extLst>
                <a:ext uri="{FF2B5EF4-FFF2-40B4-BE49-F238E27FC236}">
                  <a16:creationId xmlns:a16="http://schemas.microsoft.com/office/drawing/2014/main" id="{75950DF0-DDD2-40A8-9E3D-694075B58331}"/>
                </a:ext>
              </a:extLst>
            </p:cNvPr>
            <p:cNvSpPr/>
            <p:nvPr/>
          </p:nvSpPr>
          <p:spPr>
            <a:xfrm>
              <a:off x="3018281" y="4222241"/>
              <a:ext cx="14604" cy="140335"/>
            </a:xfrm>
            <a:custGeom>
              <a:avLst/>
              <a:gdLst/>
              <a:ahLst/>
              <a:cxnLst/>
              <a:rect l="l" t="t" r="r" b="b"/>
              <a:pathLst>
                <a:path w="14605" h="140335">
                  <a:moveTo>
                    <a:pt x="0" y="0"/>
                  </a:moveTo>
                  <a:lnTo>
                    <a:pt x="2952" y="70789"/>
                  </a:lnTo>
                  <a:lnTo>
                    <a:pt x="13716" y="134874"/>
                  </a:lnTo>
                  <a:lnTo>
                    <a:pt x="14478" y="14020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bg object 406">
              <a:extLst>
                <a:ext uri="{FF2B5EF4-FFF2-40B4-BE49-F238E27FC236}">
                  <a16:creationId xmlns:a16="http://schemas.microsoft.com/office/drawing/2014/main" id="{9EE95644-3462-4940-8DF8-BDD50C6115DB}"/>
                </a:ext>
              </a:extLst>
            </p:cNvPr>
            <p:cNvSpPr/>
            <p:nvPr/>
          </p:nvSpPr>
          <p:spPr>
            <a:xfrm>
              <a:off x="3076955" y="4362449"/>
              <a:ext cx="7620" cy="10160"/>
            </a:xfrm>
            <a:custGeom>
              <a:avLst/>
              <a:gdLst/>
              <a:ahLst/>
              <a:cxnLst/>
              <a:rect l="l" t="t" r="r" b="b"/>
              <a:pathLst>
                <a:path w="7619" h="10160">
                  <a:moveTo>
                    <a:pt x="7619" y="0"/>
                  </a:moveTo>
                  <a:lnTo>
                    <a:pt x="6857" y="3048"/>
                  </a:lnTo>
                  <a:lnTo>
                    <a:pt x="4571" y="6858"/>
                  </a:lnTo>
                  <a:lnTo>
                    <a:pt x="1523" y="9144"/>
                  </a:lnTo>
                  <a:lnTo>
                    <a:pt x="0" y="990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bg object 407">
              <a:extLst>
                <a:ext uri="{FF2B5EF4-FFF2-40B4-BE49-F238E27FC236}">
                  <a16:creationId xmlns:a16="http://schemas.microsoft.com/office/drawing/2014/main" id="{15274B7B-95D6-4898-B2F8-4CD19EEB5AA4}"/>
                </a:ext>
              </a:extLst>
            </p:cNvPr>
            <p:cNvSpPr/>
            <p:nvPr/>
          </p:nvSpPr>
          <p:spPr>
            <a:xfrm>
              <a:off x="3032759" y="4362449"/>
              <a:ext cx="7620" cy="10160"/>
            </a:xfrm>
            <a:custGeom>
              <a:avLst/>
              <a:gdLst/>
              <a:ahLst/>
              <a:cxnLst/>
              <a:rect l="l" t="t" r="r" b="b"/>
              <a:pathLst>
                <a:path w="7619" h="10160">
                  <a:moveTo>
                    <a:pt x="0" y="0"/>
                  </a:moveTo>
                  <a:lnTo>
                    <a:pt x="1524" y="3048"/>
                  </a:lnTo>
                  <a:lnTo>
                    <a:pt x="3810" y="6858"/>
                  </a:lnTo>
                  <a:lnTo>
                    <a:pt x="6096" y="9144"/>
                  </a:lnTo>
                  <a:lnTo>
                    <a:pt x="7620" y="990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bg object 408">
              <a:extLst>
                <a:ext uri="{FF2B5EF4-FFF2-40B4-BE49-F238E27FC236}">
                  <a16:creationId xmlns:a16="http://schemas.microsoft.com/office/drawing/2014/main" id="{D2121609-E5B9-48BE-AAAF-81F611579B0F}"/>
                </a:ext>
              </a:extLst>
            </p:cNvPr>
            <p:cNvSpPr/>
            <p:nvPr/>
          </p:nvSpPr>
          <p:spPr>
            <a:xfrm>
              <a:off x="2544317" y="5922264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4">
                  <a:moveTo>
                    <a:pt x="16763" y="0"/>
                  </a:moveTo>
                  <a:lnTo>
                    <a:pt x="14477" y="0"/>
                  </a:lnTo>
                  <a:lnTo>
                    <a:pt x="9905" y="0"/>
                  </a:lnTo>
                  <a:lnTo>
                    <a:pt x="5333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bg object 409">
              <a:extLst>
                <a:ext uri="{FF2B5EF4-FFF2-40B4-BE49-F238E27FC236}">
                  <a16:creationId xmlns:a16="http://schemas.microsoft.com/office/drawing/2014/main" id="{E30A535A-981B-4E76-8D43-4F26C3BF1C86}"/>
                </a:ext>
              </a:extLst>
            </p:cNvPr>
            <p:cNvSpPr/>
            <p:nvPr/>
          </p:nvSpPr>
          <p:spPr>
            <a:xfrm>
              <a:off x="2561081" y="5922264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4">
                  <a:moveTo>
                    <a:pt x="16763" y="0"/>
                  </a:moveTo>
                  <a:lnTo>
                    <a:pt x="16001" y="0"/>
                  </a:lnTo>
                  <a:lnTo>
                    <a:pt x="11683" y="0"/>
                  </a:lnTo>
                  <a:lnTo>
                    <a:pt x="7365" y="0"/>
                  </a:lnTo>
                  <a:lnTo>
                    <a:pt x="3047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bg object 410">
              <a:extLst>
                <a:ext uri="{FF2B5EF4-FFF2-40B4-BE49-F238E27FC236}">
                  <a16:creationId xmlns:a16="http://schemas.microsoft.com/office/drawing/2014/main" id="{F21B1C02-0C21-4B13-90DB-A757389F180F}"/>
                </a:ext>
              </a:extLst>
            </p:cNvPr>
            <p:cNvSpPr/>
            <p:nvPr/>
          </p:nvSpPr>
          <p:spPr>
            <a:xfrm>
              <a:off x="2544317" y="5884926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4">
                  <a:moveTo>
                    <a:pt x="16763" y="0"/>
                  </a:moveTo>
                  <a:lnTo>
                    <a:pt x="14477" y="0"/>
                  </a:lnTo>
                  <a:lnTo>
                    <a:pt x="9905" y="0"/>
                  </a:lnTo>
                  <a:lnTo>
                    <a:pt x="5333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bg object 411">
              <a:extLst>
                <a:ext uri="{FF2B5EF4-FFF2-40B4-BE49-F238E27FC236}">
                  <a16:creationId xmlns:a16="http://schemas.microsoft.com/office/drawing/2014/main" id="{75231001-3C61-4204-8F36-C0CC4D5592C3}"/>
                </a:ext>
              </a:extLst>
            </p:cNvPr>
            <p:cNvSpPr/>
            <p:nvPr/>
          </p:nvSpPr>
          <p:spPr>
            <a:xfrm>
              <a:off x="2561081" y="5884926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4">
                  <a:moveTo>
                    <a:pt x="16763" y="0"/>
                  </a:moveTo>
                  <a:lnTo>
                    <a:pt x="16001" y="0"/>
                  </a:lnTo>
                  <a:lnTo>
                    <a:pt x="11683" y="0"/>
                  </a:lnTo>
                  <a:lnTo>
                    <a:pt x="7365" y="0"/>
                  </a:lnTo>
                  <a:lnTo>
                    <a:pt x="3047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bg object 412">
              <a:extLst>
                <a:ext uri="{FF2B5EF4-FFF2-40B4-BE49-F238E27FC236}">
                  <a16:creationId xmlns:a16="http://schemas.microsoft.com/office/drawing/2014/main" id="{EC8BD418-7C57-4C3F-A05B-107CED4BA986}"/>
                </a:ext>
              </a:extLst>
            </p:cNvPr>
            <p:cNvSpPr/>
            <p:nvPr/>
          </p:nvSpPr>
          <p:spPr>
            <a:xfrm>
              <a:off x="2559557" y="5939028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>
                  <a:moveTo>
                    <a:pt x="1524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bg object 413">
              <a:extLst>
                <a:ext uri="{FF2B5EF4-FFF2-40B4-BE49-F238E27FC236}">
                  <a16:creationId xmlns:a16="http://schemas.microsoft.com/office/drawing/2014/main" id="{B776CCAA-B773-4E1D-A8D8-13B2B4FE3CDC}"/>
                </a:ext>
              </a:extLst>
            </p:cNvPr>
            <p:cNvSpPr/>
            <p:nvPr/>
          </p:nvSpPr>
          <p:spPr>
            <a:xfrm>
              <a:off x="2561081" y="5939028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39">
                  <a:moveTo>
                    <a:pt x="228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bg object 414">
              <a:extLst>
                <a:ext uri="{FF2B5EF4-FFF2-40B4-BE49-F238E27FC236}">
                  <a16:creationId xmlns:a16="http://schemas.microsoft.com/office/drawing/2014/main" id="{F33A845A-DB2E-468D-87C3-36E5AED881D4}"/>
                </a:ext>
              </a:extLst>
            </p:cNvPr>
            <p:cNvSpPr/>
            <p:nvPr/>
          </p:nvSpPr>
          <p:spPr>
            <a:xfrm>
              <a:off x="3539490" y="5884926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33527" y="0"/>
                  </a:moveTo>
                  <a:lnTo>
                    <a:pt x="32765" y="0"/>
                  </a:lnTo>
                  <a:lnTo>
                    <a:pt x="24764" y="0"/>
                  </a:lnTo>
                  <a:lnTo>
                    <a:pt x="16763" y="0"/>
                  </a:lnTo>
                  <a:lnTo>
                    <a:pt x="8762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bg object 415">
              <a:extLst>
                <a:ext uri="{FF2B5EF4-FFF2-40B4-BE49-F238E27FC236}">
                  <a16:creationId xmlns:a16="http://schemas.microsoft.com/office/drawing/2014/main" id="{9139D87E-860A-409C-8532-D4DE583C8FD7}"/>
                </a:ext>
              </a:extLst>
            </p:cNvPr>
            <p:cNvSpPr/>
            <p:nvPr/>
          </p:nvSpPr>
          <p:spPr>
            <a:xfrm>
              <a:off x="3539490" y="5922264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33527" y="0"/>
                  </a:moveTo>
                  <a:lnTo>
                    <a:pt x="32765" y="0"/>
                  </a:lnTo>
                  <a:lnTo>
                    <a:pt x="24764" y="0"/>
                  </a:lnTo>
                  <a:lnTo>
                    <a:pt x="16763" y="0"/>
                  </a:lnTo>
                  <a:lnTo>
                    <a:pt x="8762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bg object 416">
              <a:extLst>
                <a:ext uri="{FF2B5EF4-FFF2-40B4-BE49-F238E27FC236}">
                  <a16:creationId xmlns:a16="http://schemas.microsoft.com/office/drawing/2014/main" id="{075FC202-DBB7-43F8-B3FF-B1C9FFD98106}"/>
                </a:ext>
              </a:extLst>
            </p:cNvPr>
            <p:cNvSpPr/>
            <p:nvPr/>
          </p:nvSpPr>
          <p:spPr>
            <a:xfrm>
              <a:off x="3554730" y="593902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810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bg object 417">
              <a:extLst>
                <a:ext uri="{FF2B5EF4-FFF2-40B4-BE49-F238E27FC236}">
                  <a16:creationId xmlns:a16="http://schemas.microsoft.com/office/drawing/2014/main" id="{FC8D3528-0EFF-45DE-A0DA-E7D352AB8F86}"/>
                </a:ext>
              </a:extLst>
            </p:cNvPr>
            <p:cNvSpPr/>
            <p:nvPr/>
          </p:nvSpPr>
          <p:spPr>
            <a:xfrm>
              <a:off x="2362961" y="5934456"/>
              <a:ext cx="198120" cy="0"/>
            </a:xfrm>
            <a:custGeom>
              <a:avLst/>
              <a:gdLst/>
              <a:ahLst/>
              <a:cxnLst/>
              <a:rect l="l" t="t" r="r" b="b"/>
              <a:pathLst>
                <a:path w="198119">
                  <a:moveTo>
                    <a:pt x="198119" y="0"/>
                  </a:moveTo>
                  <a:lnTo>
                    <a:pt x="188975" y="0"/>
                  </a:lnTo>
                  <a:lnTo>
                    <a:pt x="141922" y="0"/>
                  </a:lnTo>
                  <a:lnTo>
                    <a:pt x="94868" y="0"/>
                  </a:lnTo>
                  <a:lnTo>
                    <a:pt x="47815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bg object 418">
              <a:extLst>
                <a:ext uri="{FF2B5EF4-FFF2-40B4-BE49-F238E27FC236}">
                  <a16:creationId xmlns:a16="http://schemas.microsoft.com/office/drawing/2014/main" id="{246FFECA-EFC6-44ED-B60E-A64EFD343F5A}"/>
                </a:ext>
              </a:extLst>
            </p:cNvPr>
            <p:cNvSpPr/>
            <p:nvPr/>
          </p:nvSpPr>
          <p:spPr>
            <a:xfrm>
              <a:off x="2561081" y="5934456"/>
              <a:ext cx="198120" cy="0"/>
            </a:xfrm>
            <a:custGeom>
              <a:avLst/>
              <a:gdLst/>
              <a:ahLst/>
              <a:cxnLst/>
              <a:rect l="l" t="t" r="r" b="b"/>
              <a:pathLst>
                <a:path w="198119">
                  <a:moveTo>
                    <a:pt x="198119" y="0"/>
                  </a:moveTo>
                  <a:lnTo>
                    <a:pt x="197357" y="0"/>
                  </a:lnTo>
                  <a:lnTo>
                    <a:pt x="150304" y="0"/>
                  </a:lnTo>
                  <a:lnTo>
                    <a:pt x="103250" y="0"/>
                  </a:lnTo>
                  <a:lnTo>
                    <a:pt x="56197" y="0"/>
                  </a:lnTo>
                  <a:lnTo>
                    <a:pt x="9143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bg object 419">
              <a:extLst>
                <a:ext uri="{FF2B5EF4-FFF2-40B4-BE49-F238E27FC236}">
                  <a16:creationId xmlns:a16="http://schemas.microsoft.com/office/drawing/2014/main" id="{A7AEB596-013A-4D57-AA56-2AECFD7B9559}"/>
                </a:ext>
              </a:extLst>
            </p:cNvPr>
            <p:cNvSpPr/>
            <p:nvPr/>
          </p:nvSpPr>
          <p:spPr>
            <a:xfrm>
              <a:off x="3358134" y="5934455"/>
              <a:ext cx="396240" cy="0"/>
            </a:xfrm>
            <a:custGeom>
              <a:avLst/>
              <a:gdLst/>
              <a:ahLst/>
              <a:cxnLst/>
              <a:rect l="l" t="t" r="r" b="b"/>
              <a:pathLst>
                <a:path w="396239">
                  <a:moveTo>
                    <a:pt x="396239" y="0"/>
                  </a:moveTo>
                  <a:lnTo>
                    <a:pt x="395477" y="0"/>
                  </a:lnTo>
                  <a:lnTo>
                    <a:pt x="346138" y="0"/>
                  </a:lnTo>
                  <a:lnTo>
                    <a:pt x="296798" y="0"/>
                  </a:lnTo>
                  <a:lnTo>
                    <a:pt x="247459" y="0"/>
                  </a:lnTo>
                  <a:lnTo>
                    <a:pt x="198119" y="0"/>
                  </a:lnTo>
                  <a:lnTo>
                    <a:pt x="148780" y="0"/>
                  </a:lnTo>
                  <a:lnTo>
                    <a:pt x="99440" y="0"/>
                  </a:lnTo>
                  <a:lnTo>
                    <a:pt x="50101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bg object 420">
              <a:extLst>
                <a:ext uri="{FF2B5EF4-FFF2-40B4-BE49-F238E27FC236}">
                  <a16:creationId xmlns:a16="http://schemas.microsoft.com/office/drawing/2014/main" id="{B741D464-C716-455D-B24A-9B056820A3B5}"/>
                </a:ext>
              </a:extLst>
            </p:cNvPr>
            <p:cNvSpPr/>
            <p:nvPr/>
          </p:nvSpPr>
          <p:spPr>
            <a:xfrm>
              <a:off x="3076956" y="4765547"/>
              <a:ext cx="10795" cy="11430"/>
            </a:xfrm>
            <a:custGeom>
              <a:avLst/>
              <a:gdLst/>
              <a:ahLst/>
              <a:cxnLst/>
              <a:rect l="l" t="t" r="r" b="b"/>
              <a:pathLst>
                <a:path w="10794" h="11429">
                  <a:moveTo>
                    <a:pt x="10668" y="11429"/>
                  </a:moveTo>
                  <a:lnTo>
                    <a:pt x="8382" y="7619"/>
                  </a:lnTo>
                  <a:lnTo>
                    <a:pt x="2286" y="1523"/>
                  </a:ln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bg object 421">
              <a:extLst>
                <a:ext uri="{FF2B5EF4-FFF2-40B4-BE49-F238E27FC236}">
                  <a16:creationId xmlns:a16="http://schemas.microsoft.com/office/drawing/2014/main" id="{3CD0E7C7-D1EF-463F-B6D9-3A629CAD02F7}"/>
                </a:ext>
              </a:extLst>
            </p:cNvPr>
            <p:cNvSpPr/>
            <p:nvPr/>
          </p:nvSpPr>
          <p:spPr>
            <a:xfrm>
              <a:off x="3087624" y="4776977"/>
              <a:ext cx="106680" cy="601980"/>
            </a:xfrm>
            <a:custGeom>
              <a:avLst/>
              <a:gdLst/>
              <a:ahLst/>
              <a:cxnLst/>
              <a:rect l="l" t="t" r="r" b="b"/>
              <a:pathLst>
                <a:path w="106680" h="601979">
                  <a:moveTo>
                    <a:pt x="106680" y="601980"/>
                  </a:moveTo>
                  <a:lnTo>
                    <a:pt x="103797" y="529180"/>
                  </a:lnTo>
                  <a:lnTo>
                    <a:pt x="101088" y="478201"/>
                  </a:lnTo>
                  <a:lnTo>
                    <a:pt x="97540" y="425900"/>
                  </a:lnTo>
                  <a:lnTo>
                    <a:pt x="92905" y="372758"/>
                  </a:lnTo>
                  <a:lnTo>
                    <a:pt x="86935" y="319254"/>
                  </a:lnTo>
                  <a:lnTo>
                    <a:pt x="79381" y="265869"/>
                  </a:lnTo>
                  <a:lnTo>
                    <a:pt x="69994" y="213083"/>
                  </a:lnTo>
                  <a:lnTo>
                    <a:pt x="58526" y="161376"/>
                  </a:lnTo>
                  <a:lnTo>
                    <a:pt x="44727" y="111227"/>
                  </a:lnTo>
                  <a:lnTo>
                    <a:pt x="28349" y="63117"/>
                  </a:lnTo>
                  <a:lnTo>
                    <a:pt x="9144" y="17526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bg object 422">
              <a:extLst>
                <a:ext uri="{FF2B5EF4-FFF2-40B4-BE49-F238E27FC236}">
                  <a16:creationId xmlns:a16="http://schemas.microsoft.com/office/drawing/2014/main" id="{B93E7D14-C353-41B7-91DF-B12C3BFCC880}"/>
                </a:ext>
              </a:extLst>
            </p:cNvPr>
            <p:cNvSpPr/>
            <p:nvPr/>
          </p:nvSpPr>
          <p:spPr>
            <a:xfrm>
              <a:off x="3058667" y="5884164"/>
              <a:ext cx="137160" cy="413384"/>
            </a:xfrm>
            <a:custGeom>
              <a:avLst/>
              <a:gdLst/>
              <a:ahLst/>
              <a:cxnLst/>
              <a:rect l="l" t="t" r="r" b="b"/>
              <a:pathLst>
                <a:path w="137160" h="413385">
                  <a:moveTo>
                    <a:pt x="137160" y="0"/>
                  </a:moveTo>
                  <a:lnTo>
                    <a:pt x="137160" y="1524"/>
                  </a:lnTo>
                  <a:lnTo>
                    <a:pt x="136398" y="32004"/>
                  </a:lnTo>
                  <a:lnTo>
                    <a:pt x="135674" y="68284"/>
                  </a:lnTo>
                  <a:lnTo>
                    <a:pt x="133667" y="113442"/>
                  </a:lnTo>
                  <a:lnTo>
                    <a:pt x="129517" y="164295"/>
                  </a:lnTo>
                  <a:lnTo>
                    <a:pt x="122363" y="217659"/>
                  </a:lnTo>
                  <a:lnTo>
                    <a:pt x="111345" y="270350"/>
                  </a:lnTo>
                  <a:lnTo>
                    <a:pt x="95602" y="319184"/>
                  </a:lnTo>
                  <a:lnTo>
                    <a:pt x="74276" y="360980"/>
                  </a:lnTo>
                  <a:lnTo>
                    <a:pt x="46505" y="392552"/>
                  </a:lnTo>
                  <a:lnTo>
                    <a:pt x="11430" y="410718"/>
                  </a:lnTo>
                  <a:lnTo>
                    <a:pt x="0" y="41300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bg object 423">
              <a:extLst>
                <a:ext uri="{FF2B5EF4-FFF2-40B4-BE49-F238E27FC236}">
                  <a16:creationId xmlns:a16="http://schemas.microsoft.com/office/drawing/2014/main" id="{0AAB510C-4885-419D-8EED-9AED878B0DF7}"/>
                </a:ext>
              </a:extLst>
            </p:cNvPr>
            <p:cNvSpPr/>
            <p:nvPr/>
          </p:nvSpPr>
          <p:spPr>
            <a:xfrm>
              <a:off x="3058667" y="5884164"/>
              <a:ext cx="0" cy="413384"/>
            </a:xfrm>
            <a:custGeom>
              <a:avLst/>
              <a:gdLst/>
              <a:ahLst/>
              <a:cxnLst/>
              <a:rect l="l" t="t" r="r" b="b"/>
              <a:pathLst>
                <a:path h="413385">
                  <a:moveTo>
                    <a:pt x="0" y="0"/>
                  </a:moveTo>
                  <a:lnTo>
                    <a:pt x="0" y="18288"/>
                  </a:lnTo>
                  <a:lnTo>
                    <a:pt x="0" y="67532"/>
                  </a:lnTo>
                  <a:lnTo>
                    <a:pt x="0" y="116776"/>
                  </a:lnTo>
                  <a:lnTo>
                    <a:pt x="0" y="362997"/>
                  </a:lnTo>
                  <a:lnTo>
                    <a:pt x="0" y="412242"/>
                  </a:lnTo>
                  <a:lnTo>
                    <a:pt x="0" y="41300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bg object 424">
              <a:extLst>
                <a:ext uri="{FF2B5EF4-FFF2-40B4-BE49-F238E27FC236}">
                  <a16:creationId xmlns:a16="http://schemas.microsoft.com/office/drawing/2014/main" id="{DF5A6050-3F66-47F7-97B6-5AB9BC528176}"/>
                </a:ext>
              </a:extLst>
            </p:cNvPr>
            <p:cNvSpPr/>
            <p:nvPr/>
          </p:nvSpPr>
          <p:spPr>
            <a:xfrm>
              <a:off x="2922269" y="5885688"/>
              <a:ext cx="136525" cy="411480"/>
            </a:xfrm>
            <a:custGeom>
              <a:avLst/>
              <a:gdLst/>
              <a:ahLst/>
              <a:cxnLst/>
              <a:rect l="l" t="t" r="r" b="b"/>
              <a:pathLst>
                <a:path w="136525" h="411479">
                  <a:moveTo>
                    <a:pt x="0" y="0"/>
                  </a:moveTo>
                  <a:lnTo>
                    <a:pt x="913" y="66919"/>
                  </a:lnTo>
                  <a:lnTo>
                    <a:pt x="3011" y="112167"/>
                  </a:lnTo>
                  <a:lnTo>
                    <a:pt x="7185" y="163051"/>
                  </a:lnTo>
                  <a:lnTo>
                    <a:pt x="14326" y="216401"/>
                  </a:lnTo>
                  <a:lnTo>
                    <a:pt x="25325" y="269048"/>
                  </a:lnTo>
                  <a:lnTo>
                    <a:pt x="41074" y="317821"/>
                  </a:lnTo>
                  <a:lnTo>
                    <a:pt x="62464" y="359550"/>
                  </a:lnTo>
                  <a:lnTo>
                    <a:pt x="90385" y="391064"/>
                  </a:lnTo>
                  <a:lnTo>
                    <a:pt x="125730" y="409194"/>
                  </a:lnTo>
                  <a:lnTo>
                    <a:pt x="136398" y="41148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bg object 425">
              <a:extLst>
                <a:ext uri="{FF2B5EF4-FFF2-40B4-BE49-F238E27FC236}">
                  <a16:creationId xmlns:a16="http://schemas.microsoft.com/office/drawing/2014/main" id="{F0FF307B-3D50-4A88-800A-B0A59112A49D}"/>
                </a:ext>
              </a:extLst>
            </p:cNvPr>
            <p:cNvSpPr/>
            <p:nvPr/>
          </p:nvSpPr>
          <p:spPr>
            <a:xfrm>
              <a:off x="2922269" y="5884164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0" y="0"/>
                  </a:moveTo>
                  <a:lnTo>
                    <a:pt x="0" y="152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bg object 426">
              <a:extLst>
                <a:ext uri="{FF2B5EF4-FFF2-40B4-BE49-F238E27FC236}">
                  <a16:creationId xmlns:a16="http://schemas.microsoft.com/office/drawing/2014/main" id="{7D3CA63D-74B9-43BC-8FD6-90257DE4266B}"/>
                </a:ext>
              </a:extLst>
            </p:cNvPr>
            <p:cNvSpPr/>
            <p:nvPr/>
          </p:nvSpPr>
          <p:spPr>
            <a:xfrm>
              <a:off x="2923794" y="4765547"/>
              <a:ext cx="116839" cy="613410"/>
            </a:xfrm>
            <a:custGeom>
              <a:avLst/>
              <a:gdLst/>
              <a:ahLst/>
              <a:cxnLst/>
              <a:rect l="l" t="t" r="r" b="b"/>
              <a:pathLst>
                <a:path w="116839" h="613410">
                  <a:moveTo>
                    <a:pt x="0" y="613410"/>
                  </a:moveTo>
                  <a:lnTo>
                    <a:pt x="2395" y="540569"/>
                  </a:lnTo>
                  <a:lnTo>
                    <a:pt x="5256" y="489563"/>
                  </a:lnTo>
                  <a:lnTo>
                    <a:pt x="8860" y="437247"/>
                  </a:lnTo>
                  <a:lnTo>
                    <a:pt x="13481" y="384100"/>
                  </a:lnTo>
                  <a:lnTo>
                    <a:pt x="19397" y="330599"/>
                  </a:lnTo>
                  <a:lnTo>
                    <a:pt x="26883" y="277224"/>
                  </a:lnTo>
                  <a:lnTo>
                    <a:pt x="36215" y="224451"/>
                  </a:lnTo>
                  <a:lnTo>
                    <a:pt x="47671" y="172760"/>
                  </a:lnTo>
                  <a:lnTo>
                    <a:pt x="61525" y="122628"/>
                  </a:lnTo>
                  <a:lnTo>
                    <a:pt x="78055" y="74534"/>
                  </a:lnTo>
                  <a:lnTo>
                    <a:pt x="97535" y="28956"/>
                  </a:lnTo>
                  <a:lnTo>
                    <a:pt x="108965" y="7620"/>
                  </a:lnTo>
                  <a:lnTo>
                    <a:pt x="1165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bg object 427">
              <a:extLst>
                <a:ext uri="{FF2B5EF4-FFF2-40B4-BE49-F238E27FC236}">
                  <a16:creationId xmlns:a16="http://schemas.microsoft.com/office/drawing/2014/main" id="{8F9C2051-0A5F-42E0-97DD-938C35D9E4D2}"/>
                </a:ext>
              </a:extLst>
            </p:cNvPr>
            <p:cNvSpPr/>
            <p:nvPr/>
          </p:nvSpPr>
          <p:spPr>
            <a:xfrm>
              <a:off x="3063240" y="4087368"/>
              <a:ext cx="1270" cy="21590"/>
            </a:xfrm>
            <a:custGeom>
              <a:avLst/>
              <a:gdLst/>
              <a:ahLst/>
              <a:cxnLst/>
              <a:rect l="l" t="t" r="r" b="b"/>
              <a:pathLst>
                <a:path w="1269" h="21589">
                  <a:moveTo>
                    <a:pt x="762" y="21336"/>
                  </a:moveTo>
                  <a:lnTo>
                    <a:pt x="762" y="20574"/>
                  </a:lnTo>
                  <a:lnTo>
                    <a:pt x="0" y="0"/>
                  </a:ln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bg object 428">
              <a:extLst>
                <a:ext uri="{FF2B5EF4-FFF2-40B4-BE49-F238E27FC236}">
                  <a16:creationId xmlns:a16="http://schemas.microsoft.com/office/drawing/2014/main" id="{E4A6D1A2-15B3-4F4F-92CC-94FEE9E390CB}"/>
                </a:ext>
              </a:extLst>
            </p:cNvPr>
            <p:cNvSpPr/>
            <p:nvPr/>
          </p:nvSpPr>
          <p:spPr>
            <a:xfrm>
              <a:off x="3053334" y="4087368"/>
              <a:ext cx="1905" cy="21590"/>
            </a:xfrm>
            <a:custGeom>
              <a:avLst/>
              <a:gdLst/>
              <a:ahLst/>
              <a:cxnLst/>
              <a:rect l="l" t="t" r="r" b="b"/>
              <a:pathLst>
                <a:path w="1905" h="21589">
                  <a:moveTo>
                    <a:pt x="1524" y="0"/>
                  </a:moveTo>
                  <a:lnTo>
                    <a:pt x="0" y="2133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bg object 429">
              <a:extLst>
                <a:ext uri="{FF2B5EF4-FFF2-40B4-BE49-F238E27FC236}">
                  <a16:creationId xmlns:a16="http://schemas.microsoft.com/office/drawing/2014/main" id="{EE7B31C8-A8FB-4363-84D0-71E4E9C738FC}"/>
                </a:ext>
              </a:extLst>
            </p:cNvPr>
            <p:cNvSpPr/>
            <p:nvPr/>
          </p:nvSpPr>
          <p:spPr>
            <a:xfrm>
              <a:off x="3056382" y="4219955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79">
                  <a:moveTo>
                    <a:pt x="2286" y="0"/>
                  </a:moveTo>
                  <a:lnTo>
                    <a:pt x="3902" y="669"/>
                  </a:lnTo>
                  <a:lnTo>
                    <a:pt x="4572" y="2286"/>
                  </a:lnTo>
                  <a:lnTo>
                    <a:pt x="3902" y="3902"/>
                  </a:lnTo>
                  <a:lnTo>
                    <a:pt x="2286" y="4572"/>
                  </a:lnTo>
                  <a:lnTo>
                    <a:pt x="669" y="3902"/>
                  </a:lnTo>
                  <a:lnTo>
                    <a:pt x="0" y="2286"/>
                  </a:lnTo>
                  <a:lnTo>
                    <a:pt x="669" y="669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bg object 430">
              <a:extLst>
                <a:ext uri="{FF2B5EF4-FFF2-40B4-BE49-F238E27FC236}">
                  <a16:creationId xmlns:a16="http://schemas.microsoft.com/office/drawing/2014/main" id="{6A4C7B8C-BFED-4F89-9DA7-A55142E06B51}"/>
                </a:ext>
              </a:extLst>
            </p:cNvPr>
            <p:cNvSpPr/>
            <p:nvPr/>
          </p:nvSpPr>
          <p:spPr>
            <a:xfrm>
              <a:off x="3054858" y="408736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bg object 431">
              <a:extLst>
                <a:ext uri="{FF2B5EF4-FFF2-40B4-BE49-F238E27FC236}">
                  <a16:creationId xmlns:a16="http://schemas.microsoft.com/office/drawing/2014/main" id="{7AAF6E81-2EF6-456B-8A40-B2827597FB85}"/>
                </a:ext>
              </a:extLst>
            </p:cNvPr>
            <p:cNvSpPr/>
            <p:nvPr/>
          </p:nvSpPr>
          <p:spPr>
            <a:xfrm>
              <a:off x="3054858" y="4087368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89">
                  <a:moveTo>
                    <a:pt x="8381" y="0"/>
                  </a:moveTo>
                  <a:lnTo>
                    <a:pt x="0" y="0"/>
                  </a:lnTo>
                </a:path>
                <a:path w="8889">
                  <a:moveTo>
                    <a:pt x="8381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bg object 432">
              <a:extLst>
                <a:ext uri="{FF2B5EF4-FFF2-40B4-BE49-F238E27FC236}">
                  <a16:creationId xmlns:a16="http://schemas.microsoft.com/office/drawing/2014/main" id="{40CEA440-36DE-4A80-A1E0-437B1351EDC0}"/>
                </a:ext>
              </a:extLst>
            </p:cNvPr>
            <p:cNvSpPr/>
            <p:nvPr/>
          </p:nvSpPr>
          <p:spPr>
            <a:xfrm>
              <a:off x="3063240" y="4084320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04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bg object 433">
              <a:extLst>
                <a:ext uri="{FF2B5EF4-FFF2-40B4-BE49-F238E27FC236}">
                  <a16:creationId xmlns:a16="http://schemas.microsoft.com/office/drawing/2014/main" id="{77CD64F7-C00C-42E0-B163-5562FC72401F}"/>
                </a:ext>
              </a:extLst>
            </p:cNvPr>
            <p:cNvSpPr/>
            <p:nvPr/>
          </p:nvSpPr>
          <p:spPr>
            <a:xfrm>
              <a:off x="3054858" y="4084320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048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bg object 434">
              <a:extLst>
                <a:ext uri="{FF2B5EF4-FFF2-40B4-BE49-F238E27FC236}">
                  <a16:creationId xmlns:a16="http://schemas.microsoft.com/office/drawing/2014/main" id="{562EDCCD-1EB9-4563-8280-61151C422411}"/>
                </a:ext>
              </a:extLst>
            </p:cNvPr>
            <p:cNvSpPr/>
            <p:nvPr/>
          </p:nvSpPr>
          <p:spPr>
            <a:xfrm>
              <a:off x="3054858" y="4087368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89">
                  <a:moveTo>
                    <a:pt x="8381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bg object 435">
              <a:extLst>
                <a:ext uri="{FF2B5EF4-FFF2-40B4-BE49-F238E27FC236}">
                  <a16:creationId xmlns:a16="http://schemas.microsoft.com/office/drawing/2014/main" id="{BD26B1AC-E096-416D-8DB9-53C79B59B29E}"/>
                </a:ext>
              </a:extLst>
            </p:cNvPr>
            <p:cNvSpPr/>
            <p:nvPr/>
          </p:nvSpPr>
          <p:spPr>
            <a:xfrm>
              <a:off x="3659124" y="4040124"/>
              <a:ext cx="0" cy="182245"/>
            </a:xfrm>
            <a:custGeom>
              <a:avLst/>
              <a:gdLst/>
              <a:ahLst/>
              <a:cxnLst/>
              <a:rect l="l" t="t" r="r" b="b"/>
              <a:pathLst>
                <a:path h="182245">
                  <a:moveTo>
                    <a:pt x="0" y="182117"/>
                  </a:moveTo>
                  <a:lnTo>
                    <a:pt x="0" y="181355"/>
                  </a:lnTo>
                  <a:lnTo>
                    <a:pt x="0" y="149161"/>
                  </a:lnTo>
                  <a:lnTo>
                    <a:pt x="0" y="116966"/>
                  </a:lnTo>
                  <a:lnTo>
                    <a:pt x="0" y="84772"/>
                  </a:lnTo>
                  <a:lnTo>
                    <a:pt x="0" y="52577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bg object 436">
              <a:extLst>
                <a:ext uri="{FF2B5EF4-FFF2-40B4-BE49-F238E27FC236}">
                  <a16:creationId xmlns:a16="http://schemas.microsoft.com/office/drawing/2014/main" id="{3A0A918A-7292-460B-8DC6-5DC02EF4BAC0}"/>
                </a:ext>
              </a:extLst>
            </p:cNvPr>
            <p:cNvSpPr/>
            <p:nvPr/>
          </p:nvSpPr>
          <p:spPr>
            <a:xfrm>
              <a:off x="3058668" y="4222242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0" y="0"/>
                  </a:moveTo>
                  <a:lnTo>
                    <a:pt x="6004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bg object 437">
              <a:extLst>
                <a:ext uri="{FF2B5EF4-FFF2-40B4-BE49-F238E27FC236}">
                  <a16:creationId xmlns:a16="http://schemas.microsoft.com/office/drawing/2014/main" id="{F19A0B7D-4F43-4EEC-82E0-E1D688E82FA3}"/>
                </a:ext>
              </a:extLst>
            </p:cNvPr>
            <p:cNvSpPr/>
            <p:nvPr/>
          </p:nvSpPr>
          <p:spPr>
            <a:xfrm>
              <a:off x="3058668" y="4040124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0" y="0"/>
                  </a:moveTo>
                  <a:lnTo>
                    <a:pt x="6004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bg object 438">
              <a:extLst>
                <a:ext uri="{FF2B5EF4-FFF2-40B4-BE49-F238E27FC236}">
                  <a16:creationId xmlns:a16="http://schemas.microsoft.com/office/drawing/2014/main" id="{7D071E81-9C8B-41DA-BD18-2EA860F7D288}"/>
                </a:ext>
              </a:extLst>
            </p:cNvPr>
            <p:cNvSpPr/>
            <p:nvPr/>
          </p:nvSpPr>
          <p:spPr>
            <a:xfrm>
              <a:off x="2458212" y="4040124"/>
              <a:ext cx="600710" cy="182245"/>
            </a:xfrm>
            <a:custGeom>
              <a:avLst/>
              <a:gdLst/>
              <a:ahLst/>
              <a:cxnLst/>
              <a:rect l="l" t="t" r="r" b="b"/>
              <a:pathLst>
                <a:path w="600710" h="182245">
                  <a:moveTo>
                    <a:pt x="600456" y="182117"/>
                  </a:moveTo>
                  <a:lnTo>
                    <a:pt x="0" y="182117"/>
                  </a:lnTo>
                  <a:lnTo>
                    <a:pt x="0" y="181355"/>
                  </a:lnTo>
                  <a:lnTo>
                    <a:pt x="0" y="149161"/>
                  </a:lnTo>
                  <a:lnTo>
                    <a:pt x="0" y="116966"/>
                  </a:lnTo>
                  <a:lnTo>
                    <a:pt x="0" y="84772"/>
                  </a:lnTo>
                  <a:lnTo>
                    <a:pt x="0" y="52577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bg object 439">
              <a:extLst>
                <a:ext uri="{FF2B5EF4-FFF2-40B4-BE49-F238E27FC236}">
                  <a16:creationId xmlns:a16="http://schemas.microsoft.com/office/drawing/2014/main" id="{7051E014-DB07-4C13-BFD4-20529D014AB0}"/>
                </a:ext>
              </a:extLst>
            </p:cNvPr>
            <p:cNvSpPr/>
            <p:nvPr/>
          </p:nvSpPr>
          <p:spPr>
            <a:xfrm>
              <a:off x="2458212" y="4040124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60045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bg object 440">
              <a:extLst>
                <a:ext uri="{FF2B5EF4-FFF2-40B4-BE49-F238E27FC236}">
                  <a16:creationId xmlns:a16="http://schemas.microsoft.com/office/drawing/2014/main" id="{566F2139-95D5-4C9D-A26D-C9C190AD51DA}"/>
                </a:ext>
              </a:extLst>
            </p:cNvPr>
            <p:cNvSpPr/>
            <p:nvPr/>
          </p:nvSpPr>
          <p:spPr>
            <a:xfrm>
              <a:off x="3058668" y="3955541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60045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bg object 441">
              <a:extLst>
                <a:ext uri="{FF2B5EF4-FFF2-40B4-BE49-F238E27FC236}">
                  <a16:creationId xmlns:a16="http://schemas.microsoft.com/office/drawing/2014/main" id="{DFBDAF93-D388-46C0-8BFA-9E935ADC47CF}"/>
                </a:ext>
              </a:extLst>
            </p:cNvPr>
            <p:cNvSpPr/>
            <p:nvPr/>
          </p:nvSpPr>
          <p:spPr>
            <a:xfrm>
              <a:off x="3659124" y="3955541"/>
              <a:ext cx="0" cy="85090"/>
            </a:xfrm>
            <a:custGeom>
              <a:avLst/>
              <a:gdLst/>
              <a:ahLst/>
              <a:cxnLst/>
              <a:rect l="l" t="t" r="r" b="b"/>
              <a:pathLst>
                <a:path h="85089">
                  <a:moveTo>
                    <a:pt x="0" y="8458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bg object 442">
              <a:extLst>
                <a:ext uri="{FF2B5EF4-FFF2-40B4-BE49-F238E27FC236}">
                  <a16:creationId xmlns:a16="http://schemas.microsoft.com/office/drawing/2014/main" id="{B1290F0B-D00B-4FBE-BB12-A4B7DB0B08D6}"/>
                </a:ext>
              </a:extLst>
            </p:cNvPr>
            <p:cNvSpPr/>
            <p:nvPr/>
          </p:nvSpPr>
          <p:spPr>
            <a:xfrm>
              <a:off x="3058668" y="4040123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0" y="0"/>
                  </a:moveTo>
                  <a:lnTo>
                    <a:pt x="6004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bg object 443">
              <a:extLst>
                <a:ext uri="{FF2B5EF4-FFF2-40B4-BE49-F238E27FC236}">
                  <a16:creationId xmlns:a16="http://schemas.microsoft.com/office/drawing/2014/main" id="{1142DEC7-E9ED-4467-9FB5-EC77AFBB6EE5}"/>
                </a:ext>
              </a:extLst>
            </p:cNvPr>
            <p:cNvSpPr/>
            <p:nvPr/>
          </p:nvSpPr>
          <p:spPr>
            <a:xfrm>
              <a:off x="3058668" y="3955541"/>
              <a:ext cx="0" cy="85090"/>
            </a:xfrm>
            <a:custGeom>
              <a:avLst/>
              <a:gdLst/>
              <a:ahLst/>
              <a:cxnLst/>
              <a:rect l="l" t="t" r="r" b="b"/>
              <a:pathLst>
                <a:path h="85089">
                  <a:moveTo>
                    <a:pt x="0" y="0"/>
                  </a:moveTo>
                  <a:lnTo>
                    <a:pt x="0" y="8458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bg object 444">
              <a:extLst>
                <a:ext uri="{FF2B5EF4-FFF2-40B4-BE49-F238E27FC236}">
                  <a16:creationId xmlns:a16="http://schemas.microsoft.com/office/drawing/2014/main" id="{1B860626-911A-4403-9647-40429E0224EA}"/>
                </a:ext>
              </a:extLst>
            </p:cNvPr>
            <p:cNvSpPr/>
            <p:nvPr/>
          </p:nvSpPr>
          <p:spPr>
            <a:xfrm>
              <a:off x="2458212" y="3955541"/>
              <a:ext cx="600710" cy="85090"/>
            </a:xfrm>
            <a:custGeom>
              <a:avLst/>
              <a:gdLst/>
              <a:ahLst/>
              <a:cxnLst/>
              <a:rect l="l" t="t" r="r" b="b"/>
              <a:pathLst>
                <a:path w="600710" h="85089">
                  <a:moveTo>
                    <a:pt x="0" y="84582"/>
                  </a:moveTo>
                  <a:lnTo>
                    <a:pt x="0" y="0"/>
                  </a:lnTo>
                  <a:lnTo>
                    <a:pt x="6004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bg object 445">
              <a:extLst>
                <a:ext uri="{FF2B5EF4-FFF2-40B4-BE49-F238E27FC236}">
                  <a16:creationId xmlns:a16="http://schemas.microsoft.com/office/drawing/2014/main" id="{1539956B-4D57-43BC-8E6A-E57F8FC53489}"/>
                </a:ext>
              </a:extLst>
            </p:cNvPr>
            <p:cNvSpPr/>
            <p:nvPr/>
          </p:nvSpPr>
          <p:spPr>
            <a:xfrm>
              <a:off x="2458212" y="4040123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60045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bg object 446">
              <a:extLst>
                <a:ext uri="{FF2B5EF4-FFF2-40B4-BE49-F238E27FC236}">
                  <a16:creationId xmlns:a16="http://schemas.microsoft.com/office/drawing/2014/main" id="{E17EA4D8-1668-444A-86FF-902860A21307}"/>
                </a:ext>
              </a:extLst>
            </p:cNvPr>
            <p:cNvSpPr/>
            <p:nvPr/>
          </p:nvSpPr>
          <p:spPr>
            <a:xfrm>
              <a:off x="774191" y="5530595"/>
              <a:ext cx="152400" cy="148590"/>
            </a:xfrm>
            <a:custGeom>
              <a:avLst/>
              <a:gdLst/>
              <a:ahLst/>
              <a:cxnLst/>
              <a:rect l="l" t="t" r="r" b="b"/>
              <a:pathLst>
                <a:path w="152400" h="148589">
                  <a:moveTo>
                    <a:pt x="14478" y="148589"/>
                  </a:moveTo>
                  <a:lnTo>
                    <a:pt x="81534" y="148589"/>
                  </a:lnTo>
                  <a:lnTo>
                    <a:pt x="140208" y="147827"/>
                  </a:lnTo>
                  <a:lnTo>
                    <a:pt x="152400" y="136397"/>
                  </a:lnTo>
                  <a:lnTo>
                    <a:pt x="151638" y="105917"/>
                  </a:lnTo>
                  <a:lnTo>
                    <a:pt x="151638" y="90677"/>
                  </a:lnTo>
                  <a:lnTo>
                    <a:pt x="150876" y="75437"/>
                  </a:lnTo>
                  <a:lnTo>
                    <a:pt x="150114" y="43433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79247" y="761"/>
                  </a:lnTo>
                  <a:lnTo>
                    <a:pt x="12191" y="761"/>
                  </a:lnTo>
                  <a:lnTo>
                    <a:pt x="0" y="12191"/>
                  </a:lnTo>
                  <a:lnTo>
                    <a:pt x="1524" y="77723"/>
                  </a:lnTo>
                  <a:lnTo>
                    <a:pt x="1524" y="92201"/>
                  </a:lnTo>
                  <a:lnTo>
                    <a:pt x="2286" y="106679"/>
                  </a:lnTo>
                  <a:lnTo>
                    <a:pt x="2286" y="121919"/>
                  </a:lnTo>
                  <a:lnTo>
                    <a:pt x="3048" y="136397"/>
                  </a:lnTo>
                  <a:lnTo>
                    <a:pt x="14478" y="14858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bg object 447">
              <a:extLst>
                <a:ext uri="{FF2B5EF4-FFF2-40B4-BE49-F238E27FC236}">
                  <a16:creationId xmlns:a16="http://schemas.microsoft.com/office/drawing/2014/main" id="{0EABC4BE-B80C-4D53-A169-9EF7E7425475}"/>
                </a:ext>
              </a:extLst>
            </p:cNvPr>
            <p:cNvSpPr/>
            <p:nvPr/>
          </p:nvSpPr>
          <p:spPr>
            <a:xfrm>
              <a:off x="925829" y="5530595"/>
              <a:ext cx="152400" cy="147955"/>
            </a:xfrm>
            <a:custGeom>
              <a:avLst/>
              <a:gdLst/>
              <a:ahLst/>
              <a:cxnLst/>
              <a:rect l="l" t="t" r="r" b="b"/>
              <a:pathLst>
                <a:path w="152400" h="147954">
                  <a:moveTo>
                    <a:pt x="15240" y="147827"/>
                  </a:moveTo>
                  <a:lnTo>
                    <a:pt x="140208" y="147827"/>
                  </a:lnTo>
                  <a:lnTo>
                    <a:pt x="152400" y="135635"/>
                  </a:lnTo>
                  <a:lnTo>
                    <a:pt x="151638" y="105917"/>
                  </a:lnTo>
                  <a:lnTo>
                    <a:pt x="150876" y="75437"/>
                  </a:lnTo>
                  <a:lnTo>
                    <a:pt x="150114" y="12191"/>
                  </a:lnTo>
                  <a:lnTo>
                    <a:pt x="137160" y="0"/>
                  </a:lnTo>
                  <a:lnTo>
                    <a:pt x="12192" y="0"/>
                  </a:lnTo>
                  <a:lnTo>
                    <a:pt x="0" y="12191"/>
                  </a:lnTo>
                  <a:lnTo>
                    <a:pt x="762" y="43433"/>
                  </a:lnTo>
                  <a:lnTo>
                    <a:pt x="1524" y="75437"/>
                  </a:lnTo>
                  <a:lnTo>
                    <a:pt x="2286" y="89915"/>
                  </a:lnTo>
                  <a:lnTo>
                    <a:pt x="2286" y="105917"/>
                  </a:lnTo>
                  <a:lnTo>
                    <a:pt x="3048" y="136397"/>
                  </a:lnTo>
                  <a:lnTo>
                    <a:pt x="15240" y="147827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bg object 448">
              <a:extLst>
                <a:ext uri="{FF2B5EF4-FFF2-40B4-BE49-F238E27FC236}">
                  <a16:creationId xmlns:a16="http://schemas.microsoft.com/office/drawing/2014/main" id="{F51D9AB7-EC70-41C8-AC5D-254B5DD468BE}"/>
                </a:ext>
              </a:extLst>
            </p:cNvPr>
            <p:cNvSpPr/>
            <p:nvPr/>
          </p:nvSpPr>
          <p:spPr>
            <a:xfrm>
              <a:off x="1078229" y="5530595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5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5635"/>
                  </a:lnTo>
                  <a:lnTo>
                    <a:pt x="150876" y="105155"/>
                  </a:lnTo>
                  <a:lnTo>
                    <a:pt x="150876" y="75437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29" y="0"/>
                  </a:lnTo>
                  <a:lnTo>
                    <a:pt x="0" y="12191"/>
                  </a:lnTo>
                  <a:lnTo>
                    <a:pt x="762" y="74675"/>
                  </a:lnTo>
                  <a:lnTo>
                    <a:pt x="2286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bg object 449">
              <a:extLst>
                <a:ext uri="{FF2B5EF4-FFF2-40B4-BE49-F238E27FC236}">
                  <a16:creationId xmlns:a16="http://schemas.microsoft.com/office/drawing/2014/main" id="{A96CF807-39F5-4C52-8685-9E1DF3705FE8}"/>
                </a:ext>
              </a:extLst>
            </p:cNvPr>
            <p:cNvSpPr/>
            <p:nvPr/>
          </p:nvSpPr>
          <p:spPr>
            <a:xfrm>
              <a:off x="1229868" y="5529833"/>
              <a:ext cx="151765" cy="148590"/>
            </a:xfrm>
            <a:custGeom>
              <a:avLst/>
              <a:gdLst/>
              <a:ahLst/>
              <a:cxnLst/>
              <a:rect l="l" t="t" r="r" b="b"/>
              <a:pathLst>
                <a:path w="151765" h="148589">
                  <a:moveTo>
                    <a:pt x="14478" y="148589"/>
                  </a:moveTo>
                  <a:lnTo>
                    <a:pt x="140208" y="147827"/>
                  </a:lnTo>
                  <a:lnTo>
                    <a:pt x="151638" y="136397"/>
                  </a:lnTo>
                  <a:lnTo>
                    <a:pt x="150876" y="105917"/>
                  </a:lnTo>
                  <a:lnTo>
                    <a:pt x="150876" y="76199"/>
                  </a:lnTo>
                  <a:lnTo>
                    <a:pt x="150114" y="60197"/>
                  </a:lnTo>
                  <a:lnTo>
                    <a:pt x="150114" y="44195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1429" y="761"/>
                  </a:lnTo>
                  <a:lnTo>
                    <a:pt x="0" y="12191"/>
                  </a:lnTo>
                  <a:lnTo>
                    <a:pt x="1524" y="75437"/>
                  </a:lnTo>
                  <a:lnTo>
                    <a:pt x="1524" y="105917"/>
                  </a:lnTo>
                  <a:lnTo>
                    <a:pt x="2286" y="136397"/>
                  </a:lnTo>
                  <a:lnTo>
                    <a:pt x="14478" y="148589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bg object 450">
              <a:extLst>
                <a:ext uri="{FF2B5EF4-FFF2-40B4-BE49-F238E27FC236}">
                  <a16:creationId xmlns:a16="http://schemas.microsoft.com/office/drawing/2014/main" id="{0BF0C75E-73F4-4161-8495-B2B7939CC939}"/>
                </a:ext>
              </a:extLst>
            </p:cNvPr>
            <p:cNvSpPr/>
            <p:nvPr/>
          </p:nvSpPr>
          <p:spPr>
            <a:xfrm>
              <a:off x="1381505" y="5529833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5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5635"/>
                  </a:lnTo>
                  <a:lnTo>
                    <a:pt x="150876" y="76199"/>
                  </a:lnTo>
                  <a:lnTo>
                    <a:pt x="150876" y="60197"/>
                  </a:lnTo>
                  <a:lnTo>
                    <a:pt x="150114" y="44195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29" y="0"/>
                  </a:lnTo>
                  <a:lnTo>
                    <a:pt x="0" y="12191"/>
                  </a:lnTo>
                  <a:lnTo>
                    <a:pt x="762" y="44195"/>
                  </a:lnTo>
                  <a:lnTo>
                    <a:pt x="762" y="60197"/>
                  </a:lnTo>
                  <a:lnTo>
                    <a:pt x="1524" y="75437"/>
                  </a:lnTo>
                  <a:lnTo>
                    <a:pt x="2286" y="105917"/>
                  </a:lnTo>
                  <a:lnTo>
                    <a:pt x="2286" y="136397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bg object 451">
              <a:extLst>
                <a:ext uri="{FF2B5EF4-FFF2-40B4-BE49-F238E27FC236}">
                  <a16:creationId xmlns:a16="http://schemas.microsoft.com/office/drawing/2014/main" id="{704FE209-7587-47E6-A813-A0987AF270C9}"/>
                </a:ext>
              </a:extLst>
            </p:cNvPr>
            <p:cNvSpPr/>
            <p:nvPr/>
          </p:nvSpPr>
          <p:spPr>
            <a:xfrm>
              <a:off x="1533143" y="5529833"/>
              <a:ext cx="152400" cy="147955"/>
            </a:xfrm>
            <a:custGeom>
              <a:avLst/>
              <a:gdLst/>
              <a:ahLst/>
              <a:cxnLst/>
              <a:rect l="l" t="t" r="r" b="b"/>
              <a:pathLst>
                <a:path w="152400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2400" y="135635"/>
                  </a:lnTo>
                  <a:lnTo>
                    <a:pt x="150876" y="76199"/>
                  </a:lnTo>
                  <a:lnTo>
                    <a:pt x="150876" y="60197"/>
                  </a:lnTo>
                  <a:lnTo>
                    <a:pt x="150114" y="43433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2191" y="0"/>
                  </a:lnTo>
                  <a:lnTo>
                    <a:pt x="0" y="11429"/>
                  </a:lnTo>
                  <a:lnTo>
                    <a:pt x="762" y="43433"/>
                  </a:lnTo>
                  <a:lnTo>
                    <a:pt x="1524" y="59435"/>
                  </a:lnTo>
                  <a:lnTo>
                    <a:pt x="1524" y="75437"/>
                  </a:lnTo>
                  <a:lnTo>
                    <a:pt x="3048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bg object 452">
              <a:extLst>
                <a:ext uri="{FF2B5EF4-FFF2-40B4-BE49-F238E27FC236}">
                  <a16:creationId xmlns:a16="http://schemas.microsoft.com/office/drawing/2014/main" id="{4E5F2E00-E760-45FA-B358-025E023485C7}"/>
                </a:ext>
              </a:extLst>
            </p:cNvPr>
            <p:cNvSpPr/>
            <p:nvPr/>
          </p:nvSpPr>
          <p:spPr>
            <a:xfrm>
              <a:off x="1684781" y="5529071"/>
              <a:ext cx="152400" cy="148590"/>
            </a:xfrm>
            <a:custGeom>
              <a:avLst/>
              <a:gdLst/>
              <a:ahLst/>
              <a:cxnLst/>
              <a:rect l="l" t="t" r="r" b="b"/>
              <a:pathLst>
                <a:path w="152400" h="148589">
                  <a:moveTo>
                    <a:pt x="15239" y="148589"/>
                  </a:moveTo>
                  <a:lnTo>
                    <a:pt x="74675" y="148589"/>
                  </a:lnTo>
                  <a:lnTo>
                    <a:pt x="140207" y="147827"/>
                  </a:lnTo>
                  <a:lnTo>
                    <a:pt x="152399" y="136397"/>
                  </a:lnTo>
                  <a:lnTo>
                    <a:pt x="150875" y="76961"/>
                  </a:lnTo>
                  <a:lnTo>
                    <a:pt x="150875" y="44195"/>
                  </a:lnTo>
                  <a:lnTo>
                    <a:pt x="150113" y="28193"/>
                  </a:lnTo>
                  <a:lnTo>
                    <a:pt x="150113" y="12191"/>
                  </a:lnTo>
                  <a:lnTo>
                    <a:pt x="137921" y="0"/>
                  </a:lnTo>
                  <a:lnTo>
                    <a:pt x="72389" y="0"/>
                  </a:lnTo>
                  <a:lnTo>
                    <a:pt x="12191" y="761"/>
                  </a:lnTo>
                  <a:lnTo>
                    <a:pt x="0" y="12191"/>
                  </a:lnTo>
                  <a:lnTo>
                    <a:pt x="761" y="44195"/>
                  </a:lnTo>
                  <a:lnTo>
                    <a:pt x="1523" y="60197"/>
                  </a:lnTo>
                  <a:lnTo>
                    <a:pt x="1523" y="76961"/>
                  </a:lnTo>
                  <a:lnTo>
                    <a:pt x="3047" y="136397"/>
                  </a:lnTo>
                  <a:lnTo>
                    <a:pt x="15239" y="14858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bg object 453">
              <a:extLst>
                <a:ext uri="{FF2B5EF4-FFF2-40B4-BE49-F238E27FC236}">
                  <a16:creationId xmlns:a16="http://schemas.microsoft.com/office/drawing/2014/main" id="{CC8E5347-DCE4-453D-A1C6-F85DE780F3FF}"/>
                </a:ext>
              </a:extLst>
            </p:cNvPr>
            <p:cNvSpPr/>
            <p:nvPr/>
          </p:nvSpPr>
          <p:spPr>
            <a:xfrm>
              <a:off x="1837181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5635"/>
                  </a:lnTo>
                  <a:lnTo>
                    <a:pt x="150876" y="106679"/>
                  </a:lnTo>
                  <a:lnTo>
                    <a:pt x="150876" y="76961"/>
                  </a:lnTo>
                  <a:lnTo>
                    <a:pt x="150114" y="44195"/>
                  </a:lnTo>
                  <a:lnTo>
                    <a:pt x="149352" y="28193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2191"/>
                  </a:lnTo>
                  <a:lnTo>
                    <a:pt x="0" y="28193"/>
                  </a:lnTo>
                  <a:lnTo>
                    <a:pt x="762" y="44195"/>
                  </a:lnTo>
                  <a:lnTo>
                    <a:pt x="762" y="60197"/>
                  </a:lnTo>
                  <a:lnTo>
                    <a:pt x="1524" y="76961"/>
                  </a:lnTo>
                  <a:lnTo>
                    <a:pt x="2286" y="136397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bg object 454">
              <a:extLst>
                <a:ext uri="{FF2B5EF4-FFF2-40B4-BE49-F238E27FC236}">
                  <a16:creationId xmlns:a16="http://schemas.microsoft.com/office/drawing/2014/main" id="{4ACE964B-2553-433D-B896-F8FC2A8C7C22}"/>
                </a:ext>
              </a:extLst>
            </p:cNvPr>
            <p:cNvSpPr/>
            <p:nvPr/>
          </p:nvSpPr>
          <p:spPr>
            <a:xfrm>
              <a:off x="1988819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5635"/>
                  </a:lnTo>
                  <a:lnTo>
                    <a:pt x="151638" y="106679"/>
                  </a:lnTo>
                  <a:lnTo>
                    <a:pt x="150876" y="76961"/>
                  </a:lnTo>
                  <a:lnTo>
                    <a:pt x="150114" y="44195"/>
                  </a:lnTo>
                  <a:lnTo>
                    <a:pt x="150114" y="27431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1429"/>
                  </a:lnTo>
                  <a:lnTo>
                    <a:pt x="0" y="28193"/>
                  </a:lnTo>
                  <a:lnTo>
                    <a:pt x="762" y="44195"/>
                  </a:lnTo>
                  <a:lnTo>
                    <a:pt x="1524" y="76961"/>
                  </a:lnTo>
                  <a:lnTo>
                    <a:pt x="1524" y="106679"/>
                  </a:lnTo>
                  <a:lnTo>
                    <a:pt x="2286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bg object 455">
              <a:extLst>
                <a:ext uri="{FF2B5EF4-FFF2-40B4-BE49-F238E27FC236}">
                  <a16:creationId xmlns:a16="http://schemas.microsoft.com/office/drawing/2014/main" id="{6F894318-14FD-437F-9001-496D4DF811E1}"/>
                </a:ext>
              </a:extLst>
            </p:cNvPr>
            <p:cNvSpPr/>
            <p:nvPr/>
          </p:nvSpPr>
          <p:spPr>
            <a:xfrm>
              <a:off x="1991867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192" y="150113"/>
                  </a:moveTo>
                  <a:lnTo>
                    <a:pt x="137922" y="150113"/>
                  </a:lnTo>
                  <a:lnTo>
                    <a:pt x="149352" y="137921"/>
                  </a:lnTo>
                  <a:lnTo>
                    <a:pt x="150114" y="125729"/>
                  </a:lnTo>
                  <a:lnTo>
                    <a:pt x="150216" y="105785"/>
                  </a:lnTo>
                  <a:lnTo>
                    <a:pt x="149980" y="86039"/>
                  </a:lnTo>
                  <a:lnTo>
                    <a:pt x="149621" y="66326"/>
                  </a:lnTo>
                  <a:lnTo>
                    <a:pt x="149352" y="46481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2191"/>
                  </a:lnTo>
                  <a:lnTo>
                    <a:pt x="0" y="35051"/>
                  </a:lnTo>
                  <a:lnTo>
                    <a:pt x="219" y="60553"/>
                  </a:lnTo>
                  <a:lnTo>
                    <a:pt x="719" y="86048"/>
                  </a:lnTo>
                  <a:lnTo>
                    <a:pt x="859" y="111572"/>
                  </a:lnTo>
                  <a:lnTo>
                    <a:pt x="0" y="137159"/>
                  </a:lnTo>
                  <a:lnTo>
                    <a:pt x="0" y="137921"/>
                  </a:lnTo>
                  <a:lnTo>
                    <a:pt x="12192" y="150113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bg object 456">
              <a:extLst>
                <a:ext uri="{FF2B5EF4-FFF2-40B4-BE49-F238E27FC236}">
                  <a16:creationId xmlns:a16="http://schemas.microsoft.com/office/drawing/2014/main" id="{2E1C3695-589A-4716-870A-2AFEDB932884}"/>
                </a:ext>
              </a:extLst>
            </p:cNvPr>
            <p:cNvSpPr/>
            <p:nvPr/>
          </p:nvSpPr>
          <p:spPr>
            <a:xfrm>
              <a:off x="1839467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4" y="150113"/>
                  </a:moveTo>
                  <a:lnTo>
                    <a:pt x="137922" y="150113"/>
                  </a:lnTo>
                  <a:lnTo>
                    <a:pt x="150114" y="137921"/>
                  </a:lnTo>
                  <a:lnTo>
                    <a:pt x="150114" y="12191"/>
                  </a:lnTo>
                  <a:lnTo>
                    <a:pt x="137922" y="0"/>
                  </a:lnTo>
                  <a:lnTo>
                    <a:pt x="12192" y="0"/>
                  </a:lnTo>
                  <a:lnTo>
                    <a:pt x="0" y="12191"/>
                  </a:lnTo>
                  <a:lnTo>
                    <a:pt x="762" y="35051"/>
                  </a:lnTo>
                  <a:lnTo>
                    <a:pt x="762" y="60769"/>
                  </a:lnTo>
                  <a:lnTo>
                    <a:pt x="762" y="86486"/>
                  </a:lnTo>
                  <a:lnTo>
                    <a:pt x="762" y="112204"/>
                  </a:lnTo>
                  <a:lnTo>
                    <a:pt x="762" y="137921"/>
                  </a:lnTo>
                  <a:lnTo>
                    <a:pt x="762" y="138683"/>
                  </a:lnTo>
                  <a:lnTo>
                    <a:pt x="12954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bg object 457">
              <a:extLst>
                <a:ext uri="{FF2B5EF4-FFF2-40B4-BE49-F238E27FC236}">
                  <a16:creationId xmlns:a16="http://schemas.microsoft.com/office/drawing/2014/main" id="{19D7205B-4A92-4FF0-9155-299F314425BE}"/>
                </a:ext>
              </a:extLst>
            </p:cNvPr>
            <p:cNvSpPr/>
            <p:nvPr/>
          </p:nvSpPr>
          <p:spPr>
            <a:xfrm>
              <a:off x="1687830" y="5679185"/>
              <a:ext cx="150495" cy="151130"/>
            </a:xfrm>
            <a:custGeom>
              <a:avLst/>
              <a:gdLst/>
              <a:ahLst/>
              <a:cxnLst/>
              <a:rect l="l" t="t" r="r" b="b"/>
              <a:pathLst>
                <a:path w="150494" h="151129">
                  <a:moveTo>
                    <a:pt x="12954" y="150875"/>
                  </a:moveTo>
                  <a:lnTo>
                    <a:pt x="137922" y="150875"/>
                  </a:lnTo>
                  <a:lnTo>
                    <a:pt x="150114" y="138683"/>
                  </a:lnTo>
                  <a:lnTo>
                    <a:pt x="150114" y="45719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71628" y="761"/>
                  </a:lnTo>
                  <a:lnTo>
                    <a:pt x="12192" y="761"/>
                  </a:lnTo>
                  <a:lnTo>
                    <a:pt x="0" y="12191"/>
                  </a:lnTo>
                  <a:lnTo>
                    <a:pt x="762" y="36575"/>
                  </a:lnTo>
                  <a:lnTo>
                    <a:pt x="762" y="138683"/>
                  </a:lnTo>
                  <a:lnTo>
                    <a:pt x="12954" y="15087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bg object 458">
              <a:extLst>
                <a:ext uri="{FF2B5EF4-FFF2-40B4-BE49-F238E27FC236}">
                  <a16:creationId xmlns:a16="http://schemas.microsoft.com/office/drawing/2014/main" id="{F4CDB665-68D6-4E21-9F7A-40270D353914}"/>
                </a:ext>
              </a:extLst>
            </p:cNvPr>
            <p:cNvSpPr/>
            <p:nvPr/>
          </p:nvSpPr>
          <p:spPr>
            <a:xfrm>
              <a:off x="1536191" y="5679947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3" y="150113"/>
                  </a:moveTo>
                  <a:lnTo>
                    <a:pt x="137921" y="150113"/>
                  </a:lnTo>
                  <a:lnTo>
                    <a:pt x="150113" y="137921"/>
                  </a:lnTo>
                  <a:lnTo>
                    <a:pt x="150113" y="44957"/>
                  </a:lnTo>
                  <a:lnTo>
                    <a:pt x="149351" y="11429"/>
                  </a:lnTo>
                  <a:lnTo>
                    <a:pt x="137159" y="0"/>
                  </a:lnTo>
                  <a:lnTo>
                    <a:pt x="12191" y="0"/>
                  </a:lnTo>
                  <a:lnTo>
                    <a:pt x="0" y="12191"/>
                  </a:lnTo>
                  <a:lnTo>
                    <a:pt x="761" y="44195"/>
                  </a:lnTo>
                  <a:lnTo>
                    <a:pt x="761" y="137921"/>
                  </a:lnTo>
                  <a:lnTo>
                    <a:pt x="12953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bg object 459">
              <a:extLst>
                <a:ext uri="{FF2B5EF4-FFF2-40B4-BE49-F238E27FC236}">
                  <a16:creationId xmlns:a16="http://schemas.microsoft.com/office/drawing/2014/main" id="{525F287D-A306-4809-A78F-6EF1FD2B8438}"/>
                </a:ext>
              </a:extLst>
            </p:cNvPr>
            <p:cNvSpPr/>
            <p:nvPr/>
          </p:nvSpPr>
          <p:spPr>
            <a:xfrm>
              <a:off x="1384554" y="5679947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3" y="150113"/>
                  </a:moveTo>
                  <a:lnTo>
                    <a:pt x="137921" y="150113"/>
                  </a:lnTo>
                  <a:lnTo>
                    <a:pt x="150113" y="137921"/>
                  </a:lnTo>
                  <a:lnTo>
                    <a:pt x="150113" y="60959"/>
                  </a:lnTo>
                  <a:lnTo>
                    <a:pt x="149351" y="36575"/>
                  </a:lnTo>
                  <a:lnTo>
                    <a:pt x="149351" y="12191"/>
                  </a:lnTo>
                  <a:lnTo>
                    <a:pt x="137159" y="0"/>
                  </a:lnTo>
                  <a:lnTo>
                    <a:pt x="11429" y="0"/>
                  </a:lnTo>
                  <a:lnTo>
                    <a:pt x="0" y="12191"/>
                  </a:lnTo>
                  <a:lnTo>
                    <a:pt x="0" y="44195"/>
                  </a:lnTo>
                  <a:lnTo>
                    <a:pt x="761" y="76199"/>
                  </a:lnTo>
                  <a:lnTo>
                    <a:pt x="761" y="137921"/>
                  </a:lnTo>
                  <a:lnTo>
                    <a:pt x="12953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bg object 460">
              <a:extLst>
                <a:ext uri="{FF2B5EF4-FFF2-40B4-BE49-F238E27FC236}">
                  <a16:creationId xmlns:a16="http://schemas.microsoft.com/office/drawing/2014/main" id="{DC885029-8473-4723-98F3-DD815F81C8DC}"/>
                </a:ext>
              </a:extLst>
            </p:cNvPr>
            <p:cNvSpPr/>
            <p:nvPr/>
          </p:nvSpPr>
          <p:spPr>
            <a:xfrm>
              <a:off x="1232915" y="5680709"/>
              <a:ext cx="150495" cy="149860"/>
            </a:xfrm>
            <a:custGeom>
              <a:avLst/>
              <a:gdLst/>
              <a:ahLst/>
              <a:cxnLst/>
              <a:rect l="l" t="t" r="r" b="b"/>
              <a:pathLst>
                <a:path w="150494" h="149860">
                  <a:moveTo>
                    <a:pt x="12953" y="149351"/>
                  </a:moveTo>
                  <a:lnTo>
                    <a:pt x="137921" y="149351"/>
                  </a:lnTo>
                  <a:lnTo>
                    <a:pt x="150113" y="137159"/>
                  </a:lnTo>
                  <a:lnTo>
                    <a:pt x="150113" y="75437"/>
                  </a:lnTo>
                  <a:lnTo>
                    <a:pt x="149351" y="43433"/>
                  </a:lnTo>
                  <a:lnTo>
                    <a:pt x="149351" y="11429"/>
                  </a:lnTo>
                  <a:lnTo>
                    <a:pt x="137159" y="0"/>
                  </a:lnTo>
                  <a:lnTo>
                    <a:pt x="11429" y="0"/>
                  </a:lnTo>
                  <a:lnTo>
                    <a:pt x="0" y="11429"/>
                  </a:lnTo>
                  <a:lnTo>
                    <a:pt x="0" y="43433"/>
                  </a:lnTo>
                  <a:lnTo>
                    <a:pt x="761" y="75437"/>
                  </a:lnTo>
                  <a:lnTo>
                    <a:pt x="761" y="13715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bg object 461">
              <a:extLst>
                <a:ext uri="{FF2B5EF4-FFF2-40B4-BE49-F238E27FC236}">
                  <a16:creationId xmlns:a16="http://schemas.microsoft.com/office/drawing/2014/main" id="{AECF8CA8-C811-4FB6-AC2B-34CB2B2C9462}"/>
                </a:ext>
              </a:extLst>
            </p:cNvPr>
            <p:cNvSpPr/>
            <p:nvPr/>
          </p:nvSpPr>
          <p:spPr>
            <a:xfrm>
              <a:off x="1233677" y="58178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bg object 462">
              <a:extLst>
                <a:ext uri="{FF2B5EF4-FFF2-40B4-BE49-F238E27FC236}">
                  <a16:creationId xmlns:a16="http://schemas.microsoft.com/office/drawing/2014/main" id="{2EDC6D58-F405-422E-B77B-9843D79FD693}"/>
                </a:ext>
              </a:extLst>
            </p:cNvPr>
            <p:cNvSpPr/>
            <p:nvPr/>
          </p:nvSpPr>
          <p:spPr>
            <a:xfrm>
              <a:off x="1080515" y="5680709"/>
              <a:ext cx="151130" cy="150495"/>
            </a:xfrm>
            <a:custGeom>
              <a:avLst/>
              <a:gdLst/>
              <a:ahLst/>
              <a:cxnLst/>
              <a:rect l="l" t="t" r="r" b="b"/>
              <a:pathLst>
                <a:path w="151130" h="150495">
                  <a:moveTo>
                    <a:pt x="12953" y="150113"/>
                  </a:moveTo>
                  <a:lnTo>
                    <a:pt x="74675" y="150113"/>
                  </a:lnTo>
                  <a:lnTo>
                    <a:pt x="138683" y="149351"/>
                  </a:lnTo>
                  <a:lnTo>
                    <a:pt x="150875" y="137159"/>
                  </a:lnTo>
                  <a:lnTo>
                    <a:pt x="150875" y="74675"/>
                  </a:lnTo>
                  <a:lnTo>
                    <a:pt x="150113" y="43433"/>
                  </a:lnTo>
                  <a:lnTo>
                    <a:pt x="150113" y="11429"/>
                  </a:lnTo>
                  <a:lnTo>
                    <a:pt x="137921" y="0"/>
                  </a:lnTo>
                  <a:lnTo>
                    <a:pt x="12191" y="0"/>
                  </a:lnTo>
                  <a:lnTo>
                    <a:pt x="0" y="12191"/>
                  </a:lnTo>
                  <a:lnTo>
                    <a:pt x="761" y="43433"/>
                  </a:lnTo>
                  <a:lnTo>
                    <a:pt x="1523" y="75437"/>
                  </a:lnTo>
                  <a:lnTo>
                    <a:pt x="1523" y="137921"/>
                  </a:lnTo>
                  <a:lnTo>
                    <a:pt x="12953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bg object 463">
              <a:extLst>
                <a:ext uri="{FF2B5EF4-FFF2-40B4-BE49-F238E27FC236}">
                  <a16:creationId xmlns:a16="http://schemas.microsoft.com/office/drawing/2014/main" id="{77EE7C2A-E8D1-45A7-A554-3EA879352DFA}"/>
                </a:ext>
              </a:extLst>
            </p:cNvPr>
            <p:cNvSpPr/>
            <p:nvPr/>
          </p:nvSpPr>
          <p:spPr>
            <a:xfrm>
              <a:off x="928877" y="5680709"/>
              <a:ext cx="151130" cy="150495"/>
            </a:xfrm>
            <a:custGeom>
              <a:avLst/>
              <a:gdLst/>
              <a:ahLst/>
              <a:cxnLst/>
              <a:rect l="l" t="t" r="r" b="b"/>
              <a:pathLst>
                <a:path w="151130" h="150495">
                  <a:moveTo>
                    <a:pt x="12953" y="150113"/>
                  </a:moveTo>
                  <a:lnTo>
                    <a:pt x="138683" y="150113"/>
                  </a:lnTo>
                  <a:lnTo>
                    <a:pt x="150875" y="137921"/>
                  </a:lnTo>
                  <a:lnTo>
                    <a:pt x="150875" y="89153"/>
                  </a:lnTo>
                  <a:lnTo>
                    <a:pt x="150113" y="72389"/>
                  </a:lnTo>
                  <a:lnTo>
                    <a:pt x="150113" y="42671"/>
                  </a:lnTo>
                  <a:lnTo>
                    <a:pt x="149351" y="12191"/>
                  </a:lnTo>
                  <a:lnTo>
                    <a:pt x="137159" y="0"/>
                  </a:lnTo>
                  <a:lnTo>
                    <a:pt x="12191" y="0"/>
                  </a:lnTo>
                  <a:lnTo>
                    <a:pt x="0" y="12191"/>
                  </a:lnTo>
                  <a:lnTo>
                    <a:pt x="761" y="44195"/>
                  </a:lnTo>
                  <a:lnTo>
                    <a:pt x="761" y="75437"/>
                  </a:lnTo>
                  <a:lnTo>
                    <a:pt x="1523" y="100583"/>
                  </a:lnTo>
                  <a:lnTo>
                    <a:pt x="1523" y="137921"/>
                  </a:lnTo>
                  <a:lnTo>
                    <a:pt x="12953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bg object 464">
              <a:extLst>
                <a:ext uri="{FF2B5EF4-FFF2-40B4-BE49-F238E27FC236}">
                  <a16:creationId xmlns:a16="http://schemas.microsoft.com/office/drawing/2014/main" id="{B52040D3-CBA0-4811-B7C2-DC476E6980FC}"/>
                </a:ext>
              </a:extLst>
            </p:cNvPr>
            <p:cNvSpPr/>
            <p:nvPr/>
          </p:nvSpPr>
          <p:spPr>
            <a:xfrm>
              <a:off x="777239" y="5681471"/>
              <a:ext cx="151130" cy="149860"/>
            </a:xfrm>
            <a:custGeom>
              <a:avLst/>
              <a:gdLst/>
              <a:ahLst/>
              <a:cxnLst/>
              <a:rect l="l" t="t" r="r" b="b"/>
              <a:pathLst>
                <a:path w="151130" h="149860">
                  <a:moveTo>
                    <a:pt x="12954" y="149351"/>
                  </a:moveTo>
                  <a:lnTo>
                    <a:pt x="138684" y="149351"/>
                  </a:lnTo>
                  <a:lnTo>
                    <a:pt x="150876" y="137159"/>
                  </a:lnTo>
                  <a:lnTo>
                    <a:pt x="150876" y="103631"/>
                  </a:lnTo>
                  <a:lnTo>
                    <a:pt x="150114" y="86105"/>
                  </a:lnTo>
                  <a:lnTo>
                    <a:pt x="150114" y="40385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2192" y="0"/>
                  </a:lnTo>
                  <a:lnTo>
                    <a:pt x="0" y="11429"/>
                  </a:lnTo>
                  <a:lnTo>
                    <a:pt x="762" y="43433"/>
                  </a:lnTo>
                  <a:lnTo>
                    <a:pt x="762" y="74675"/>
                  </a:lnTo>
                  <a:lnTo>
                    <a:pt x="1524" y="99821"/>
                  </a:lnTo>
                  <a:lnTo>
                    <a:pt x="1524" y="137159"/>
                  </a:lnTo>
                  <a:lnTo>
                    <a:pt x="12954" y="14935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bg object 465">
              <a:extLst>
                <a:ext uri="{FF2B5EF4-FFF2-40B4-BE49-F238E27FC236}">
                  <a16:creationId xmlns:a16="http://schemas.microsoft.com/office/drawing/2014/main" id="{5B2C69EF-EDC3-484C-A444-02C3E589B0F3}"/>
                </a:ext>
              </a:extLst>
            </p:cNvPr>
            <p:cNvSpPr/>
            <p:nvPr/>
          </p:nvSpPr>
          <p:spPr>
            <a:xfrm>
              <a:off x="2136647" y="5378195"/>
              <a:ext cx="3810" cy="136525"/>
            </a:xfrm>
            <a:custGeom>
              <a:avLst/>
              <a:gdLst/>
              <a:ahLst/>
              <a:cxnLst/>
              <a:rect l="l" t="t" r="r" b="b"/>
              <a:pathLst>
                <a:path w="3810" h="136525">
                  <a:moveTo>
                    <a:pt x="762" y="12191"/>
                  </a:moveTo>
                  <a:lnTo>
                    <a:pt x="0" y="0"/>
                  </a:lnTo>
                </a:path>
                <a:path w="3810" h="136525">
                  <a:moveTo>
                    <a:pt x="762" y="12191"/>
                  </a:moveTo>
                  <a:lnTo>
                    <a:pt x="0" y="12953"/>
                  </a:lnTo>
                  <a:lnTo>
                    <a:pt x="3048" y="136397"/>
                  </a:lnTo>
                  <a:lnTo>
                    <a:pt x="3810" y="13639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bg object 466">
              <a:extLst>
                <a:ext uri="{FF2B5EF4-FFF2-40B4-BE49-F238E27FC236}">
                  <a16:creationId xmlns:a16="http://schemas.microsoft.com/office/drawing/2014/main" id="{CF3FC779-E847-4080-8871-56E70CD5B628}"/>
                </a:ext>
              </a:extLst>
            </p:cNvPr>
            <p:cNvSpPr/>
            <p:nvPr/>
          </p:nvSpPr>
          <p:spPr>
            <a:xfrm>
              <a:off x="2140457" y="5514593"/>
              <a:ext cx="1270" cy="25400"/>
            </a:xfrm>
            <a:custGeom>
              <a:avLst/>
              <a:gdLst/>
              <a:ahLst/>
              <a:cxnLst/>
              <a:rect l="l" t="t" r="r" b="b"/>
              <a:pathLst>
                <a:path w="1269" h="25400">
                  <a:moveTo>
                    <a:pt x="762" y="2514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bg object 467">
              <a:extLst>
                <a:ext uri="{FF2B5EF4-FFF2-40B4-BE49-F238E27FC236}">
                  <a16:creationId xmlns:a16="http://schemas.microsoft.com/office/drawing/2014/main" id="{9A10D4B8-4340-423F-99D6-AE5505A47670}"/>
                </a:ext>
              </a:extLst>
            </p:cNvPr>
            <p:cNvSpPr/>
            <p:nvPr/>
          </p:nvSpPr>
          <p:spPr>
            <a:xfrm>
              <a:off x="2140457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762" y="0"/>
                  </a:moveTo>
                  <a:lnTo>
                    <a:pt x="0" y="0"/>
                  </a:lnTo>
                  <a:lnTo>
                    <a:pt x="762" y="16002"/>
                  </a:lnTo>
                  <a:lnTo>
                    <a:pt x="762" y="32766"/>
                  </a:lnTo>
                  <a:lnTo>
                    <a:pt x="1524" y="65532"/>
                  </a:lnTo>
                  <a:lnTo>
                    <a:pt x="2286" y="95250"/>
                  </a:lnTo>
                  <a:lnTo>
                    <a:pt x="2286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bg object 468">
              <a:extLst>
                <a:ext uri="{FF2B5EF4-FFF2-40B4-BE49-F238E27FC236}">
                  <a16:creationId xmlns:a16="http://schemas.microsoft.com/office/drawing/2014/main" id="{9AC1D169-DC13-46A3-89C8-878A07A6664B}"/>
                </a:ext>
              </a:extLst>
            </p:cNvPr>
            <p:cNvSpPr/>
            <p:nvPr/>
          </p:nvSpPr>
          <p:spPr>
            <a:xfrm>
              <a:off x="2143505" y="5665469"/>
              <a:ext cx="1270" cy="151765"/>
            </a:xfrm>
            <a:custGeom>
              <a:avLst/>
              <a:gdLst/>
              <a:ahLst/>
              <a:cxnLst/>
              <a:rect l="l" t="t" r="r" b="b"/>
              <a:pathLst>
                <a:path w="1269" h="151764">
                  <a:moveTo>
                    <a:pt x="0" y="25145"/>
                  </a:moveTo>
                  <a:lnTo>
                    <a:pt x="0" y="0"/>
                  </a:lnTo>
                </a:path>
                <a:path w="1269" h="151764">
                  <a:moveTo>
                    <a:pt x="0" y="25145"/>
                  </a:moveTo>
                  <a:lnTo>
                    <a:pt x="762" y="58673"/>
                  </a:lnTo>
                  <a:lnTo>
                    <a:pt x="762" y="15163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bg object 469">
              <a:extLst>
                <a:ext uri="{FF2B5EF4-FFF2-40B4-BE49-F238E27FC236}">
                  <a16:creationId xmlns:a16="http://schemas.microsoft.com/office/drawing/2014/main" id="{18D1CEBB-5FB5-411C-8015-0DC441797A19}"/>
                </a:ext>
              </a:extLst>
            </p:cNvPr>
            <p:cNvSpPr/>
            <p:nvPr/>
          </p:nvSpPr>
          <p:spPr>
            <a:xfrm>
              <a:off x="2141981" y="5817107"/>
              <a:ext cx="2540" cy="66040"/>
            </a:xfrm>
            <a:custGeom>
              <a:avLst/>
              <a:gdLst/>
              <a:ahLst/>
              <a:cxnLst/>
              <a:rect l="l" t="t" r="r" b="b"/>
              <a:pathLst>
                <a:path w="2539" h="66039">
                  <a:moveTo>
                    <a:pt x="0" y="65532"/>
                  </a:moveTo>
                  <a:lnTo>
                    <a:pt x="761" y="62484"/>
                  </a:lnTo>
                  <a:lnTo>
                    <a:pt x="1110" y="48198"/>
                  </a:lnTo>
                  <a:lnTo>
                    <a:pt x="1571" y="33913"/>
                  </a:lnTo>
                  <a:lnTo>
                    <a:pt x="2008" y="19626"/>
                  </a:lnTo>
                  <a:lnTo>
                    <a:pt x="2285" y="5334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bg object 470">
              <a:extLst>
                <a:ext uri="{FF2B5EF4-FFF2-40B4-BE49-F238E27FC236}">
                  <a16:creationId xmlns:a16="http://schemas.microsoft.com/office/drawing/2014/main" id="{69B58114-E5B4-4704-BDE3-93BC777B2BAE}"/>
                </a:ext>
              </a:extLst>
            </p:cNvPr>
            <p:cNvSpPr/>
            <p:nvPr/>
          </p:nvSpPr>
          <p:spPr>
            <a:xfrm>
              <a:off x="760476" y="5484114"/>
              <a:ext cx="1381760" cy="400050"/>
            </a:xfrm>
            <a:custGeom>
              <a:avLst/>
              <a:gdLst/>
              <a:ahLst/>
              <a:cxnLst/>
              <a:rect l="l" t="t" r="r" b="b"/>
              <a:pathLst>
                <a:path w="1381760" h="400050">
                  <a:moveTo>
                    <a:pt x="1381506" y="398525"/>
                  </a:moveTo>
                  <a:lnTo>
                    <a:pt x="3047" y="400050"/>
                  </a:lnTo>
                  <a:lnTo>
                    <a:pt x="3809" y="397002"/>
                  </a:lnTo>
                  <a:lnTo>
                    <a:pt x="4558" y="343123"/>
                  </a:lnTo>
                  <a:lnTo>
                    <a:pt x="4622" y="288970"/>
                  </a:lnTo>
                  <a:lnTo>
                    <a:pt x="4138" y="234681"/>
                  </a:lnTo>
                  <a:lnTo>
                    <a:pt x="3242" y="180396"/>
                  </a:lnTo>
                  <a:lnTo>
                    <a:pt x="2071" y="126252"/>
                  </a:lnTo>
                  <a:lnTo>
                    <a:pt x="762" y="72390"/>
                  </a:lnTo>
                  <a:lnTo>
                    <a:pt x="0" y="28956"/>
                  </a:lnTo>
                  <a:lnTo>
                    <a:pt x="2956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bg object 471">
              <a:extLst>
                <a:ext uri="{FF2B5EF4-FFF2-40B4-BE49-F238E27FC236}">
                  <a16:creationId xmlns:a16="http://schemas.microsoft.com/office/drawing/2014/main" id="{2791798A-0E93-4333-BFF3-AFA1A81D65F1}"/>
                </a:ext>
              </a:extLst>
            </p:cNvPr>
            <p:cNvSpPr/>
            <p:nvPr/>
          </p:nvSpPr>
          <p:spPr>
            <a:xfrm>
              <a:off x="1056132" y="5484113"/>
              <a:ext cx="0" cy="26670"/>
            </a:xfrm>
            <a:custGeom>
              <a:avLst/>
              <a:gdLst/>
              <a:ahLst/>
              <a:cxnLst/>
              <a:rect l="l" t="t" r="r" b="b"/>
              <a:pathLst>
                <a:path h="26670">
                  <a:moveTo>
                    <a:pt x="0" y="26669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bg object 472">
              <a:extLst>
                <a:ext uri="{FF2B5EF4-FFF2-40B4-BE49-F238E27FC236}">
                  <a16:creationId xmlns:a16="http://schemas.microsoft.com/office/drawing/2014/main" id="{15BFD231-889F-4663-A542-9A65AFA093FA}"/>
                </a:ext>
              </a:extLst>
            </p:cNvPr>
            <p:cNvSpPr/>
            <p:nvPr/>
          </p:nvSpPr>
          <p:spPr>
            <a:xfrm>
              <a:off x="1056132" y="5510783"/>
              <a:ext cx="1060450" cy="0"/>
            </a:xfrm>
            <a:custGeom>
              <a:avLst/>
              <a:gdLst/>
              <a:ahLst/>
              <a:cxnLst/>
              <a:rect l="l" t="t" r="r" b="b"/>
              <a:pathLst>
                <a:path w="1060450">
                  <a:moveTo>
                    <a:pt x="1059942" y="0"/>
                  </a:moveTo>
                  <a:lnTo>
                    <a:pt x="954023" y="0"/>
                  </a:lnTo>
                  <a:lnTo>
                    <a:pt x="902004" y="0"/>
                  </a:lnTo>
                  <a:lnTo>
                    <a:pt x="849985" y="0"/>
                  </a:lnTo>
                  <a:lnTo>
                    <a:pt x="797966" y="0"/>
                  </a:lnTo>
                  <a:lnTo>
                    <a:pt x="745947" y="0"/>
                  </a:lnTo>
                  <a:lnTo>
                    <a:pt x="693927" y="0"/>
                  </a:lnTo>
                  <a:lnTo>
                    <a:pt x="641908" y="0"/>
                  </a:lnTo>
                  <a:lnTo>
                    <a:pt x="589889" y="0"/>
                  </a:lnTo>
                  <a:lnTo>
                    <a:pt x="537870" y="0"/>
                  </a:lnTo>
                  <a:lnTo>
                    <a:pt x="485851" y="0"/>
                  </a:lnTo>
                  <a:lnTo>
                    <a:pt x="433831" y="0"/>
                  </a:lnTo>
                  <a:lnTo>
                    <a:pt x="381812" y="0"/>
                  </a:lnTo>
                  <a:lnTo>
                    <a:pt x="329793" y="0"/>
                  </a:lnTo>
                  <a:lnTo>
                    <a:pt x="277774" y="0"/>
                  </a:lnTo>
                  <a:lnTo>
                    <a:pt x="225755" y="0"/>
                  </a:lnTo>
                  <a:lnTo>
                    <a:pt x="173735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bg object 473">
              <a:extLst>
                <a:ext uri="{FF2B5EF4-FFF2-40B4-BE49-F238E27FC236}">
                  <a16:creationId xmlns:a16="http://schemas.microsoft.com/office/drawing/2014/main" id="{8C4CCCBD-5009-4508-B9CE-51451D56AF12}"/>
                </a:ext>
              </a:extLst>
            </p:cNvPr>
            <p:cNvSpPr/>
            <p:nvPr/>
          </p:nvSpPr>
          <p:spPr>
            <a:xfrm>
              <a:off x="2113026" y="5378195"/>
              <a:ext cx="24130" cy="132715"/>
            </a:xfrm>
            <a:custGeom>
              <a:avLst/>
              <a:gdLst/>
              <a:ahLst/>
              <a:cxnLst/>
              <a:rect l="l" t="t" r="r" b="b"/>
              <a:pathLst>
                <a:path w="24130" h="132714">
                  <a:moveTo>
                    <a:pt x="0" y="2286"/>
                  </a:moveTo>
                  <a:lnTo>
                    <a:pt x="3048" y="132588"/>
                  </a:lnTo>
                </a:path>
                <a:path w="24130" h="132714">
                  <a:moveTo>
                    <a:pt x="0" y="2286"/>
                  </a:moveTo>
                  <a:lnTo>
                    <a:pt x="762" y="2286"/>
                  </a:lnTo>
                </a:path>
                <a:path w="24130" h="132714">
                  <a:moveTo>
                    <a:pt x="0" y="2286"/>
                  </a:moveTo>
                  <a:lnTo>
                    <a:pt x="2362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bg object 474">
              <a:extLst>
                <a:ext uri="{FF2B5EF4-FFF2-40B4-BE49-F238E27FC236}">
                  <a16:creationId xmlns:a16="http://schemas.microsoft.com/office/drawing/2014/main" id="{D6F630FD-33D6-490D-A587-C0EF2F489B7A}"/>
                </a:ext>
              </a:extLst>
            </p:cNvPr>
            <p:cNvSpPr/>
            <p:nvPr/>
          </p:nvSpPr>
          <p:spPr>
            <a:xfrm>
              <a:off x="760476" y="5513070"/>
              <a:ext cx="3175" cy="372110"/>
            </a:xfrm>
            <a:custGeom>
              <a:avLst/>
              <a:gdLst/>
              <a:ahLst/>
              <a:cxnLst/>
              <a:rect l="l" t="t" r="r" b="b"/>
              <a:pathLst>
                <a:path w="3175" h="372110">
                  <a:moveTo>
                    <a:pt x="0" y="0"/>
                  </a:moveTo>
                  <a:lnTo>
                    <a:pt x="762" y="130302"/>
                  </a:lnTo>
                  <a:lnTo>
                    <a:pt x="1645" y="178022"/>
                  </a:lnTo>
                  <a:lnTo>
                    <a:pt x="1676" y="226311"/>
                  </a:lnTo>
                  <a:lnTo>
                    <a:pt x="1493" y="274819"/>
                  </a:lnTo>
                  <a:lnTo>
                    <a:pt x="1737" y="323196"/>
                  </a:lnTo>
                  <a:lnTo>
                    <a:pt x="3048" y="371094"/>
                  </a:lnTo>
                  <a:lnTo>
                    <a:pt x="3048" y="371856"/>
                  </a:lnTo>
                  <a:lnTo>
                    <a:pt x="3048" y="37109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bg object 475">
              <a:extLst>
                <a:ext uri="{FF2B5EF4-FFF2-40B4-BE49-F238E27FC236}">
                  <a16:creationId xmlns:a16="http://schemas.microsoft.com/office/drawing/2014/main" id="{968B1D8F-89FC-4468-9AF4-6DD5D42C8FA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1220" y="5676900"/>
              <a:ext cx="153924" cy="154686"/>
            </a:xfrm>
            <a:prstGeom prst="rect">
              <a:avLst/>
            </a:prstGeom>
          </p:spPr>
        </p:pic>
        <p:pic>
          <p:nvPicPr>
            <p:cNvPr id="123" name="bg object 476">
              <a:extLst>
                <a:ext uri="{FF2B5EF4-FFF2-40B4-BE49-F238E27FC236}">
                  <a16:creationId xmlns:a16="http://schemas.microsoft.com/office/drawing/2014/main" id="{5119BC5A-9E91-4261-886E-4ED198F97FC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5124" y="5376671"/>
              <a:ext cx="156210" cy="152400"/>
            </a:xfrm>
            <a:prstGeom prst="rect">
              <a:avLst/>
            </a:prstGeom>
          </p:spPr>
        </p:pic>
        <p:sp>
          <p:nvSpPr>
            <p:cNvPr id="124" name="bg object 477">
              <a:extLst>
                <a:ext uri="{FF2B5EF4-FFF2-40B4-BE49-F238E27FC236}">
                  <a16:creationId xmlns:a16="http://schemas.microsoft.com/office/drawing/2014/main" id="{387C55EC-5F40-4865-B735-C03DB6932BFC}"/>
                </a:ext>
              </a:extLst>
            </p:cNvPr>
            <p:cNvSpPr/>
            <p:nvPr/>
          </p:nvSpPr>
          <p:spPr>
            <a:xfrm>
              <a:off x="2137410" y="5378195"/>
              <a:ext cx="904875" cy="1270"/>
            </a:xfrm>
            <a:custGeom>
              <a:avLst/>
              <a:gdLst/>
              <a:ahLst/>
              <a:cxnLst/>
              <a:rect l="l" t="t" r="r" b="b"/>
              <a:pathLst>
                <a:path w="904875" h="1270">
                  <a:moveTo>
                    <a:pt x="0" y="0"/>
                  </a:moveTo>
                  <a:lnTo>
                    <a:pt x="904494" y="76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bg object 478">
              <a:extLst>
                <a:ext uri="{FF2B5EF4-FFF2-40B4-BE49-F238E27FC236}">
                  <a16:creationId xmlns:a16="http://schemas.microsoft.com/office/drawing/2014/main" id="{0744C94A-F7EA-4012-8D14-CE287C03C790}"/>
                </a:ext>
              </a:extLst>
            </p:cNvPr>
            <p:cNvSpPr/>
            <p:nvPr/>
          </p:nvSpPr>
          <p:spPr>
            <a:xfrm>
              <a:off x="2141982" y="5539739"/>
              <a:ext cx="916940" cy="342900"/>
            </a:xfrm>
            <a:custGeom>
              <a:avLst/>
              <a:gdLst/>
              <a:ahLst/>
              <a:cxnLst/>
              <a:rect l="l" t="t" r="r" b="b"/>
              <a:pathLst>
                <a:path w="916939" h="342900">
                  <a:moveTo>
                    <a:pt x="916686" y="0"/>
                  </a:moveTo>
                  <a:lnTo>
                    <a:pt x="916686" y="0"/>
                  </a:lnTo>
                  <a:lnTo>
                    <a:pt x="916686" y="342138"/>
                  </a:lnTo>
                  <a:lnTo>
                    <a:pt x="0" y="34290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bg object 479">
              <a:extLst>
                <a:ext uri="{FF2B5EF4-FFF2-40B4-BE49-F238E27FC236}">
                  <a16:creationId xmlns:a16="http://schemas.microsoft.com/office/drawing/2014/main" id="{AECF0525-EBB2-4EB7-9564-9F784D9FD78F}"/>
                </a:ext>
              </a:extLst>
            </p:cNvPr>
            <p:cNvSpPr/>
            <p:nvPr/>
          </p:nvSpPr>
          <p:spPr>
            <a:xfrm>
              <a:off x="2141220" y="5529071"/>
              <a:ext cx="151130" cy="147955"/>
            </a:xfrm>
            <a:custGeom>
              <a:avLst/>
              <a:gdLst/>
              <a:ahLst/>
              <a:cxnLst/>
              <a:rect l="l" t="t" r="r" b="b"/>
              <a:pathLst>
                <a:path w="151130" h="147954">
                  <a:moveTo>
                    <a:pt x="2286" y="136398"/>
                  </a:moveTo>
                  <a:lnTo>
                    <a:pt x="13716" y="147828"/>
                  </a:lnTo>
                  <a:lnTo>
                    <a:pt x="139446" y="147828"/>
                  </a:lnTo>
                  <a:lnTo>
                    <a:pt x="150876" y="135636"/>
                  </a:lnTo>
                  <a:lnTo>
                    <a:pt x="150114" y="104394"/>
                  </a:lnTo>
                  <a:lnTo>
                    <a:pt x="149352" y="73914"/>
                  </a:lnTo>
                  <a:lnTo>
                    <a:pt x="149352" y="52578"/>
                  </a:lnTo>
                  <a:lnTo>
                    <a:pt x="148590" y="32004"/>
                  </a:lnTo>
                  <a:lnTo>
                    <a:pt x="148590" y="11430"/>
                  </a:lnTo>
                  <a:lnTo>
                    <a:pt x="136398" y="0"/>
                  </a:lnTo>
                  <a:lnTo>
                    <a:pt x="10668" y="0"/>
                  </a:lnTo>
                  <a:lnTo>
                    <a:pt x="0" y="10668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bg object 480">
              <a:extLst>
                <a:ext uri="{FF2B5EF4-FFF2-40B4-BE49-F238E27FC236}">
                  <a16:creationId xmlns:a16="http://schemas.microsoft.com/office/drawing/2014/main" id="{A4377124-F7B9-4688-8352-E0366C93D6E0}"/>
                </a:ext>
              </a:extLst>
            </p:cNvPr>
            <p:cNvSpPr/>
            <p:nvPr/>
          </p:nvSpPr>
          <p:spPr>
            <a:xfrm>
              <a:off x="2140458" y="5515355"/>
              <a:ext cx="11430" cy="10795"/>
            </a:xfrm>
            <a:custGeom>
              <a:avLst/>
              <a:gdLst/>
              <a:ahLst/>
              <a:cxnLst/>
              <a:rect l="l" t="t" r="r" b="b"/>
              <a:pathLst>
                <a:path w="11430" h="10795">
                  <a:moveTo>
                    <a:pt x="0" y="0"/>
                  </a:moveTo>
                  <a:lnTo>
                    <a:pt x="11430" y="10668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bg object 481">
              <a:extLst>
                <a:ext uri="{FF2B5EF4-FFF2-40B4-BE49-F238E27FC236}">
                  <a16:creationId xmlns:a16="http://schemas.microsoft.com/office/drawing/2014/main" id="{26D7F1B5-F757-4B8B-8F5E-702C4C5B8E89}"/>
                </a:ext>
              </a:extLst>
            </p:cNvPr>
            <p:cNvSpPr/>
            <p:nvPr/>
          </p:nvSpPr>
          <p:spPr>
            <a:xfrm>
              <a:off x="2439924" y="5379719"/>
              <a:ext cx="151765" cy="147320"/>
            </a:xfrm>
            <a:custGeom>
              <a:avLst/>
              <a:gdLst/>
              <a:ahLst/>
              <a:cxnLst/>
              <a:rect l="l" t="t" r="r" b="b"/>
              <a:pathLst>
                <a:path w="151764" h="147320">
                  <a:moveTo>
                    <a:pt x="15239" y="147065"/>
                  </a:moveTo>
                  <a:lnTo>
                    <a:pt x="140207" y="147065"/>
                  </a:lnTo>
                  <a:lnTo>
                    <a:pt x="151637" y="134873"/>
                  </a:lnTo>
                  <a:lnTo>
                    <a:pt x="150875" y="104393"/>
                  </a:lnTo>
                  <a:lnTo>
                    <a:pt x="148589" y="11429"/>
                  </a:lnTo>
                  <a:lnTo>
                    <a:pt x="136397" y="0"/>
                  </a:lnTo>
                  <a:lnTo>
                    <a:pt x="11429" y="0"/>
                  </a:lnTo>
                  <a:lnTo>
                    <a:pt x="0" y="11429"/>
                  </a:lnTo>
                  <a:lnTo>
                    <a:pt x="3047" y="134873"/>
                  </a:lnTo>
                  <a:lnTo>
                    <a:pt x="15239" y="14706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bg object 482">
              <a:extLst>
                <a:ext uri="{FF2B5EF4-FFF2-40B4-BE49-F238E27FC236}">
                  <a16:creationId xmlns:a16="http://schemas.microsoft.com/office/drawing/2014/main" id="{398895C6-BC95-413D-A8D3-23BF2F25B525}"/>
                </a:ext>
              </a:extLst>
            </p:cNvPr>
            <p:cNvSpPr/>
            <p:nvPr/>
          </p:nvSpPr>
          <p:spPr>
            <a:xfrm>
              <a:off x="2742438" y="5379719"/>
              <a:ext cx="152400" cy="147320"/>
            </a:xfrm>
            <a:custGeom>
              <a:avLst/>
              <a:gdLst/>
              <a:ahLst/>
              <a:cxnLst/>
              <a:rect l="l" t="t" r="r" b="b"/>
              <a:pathLst>
                <a:path w="152400" h="147320">
                  <a:moveTo>
                    <a:pt x="15239" y="147065"/>
                  </a:moveTo>
                  <a:lnTo>
                    <a:pt x="140969" y="147065"/>
                  </a:lnTo>
                  <a:lnTo>
                    <a:pt x="152399" y="135635"/>
                  </a:lnTo>
                  <a:lnTo>
                    <a:pt x="151637" y="104393"/>
                  </a:lnTo>
                  <a:lnTo>
                    <a:pt x="149351" y="12191"/>
                  </a:lnTo>
                  <a:lnTo>
                    <a:pt x="136397" y="0"/>
                  </a:lnTo>
                  <a:lnTo>
                    <a:pt x="11429" y="0"/>
                  </a:lnTo>
                  <a:lnTo>
                    <a:pt x="0" y="12191"/>
                  </a:lnTo>
                  <a:lnTo>
                    <a:pt x="3047" y="135635"/>
                  </a:lnTo>
                  <a:lnTo>
                    <a:pt x="15239" y="14706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bg object 483">
              <a:extLst>
                <a:ext uri="{FF2B5EF4-FFF2-40B4-BE49-F238E27FC236}">
                  <a16:creationId xmlns:a16="http://schemas.microsoft.com/office/drawing/2014/main" id="{51094177-5852-4510-A500-E0965A37EA49}"/>
                </a:ext>
              </a:extLst>
            </p:cNvPr>
            <p:cNvSpPr/>
            <p:nvPr/>
          </p:nvSpPr>
          <p:spPr>
            <a:xfrm>
              <a:off x="2292096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39446" y="147827"/>
                  </a:lnTo>
                  <a:lnTo>
                    <a:pt x="151638" y="135635"/>
                  </a:lnTo>
                  <a:lnTo>
                    <a:pt x="150876" y="104393"/>
                  </a:lnTo>
                  <a:lnTo>
                    <a:pt x="150114" y="73913"/>
                  </a:lnTo>
                  <a:lnTo>
                    <a:pt x="150114" y="52577"/>
                  </a:lnTo>
                  <a:lnTo>
                    <a:pt x="149352" y="32003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1429"/>
                  </a:lnTo>
                  <a:lnTo>
                    <a:pt x="762" y="32003"/>
                  </a:lnTo>
                  <a:lnTo>
                    <a:pt x="762" y="52577"/>
                  </a:lnTo>
                  <a:lnTo>
                    <a:pt x="1524" y="73151"/>
                  </a:lnTo>
                  <a:lnTo>
                    <a:pt x="1524" y="104393"/>
                  </a:lnTo>
                  <a:lnTo>
                    <a:pt x="2286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bg object 484">
              <a:extLst>
                <a:ext uri="{FF2B5EF4-FFF2-40B4-BE49-F238E27FC236}">
                  <a16:creationId xmlns:a16="http://schemas.microsoft.com/office/drawing/2014/main" id="{9400153C-54B0-4FAF-8A3A-64BC170320A3}"/>
                </a:ext>
              </a:extLst>
            </p:cNvPr>
            <p:cNvSpPr/>
            <p:nvPr/>
          </p:nvSpPr>
          <p:spPr>
            <a:xfrm>
              <a:off x="2443734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39446" y="147827"/>
                  </a:lnTo>
                  <a:lnTo>
                    <a:pt x="151638" y="135635"/>
                  </a:lnTo>
                  <a:lnTo>
                    <a:pt x="150876" y="104393"/>
                  </a:lnTo>
                  <a:lnTo>
                    <a:pt x="150114" y="73913"/>
                  </a:lnTo>
                  <a:lnTo>
                    <a:pt x="150114" y="53339"/>
                  </a:lnTo>
                  <a:lnTo>
                    <a:pt x="149352" y="32003"/>
                  </a:lnTo>
                  <a:lnTo>
                    <a:pt x="148590" y="11429"/>
                  </a:lnTo>
                  <a:lnTo>
                    <a:pt x="136398" y="0"/>
                  </a:lnTo>
                  <a:lnTo>
                    <a:pt x="11430" y="0"/>
                  </a:lnTo>
                  <a:lnTo>
                    <a:pt x="0" y="11429"/>
                  </a:lnTo>
                  <a:lnTo>
                    <a:pt x="0" y="32003"/>
                  </a:lnTo>
                  <a:lnTo>
                    <a:pt x="762" y="52577"/>
                  </a:lnTo>
                  <a:lnTo>
                    <a:pt x="762" y="73913"/>
                  </a:lnTo>
                  <a:lnTo>
                    <a:pt x="1524" y="104393"/>
                  </a:lnTo>
                  <a:lnTo>
                    <a:pt x="2286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bg object 485">
              <a:extLst>
                <a:ext uri="{FF2B5EF4-FFF2-40B4-BE49-F238E27FC236}">
                  <a16:creationId xmlns:a16="http://schemas.microsoft.com/office/drawing/2014/main" id="{5099D440-A506-484C-B7E7-32944EB53A75}"/>
                </a:ext>
              </a:extLst>
            </p:cNvPr>
            <p:cNvSpPr/>
            <p:nvPr/>
          </p:nvSpPr>
          <p:spPr>
            <a:xfrm>
              <a:off x="2594610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5239" y="147827"/>
                  </a:moveTo>
                  <a:lnTo>
                    <a:pt x="140207" y="147827"/>
                  </a:lnTo>
                  <a:lnTo>
                    <a:pt x="151637" y="135635"/>
                  </a:lnTo>
                  <a:lnTo>
                    <a:pt x="151637" y="105155"/>
                  </a:lnTo>
                  <a:lnTo>
                    <a:pt x="150875" y="73913"/>
                  </a:lnTo>
                  <a:lnTo>
                    <a:pt x="150113" y="53339"/>
                  </a:lnTo>
                  <a:lnTo>
                    <a:pt x="150113" y="32003"/>
                  </a:lnTo>
                  <a:lnTo>
                    <a:pt x="149351" y="12191"/>
                  </a:lnTo>
                  <a:lnTo>
                    <a:pt x="137159" y="0"/>
                  </a:lnTo>
                  <a:lnTo>
                    <a:pt x="12191" y="0"/>
                  </a:lnTo>
                  <a:lnTo>
                    <a:pt x="0" y="11429"/>
                  </a:lnTo>
                  <a:lnTo>
                    <a:pt x="1523" y="52577"/>
                  </a:lnTo>
                  <a:lnTo>
                    <a:pt x="1523" y="73913"/>
                  </a:lnTo>
                  <a:lnTo>
                    <a:pt x="2285" y="104393"/>
                  </a:lnTo>
                  <a:lnTo>
                    <a:pt x="3047" y="135635"/>
                  </a:lnTo>
                  <a:lnTo>
                    <a:pt x="15239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bg object 486">
              <a:extLst>
                <a:ext uri="{FF2B5EF4-FFF2-40B4-BE49-F238E27FC236}">
                  <a16:creationId xmlns:a16="http://schemas.microsoft.com/office/drawing/2014/main" id="{EAD2F79E-DEB0-4F37-BDCA-567FC3C7F1E2}"/>
                </a:ext>
              </a:extLst>
            </p:cNvPr>
            <p:cNvSpPr/>
            <p:nvPr/>
          </p:nvSpPr>
          <p:spPr>
            <a:xfrm>
              <a:off x="2746247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5635"/>
                  </a:lnTo>
                  <a:lnTo>
                    <a:pt x="150876" y="105155"/>
                  </a:lnTo>
                  <a:lnTo>
                    <a:pt x="150876" y="73913"/>
                  </a:lnTo>
                  <a:lnTo>
                    <a:pt x="149352" y="32765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2191"/>
                  </a:lnTo>
                  <a:lnTo>
                    <a:pt x="762" y="32003"/>
                  </a:lnTo>
                  <a:lnTo>
                    <a:pt x="762" y="53339"/>
                  </a:lnTo>
                  <a:lnTo>
                    <a:pt x="1524" y="73913"/>
                  </a:lnTo>
                  <a:lnTo>
                    <a:pt x="2286" y="105155"/>
                  </a:lnTo>
                  <a:lnTo>
                    <a:pt x="3048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bg object 487">
              <a:extLst>
                <a:ext uri="{FF2B5EF4-FFF2-40B4-BE49-F238E27FC236}">
                  <a16:creationId xmlns:a16="http://schemas.microsoft.com/office/drawing/2014/main" id="{8887CD5F-2109-47A7-9FBE-7F81B41B38B0}"/>
                </a:ext>
              </a:extLst>
            </p:cNvPr>
            <p:cNvSpPr/>
            <p:nvPr/>
          </p:nvSpPr>
          <p:spPr>
            <a:xfrm>
              <a:off x="2897886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6397"/>
                  </a:lnTo>
                  <a:lnTo>
                    <a:pt x="150114" y="73913"/>
                  </a:lnTo>
                  <a:lnTo>
                    <a:pt x="150114" y="53339"/>
                  </a:lnTo>
                  <a:lnTo>
                    <a:pt x="149352" y="32765"/>
                  </a:lnTo>
                  <a:lnTo>
                    <a:pt x="149352" y="12191"/>
                  </a:lnTo>
                  <a:lnTo>
                    <a:pt x="136398" y="0"/>
                  </a:lnTo>
                  <a:lnTo>
                    <a:pt x="11430" y="0"/>
                  </a:lnTo>
                  <a:lnTo>
                    <a:pt x="0" y="12191"/>
                  </a:lnTo>
                  <a:lnTo>
                    <a:pt x="762" y="32765"/>
                  </a:lnTo>
                  <a:lnTo>
                    <a:pt x="762" y="53339"/>
                  </a:lnTo>
                  <a:lnTo>
                    <a:pt x="1524" y="73913"/>
                  </a:lnTo>
                  <a:lnTo>
                    <a:pt x="2286" y="105155"/>
                  </a:lnTo>
                  <a:lnTo>
                    <a:pt x="2286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bg object 488">
              <a:extLst>
                <a:ext uri="{FF2B5EF4-FFF2-40B4-BE49-F238E27FC236}">
                  <a16:creationId xmlns:a16="http://schemas.microsoft.com/office/drawing/2014/main" id="{1D315C4C-296C-4079-AA6D-455E9BE54E41}"/>
                </a:ext>
              </a:extLst>
            </p:cNvPr>
            <p:cNvSpPr/>
            <p:nvPr/>
          </p:nvSpPr>
          <p:spPr>
            <a:xfrm>
              <a:off x="2894075" y="5379719"/>
              <a:ext cx="152400" cy="147320"/>
            </a:xfrm>
            <a:custGeom>
              <a:avLst/>
              <a:gdLst/>
              <a:ahLst/>
              <a:cxnLst/>
              <a:rect l="l" t="t" r="r" b="b"/>
              <a:pathLst>
                <a:path w="152400" h="147320">
                  <a:moveTo>
                    <a:pt x="15239" y="147065"/>
                  </a:moveTo>
                  <a:lnTo>
                    <a:pt x="140207" y="147065"/>
                  </a:lnTo>
                  <a:lnTo>
                    <a:pt x="152399" y="135635"/>
                  </a:lnTo>
                  <a:lnTo>
                    <a:pt x="151637" y="104393"/>
                  </a:lnTo>
                  <a:lnTo>
                    <a:pt x="150113" y="73913"/>
                  </a:lnTo>
                  <a:lnTo>
                    <a:pt x="148589" y="12191"/>
                  </a:lnTo>
                  <a:lnTo>
                    <a:pt x="136397" y="761"/>
                  </a:lnTo>
                  <a:lnTo>
                    <a:pt x="11429" y="0"/>
                  </a:lnTo>
                  <a:lnTo>
                    <a:pt x="0" y="12191"/>
                  </a:lnTo>
                  <a:lnTo>
                    <a:pt x="3047" y="135635"/>
                  </a:lnTo>
                  <a:lnTo>
                    <a:pt x="15239" y="14706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bg object 489">
              <a:extLst>
                <a:ext uri="{FF2B5EF4-FFF2-40B4-BE49-F238E27FC236}">
                  <a16:creationId xmlns:a16="http://schemas.microsoft.com/office/drawing/2014/main" id="{A095CF32-381B-443F-8298-2ECE90CA68D1}"/>
                </a:ext>
              </a:extLst>
            </p:cNvPr>
            <p:cNvSpPr/>
            <p:nvPr/>
          </p:nvSpPr>
          <p:spPr>
            <a:xfrm>
              <a:off x="2900934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192" y="150113"/>
                  </a:moveTo>
                  <a:lnTo>
                    <a:pt x="137922" y="150113"/>
                  </a:lnTo>
                  <a:lnTo>
                    <a:pt x="150114" y="137921"/>
                  </a:lnTo>
                  <a:lnTo>
                    <a:pt x="150114" y="75437"/>
                  </a:lnTo>
                  <a:lnTo>
                    <a:pt x="149352" y="43433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2191"/>
                  </a:lnTo>
                  <a:lnTo>
                    <a:pt x="0" y="41909"/>
                  </a:lnTo>
                  <a:lnTo>
                    <a:pt x="762" y="72389"/>
                  </a:lnTo>
                  <a:lnTo>
                    <a:pt x="762" y="137921"/>
                  </a:lnTo>
                  <a:lnTo>
                    <a:pt x="12192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bg object 490">
              <a:extLst>
                <a:ext uri="{FF2B5EF4-FFF2-40B4-BE49-F238E27FC236}">
                  <a16:creationId xmlns:a16="http://schemas.microsoft.com/office/drawing/2014/main" id="{766FEEF7-009E-466D-A3E0-554D05476F1A}"/>
                </a:ext>
              </a:extLst>
            </p:cNvPr>
            <p:cNvSpPr/>
            <p:nvPr/>
          </p:nvSpPr>
          <p:spPr>
            <a:xfrm>
              <a:off x="2749296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4" y="150113"/>
                  </a:moveTo>
                  <a:lnTo>
                    <a:pt x="137922" y="150113"/>
                  </a:lnTo>
                  <a:lnTo>
                    <a:pt x="150114" y="137921"/>
                  </a:lnTo>
                  <a:lnTo>
                    <a:pt x="150114" y="75437"/>
                  </a:lnTo>
                  <a:lnTo>
                    <a:pt x="149352" y="43433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2192" y="0"/>
                  </a:lnTo>
                  <a:lnTo>
                    <a:pt x="0" y="12191"/>
                  </a:lnTo>
                  <a:lnTo>
                    <a:pt x="762" y="41909"/>
                  </a:lnTo>
                  <a:lnTo>
                    <a:pt x="762" y="137921"/>
                  </a:lnTo>
                  <a:lnTo>
                    <a:pt x="12954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bg object 491">
              <a:extLst>
                <a:ext uri="{FF2B5EF4-FFF2-40B4-BE49-F238E27FC236}">
                  <a16:creationId xmlns:a16="http://schemas.microsoft.com/office/drawing/2014/main" id="{7FFD63FC-DB32-41A9-85E9-164E5F82D994}"/>
                </a:ext>
              </a:extLst>
            </p:cNvPr>
            <p:cNvSpPr/>
            <p:nvPr/>
          </p:nvSpPr>
          <p:spPr>
            <a:xfrm>
              <a:off x="2597658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4" y="150113"/>
                  </a:moveTo>
                  <a:lnTo>
                    <a:pt x="137922" y="150113"/>
                  </a:lnTo>
                  <a:lnTo>
                    <a:pt x="150114" y="137921"/>
                  </a:lnTo>
                  <a:lnTo>
                    <a:pt x="150114" y="43433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2192" y="0"/>
                  </a:lnTo>
                  <a:lnTo>
                    <a:pt x="0" y="12191"/>
                  </a:lnTo>
                  <a:lnTo>
                    <a:pt x="762" y="41909"/>
                  </a:lnTo>
                  <a:lnTo>
                    <a:pt x="762" y="137921"/>
                  </a:lnTo>
                  <a:lnTo>
                    <a:pt x="12954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bg object 492">
              <a:extLst>
                <a:ext uri="{FF2B5EF4-FFF2-40B4-BE49-F238E27FC236}">
                  <a16:creationId xmlns:a16="http://schemas.microsoft.com/office/drawing/2014/main" id="{943E99A8-435C-409F-8F9A-F189467B0424}"/>
                </a:ext>
              </a:extLst>
            </p:cNvPr>
            <p:cNvSpPr/>
            <p:nvPr/>
          </p:nvSpPr>
          <p:spPr>
            <a:xfrm>
              <a:off x="2446020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4" y="150113"/>
                  </a:moveTo>
                  <a:lnTo>
                    <a:pt x="137922" y="150113"/>
                  </a:lnTo>
                  <a:lnTo>
                    <a:pt x="150114" y="137921"/>
                  </a:lnTo>
                  <a:lnTo>
                    <a:pt x="150114" y="43433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2192" y="0"/>
                  </a:lnTo>
                  <a:lnTo>
                    <a:pt x="0" y="12191"/>
                  </a:lnTo>
                  <a:lnTo>
                    <a:pt x="762" y="42671"/>
                  </a:lnTo>
                  <a:lnTo>
                    <a:pt x="762" y="137921"/>
                  </a:lnTo>
                  <a:lnTo>
                    <a:pt x="12954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bg object 493">
              <a:extLst>
                <a:ext uri="{FF2B5EF4-FFF2-40B4-BE49-F238E27FC236}">
                  <a16:creationId xmlns:a16="http://schemas.microsoft.com/office/drawing/2014/main" id="{6978E9B8-9CF9-4573-9049-E3B7706F9014}"/>
                </a:ext>
              </a:extLst>
            </p:cNvPr>
            <p:cNvSpPr/>
            <p:nvPr/>
          </p:nvSpPr>
          <p:spPr>
            <a:xfrm>
              <a:off x="2295144" y="5679185"/>
              <a:ext cx="149860" cy="150495"/>
            </a:xfrm>
            <a:custGeom>
              <a:avLst/>
              <a:gdLst/>
              <a:ahLst/>
              <a:cxnLst/>
              <a:rect l="l" t="t" r="r" b="b"/>
              <a:pathLst>
                <a:path w="149860" h="150495">
                  <a:moveTo>
                    <a:pt x="12192" y="150113"/>
                  </a:moveTo>
                  <a:lnTo>
                    <a:pt x="137160" y="150113"/>
                  </a:lnTo>
                  <a:lnTo>
                    <a:pt x="149352" y="137921"/>
                  </a:lnTo>
                  <a:lnTo>
                    <a:pt x="149352" y="43433"/>
                  </a:lnTo>
                  <a:lnTo>
                    <a:pt x="148590" y="12191"/>
                  </a:lnTo>
                  <a:lnTo>
                    <a:pt x="136398" y="0"/>
                  </a:lnTo>
                  <a:lnTo>
                    <a:pt x="11430" y="0"/>
                  </a:lnTo>
                  <a:lnTo>
                    <a:pt x="0" y="11429"/>
                  </a:lnTo>
                  <a:lnTo>
                    <a:pt x="0" y="73151"/>
                  </a:lnTo>
                  <a:lnTo>
                    <a:pt x="762" y="93725"/>
                  </a:lnTo>
                  <a:lnTo>
                    <a:pt x="762" y="114299"/>
                  </a:lnTo>
                  <a:lnTo>
                    <a:pt x="0" y="134873"/>
                  </a:lnTo>
                  <a:lnTo>
                    <a:pt x="0" y="137921"/>
                  </a:lnTo>
                  <a:lnTo>
                    <a:pt x="12192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bg object 494">
              <a:extLst>
                <a:ext uri="{FF2B5EF4-FFF2-40B4-BE49-F238E27FC236}">
                  <a16:creationId xmlns:a16="http://schemas.microsoft.com/office/drawing/2014/main" id="{08389E21-3397-42A5-B2F6-F42C37E9B832}"/>
                </a:ext>
              </a:extLst>
            </p:cNvPr>
            <p:cNvSpPr/>
            <p:nvPr/>
          </p:nvSpPr>
          <p:spPr>
            <a:xfrm>
              <a:off x="2590800" y="5379719"/>
              <a:ext cx="152400" cy="147320"/>
            </a:xfrm>
            <a:custGeom>
              <a:avLst/>
              <a:gdLst/>
              <a:ahLst/>
              <a:cxnLst/>
              <a:rect l="l" t="t" r="r" b="b"/>
              <a:pathLst>
                <a:path w="152400" h="147320">
                  <a:moveTo>
                    <a:pt x="16001" y="147065"/>
                  </a:moveTo>
                  <a:lnTo>
                    <a:pt x="140969" y="147065"/>
                  </a:lnTo>
                  <a:lnTo>
                    <a:pt x="152399" y="135635"/>
                  </a:lnTo>
                  <a:lnTo>
                    <a:pt x="151637" y="104393"/>
                  </a:lnTo>
                  <a:lnTo>
                    <a:pt x="149351" y="12191"/>
                  </a:lnTo>
                  <a:lnTo>
                    <a:pt x="137159" y="0"/>
                  </a:lnTo>
                  <a:lnTo>
                    <a:pt x="12191" y="0"/>
                  </a:lnTo>
                  <a:lnTo>
                    <a:pt x="0" y="11429"/>
                  </a:lnTo>
                  <a:lnTo>
                    <a:pt x="1523" y="73151"/>
                  </a:lnTo>
                  <a:lnTo>
                    <a:pt x="3047" y="104393"/>
                  </a:lnTo>
                  <a:lnTo>
                    <a:pt x="3809" y="134873"/>
                  </a:lnTo>
                  <a:lnTo>
                    <a:pt x="16001" y="14706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bg object 495">
              <a:extLst>
                <a:ext uri="{FF2B5EF4-FFF2-40B4-BE49-F238E27FC236}">
                  <a16:creationId xmlns:a16="http://schemas.microsoft.com/office/drawing/2014/main" id="{F282281F-F48C-4E89-AF93-21EF3E957932}"/>
                </a:ext>
              </a:extLst>
            </p:cNvPr>
            <p:cNvSpPr/>
            <p:nvPr/>
          </p:nvSpPr>
          <p:spPr>
            <a:xfrm>
              <a:off x="2288286" y="5379719"/>
              <a:ext cx="152400" cy="147320"/>
            </a:xfrm>
            <a:custGeom>
              <a:avLst/>
              <a:gdLst/>
              <a:ahLst/>
              <a:cxnLst/>
              <a:rect l="l" t="t" r="r" b="b"/>
              <a:pathLst>
                <a:path w="152400" h="147320">
                  <a:moveTo>
                    <a:pt x="15239" y="147065"/>
                  </a:moveTo>
                  <a:lnTo>
                    <a:pt x="140207" y="147065"/>
                  </a:lnTo>
                  <a:lnTo>
                    <a:pt x="152399" y="134873"/>
                  </a:lnTo>
                  <a:lnTo>
                    <a:pt x="151637" y="104393"/>
                  </a:lnTo>
                  <a:lnTo>
                    <a:pt x="149351" y="11429"/>
                  </a:lnTo>
                  <a:lnTo>
                    <a:pt x="136397" y="0"/>
                  </a:lnTo>
                  <a:lnTo>
                    <a:pt x="11429" y="0"/>
                  </a:lnTo>
                  <a:lnTo>
                    <a:pt x="0" y="11429"/>
                  </a:lnTo>
                  <a:lnTo>
                    <a:pt x="3047" y="134873"/>
                  </a:lnTo>
                  <a:lnTo>
                    <a:pt x="15239" y="14706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bg object 496">
              <a:extLst>
                <a:ext uri="{FF2B5EF4-FFF2-40B4-BE49-F238E27FC236}">
                  <a16:creationId xmlns:a16="http://schemas.microsoft.com/office/drawing/2014/main" id="{8478CCD0-1B76-45EB-9D11-3D94D23D23DC}"/>
                </a:ext>
              </a:extLst>
            </p:cNvPr>
            <p:cNvSpPr/>
            <p:nvPr/>
          </p:nvSpPr>
          <p:spPr>
            <a:xfrm>
              <a:off x="2141220" y="5539739"/>
              <a:ext cx="2540" cy="125730"/>
            </a:xfrm>
            <a:custGeom>
              <a:avLst/>
              <a:gdLst/>
              <a:ahLst/>
              <a:cxnLst/>
              <a:rect l="l" t="t" r="r" b="b"/>
              <a:pathLst>
                <a:path w="2539" h="125729">
                  <a:moveTo>
                    <a:pt x="2286" y="125729"/>
                  </a:moveTo>
                  <a:lnTo>
                    <a:pt x="1524" y="90677"/>
                  </a:lnTo>
                  <a:lnTo>
                    <a:pt x="762" y="67817"/>
                  </a:lnTo>
                  <a:lnTo>
                    <a:pt x="762" y="44957"/>
                  </a:lnTo>
                  <a:lnTo>
                    <a:pt x="0" y="22859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bg object 497">
              <a:extLst>
                <a:ext uri="{FF2B5EF4-FFF2-40B4-BE49-F238E27FC236}">
                  <a16:creationId xmlns:a16="http://schemas.microsoft.com/office/drawing/2014/main" id="{6B9AB5E1-E575-4AA8-B7FC-751CF59A048F}"/>
                </a:ext>
              </a:extLst>
            </p:cNvPr>
            <p:cNvSpPr/>
            <p:nvPr/>
          </p:nvSpPr>
          <p:spPr>
            <a:xfrm>
              <a:off x="3057144" y="5881877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1524" y="0"/>
                  </a:moveTo>
                  <a:lnTo>
                    <a:pt x="1524" y="762"/>
                  </a:lnTo>
                  <a:lnTo>
                    <a:pt x="1524" y="2286"/>
                  </a:lnTo>
                  <a:lnTo>
                    <a:pt x="0" y="228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bg object 498">
              <a:extLst>
                <a:ext uri="{FF2B5EF4-FFF2-40B4-BE49-F238E27FC236}">
                  <a16:creationId xmlns:a16="http://schemas.microsoft.com/office/drawing/2014/main" id="{F8945E61-06D2-4620-8CA3-2C301FD374C8}"/>
                </a:ext>
              </a:extLst>
            </p:cNvPr>
            <p:cNvSpPr/>
            <p:nvPr/>
          </p:nvSpPr>
          <p:spPr>
            <a:xfrm>
              <a:off x="2137410" y="5390387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3048" y="12420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bg object 499">
              <a:extLst>
                <a:ext uri="{FF2B5EF4-FFF2-40B4-BE49-F238E27FC236}">
                  <a16:creationId xmlns:a16="http://schemas.microsoft.com/office/drawing/2014/main" id="{8CB04F3E-CEBB-4CCA-9FA3-B6D8714A8E3B}"/>
                </a:ext>
              </a:extLst>
            </p:cNvPr>
            <p:cNvSpPr/>
            <p:nvPr/>
          </p:nvSpPr>
          <p:spPr>
            <a:xfrm>
              <a:off x="3057144" y="5884163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bg object 500">
              <a:extLst>
                <a:ext uri="{FF2B5EF4-FFF2-40B4-BE49-F238E27FC236}">
                  <a16:creationId xmlns:a16="http://schemas.microsoft.com/office/drawing/2014/main" id="{CED94521-39BB-47E4-9053-E23291C85807}"/>
                </a:ext>
              </a:extLst>
            </p:cNvPr>
            <p:cNvSpPr/>
            <p:nvPr/>
          </p:nvSpPr>
          <p:spPr>
            <a:xfrm>
              <a:off x="3058668" y="5422391"/>
              <a:ext cx="0" cy="117475"/>
            </a:xfrm>
            <a:custGeom>
              <a:avLst/>
              <a:gdLst/>
              <a:ahLst/>
              <a:cxnLst/>
              <a:rect l="l" t="t" r="r" b="b"/>
              <a:pathLst>
                <a:path h="117475">
                  <a:moveTo>
                    <a:pt x="0" y="0"/>
                  </a:moveTo>
                  <a:lnTo>
                    <a:pt x="0" y="11734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bg object 501">
              <a:extLst>
                <a:ext uri="{FF2B5EF4-FFF2-40B4-BE49-F238E27FC236}">
                  <a16:creationId xmlns:a16="http://schemas.microsoft.com/office/drawing/2014/main" id="{1B36BA33-2C1D-4198-95D5-8BA5D20E175A}"/>
                </a:ext>
              </a:extLst>
            </p:cNvPr>
            <p:cNvSpPr/>
            <p:nvPr/>
          </p:nvSpPr>
          <p:spPr>
            <a:xfrm>
              <a:off x="1056132" y="5380481"/>
              <a:ext cx="1060450" cy="130810"/>
            </a:xfrm>
            <a:custGeom>
              <a:avLst/>
              <a:gdLst/>
              <a:ahLst/>
              <a:cxnLst/>
              <a:rect l="l" t="t" r="r" b="b"/>
              <a:pathLst>
                <a:path w="1060450" h="130810">
                  <a:moveTo>
                    <a:pt x="1056894" y="0"/>
                  </a:moveTo>
                  <a:lnTo>
                    <a:pt x="1059942" y="130302"/>
                  </a:lnTo>
                  <a:lnTo>
                    <a:pt x="954024" y="130302"/>
                  </a:lnTo>
                  <a:lnTo>
                    <a:pt x="902004" y="130302"/>
                  </a:lnTo>
                  <a:lnTo>
                    <a:pt x="849985" y="130302"/>
                  </a:lnTo>
                  <a:lnTo>
                    <a:pt x="797966" y="130302"/>
                  </a:lnTo>
                  <a:lnTo>
                    <a:pt x="745947" y="130302"/>
                  </a:lnTo>
                  <a:lnTo>
                    <a:pt x="693928" y="130302"/>
                  </a:lnTo>
                  <a:lnTo>
                    <a:pt x="641908" y="130302"/>
                  </a:lnTo>
                  <a:lnTo>
                    <a:pt x="589889" y="130302"/>
                  </a:lnTo>
                  <a:lnTo>
                    <a:pt x="537870" y="130302"/>
                  </a:lnTo>
                  <a:lnTo>
                    <a:pt x="485851" y="130302"/>
                  </a:lnTo>
                  <a:lnTo>
                    <a:pt x="173735" y="130302"/>
                  </a:lnTo>
                  <a:lnTo>
                    <a:pt x="0" y="130302"/>
                  </a:lnTo>
                  <a:lnTo>
                    <a:pt x="0" y="103632"/>
                  </a:lnTo>
                  <a:lnTo>
                    <a:pt x="1056894" y="0"/>
                  </a:lnTo>
                  <a:lnTo>
                    <a:pt x="10576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bg object 502">
              <a:extLst>
                <a:ext uri="{FF2B5EF4-FFF2-40B4-BE49-F238E27FC236}">
                  <a16:creationId xmlns:a16="http://schemas.microsoft.com/office/drawing/2014/main" id="{E6E83C2A-6A52-479B-8035-A8E9770ABF08}"/>
                </a:ext>
              </a:extLst>
            </p:cNvPr>
            <p:cNvSpPr/>
            <p:nvPr/>
          </p:nvSpPr>
          <p:spPr>
            <a:xfrm>
              <a:off x="4004310" y="5380482"/>
              <a:ext cx="1057910" cy="104139"/>
            </a:xfrm>
            <a:custGeom>
              <a:avLst/>
              <a:gdLst/>
              <a:ahLst/>
              <a:cxnLst/>
              <a:rect l="l" t="t" r="r" b="b"/>
              <a:pathLst>
                <a:path w="1057910" h="104139">
                  <a:moveTo>
                    <a:pt x="1057656" y="10363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bg object 503">
              <a:extLst>
                <a:ext uri="{FF2B5EF4-FFF2-40B4-BE49-F238E27FC236}">
                  <a16:creationId xmlns:a16="http://schemas.microsoft.com/office/drawing/2014/main" id="{E9E35031-BCB4-45B1-8B88-6D209FD1DDEC}"/>
                </a:ext>
              </a:extLst>
            </p:cNvPr>
            <p:cNvSpPr/>
            <p:nvPr/>
          </p:nvSpPr>
          <p:spPr>
            <a:xfrm>
              <a:off x="5061204" y="5484114"/>
              <a:ext cx="1270" cy="26670"/>
            </a:xfrm>
            <a:custGeom>
              <a:avLst/>
              <a:gdLst/>
              <a:ahLst/>
              <a:cxnLst/>
              <a:rect l="l" t="t" r="r" b="b"/>
              <a:pathLst>
                <a:path w="1270" h="26670">
                  <a:moveTo>
                    <a:pt x="0" y="26669"/>
                  </a:moveTo>
                  <a:lnTo>
                    <a:pt x="76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bg object 504">
              <a:extLst>
                <a:ext uri="{FF2B5EF4-FFF2-40B4-BE49-F238E27FC236}">
                  <a16:creationId xmlns:a16="http://schemas.microsoft.com/office/drawing/2014/main" id="{14469154-4C96-4CC3-BE46-7D98F3C1A849}"/>
                </a:ext>
              </a:extLst>
            </p:cNvPr>
            <p:cNvSpPr/>
            <p:nvPr/>
          </p:nvSpPr>
          <p:spPr>
            <a:xfrm>
              <a:off x="4001262" y="5510784"/>
              <a:ext cx="1060450" cy="0"/>
            </a:xfrm>
            <a:custGeom>
              <a:avLst/>
              <a:gdLst/>
              <a:ahLst/>
              <a:cxnLst/>
              <a:rect l="l" t="t" r="r" b="b"/>
              <a:pathLst>
                <a:path w="1060450">
                  <a:moveTo>
                    <a:pt x="0" y="0"/>
                  </a:moveTo>
                  <a:lnTo>
                    <a:pt x="105918" y="0"/>
                  </a:lnTo>
                  <a:lnTo>
                    <a:pt x="157937" y="0"/>
                  </a:lnTo>
                  <a:lnTo>
                    <a:pt x="209956" y="0"/>
                  </a:lnTo>
                  <a:lnTo>
                    <a:pt x="261975" y="0"/>
                  </a:lnTo>
                  <a:lnTo>
                    <a:pt x="313994" y="0"/>
                  </a:lnTo>
                  <a:lnTo>
                    <a:pt x="366014" y="0"/>
                  </a:lnTo>
                  <a:lnTo>
                    <a:pt x="418033" y="0"/>
                  </a:lnTo>
                  <a:lnTo>
                    <a:pt x="470052" y="0"/>
                  </a:lnTo>
                  <a:lnTo>
                    <a:pt x="522071" y="0"/>
                  </a:lnTo>
                  <a:lnTo>
                    <a:pt x="574090" y="0"/>
                  </a:lnTo>
                  <a:lnTo>
                    <a:pt x="626110" y="0"/>
                  </a:lnTo>
                  <a:lnTo>
                    <a:pt x="678129" y="0"/>
                  </a:lnTo>
                  <a:lnTo>
                    <a:pt x="730148" y="0"/>
                  </a:lnTo>
                  <a:lnTo>
                    <a:pt x="782167" y="0"/>
                  </a:lnTo>
                  <a:lnTo>
                    <a:pt x="834186" y="0"/>
                  </a:lnTo>
                  <a:lnTo>
                    <a:pt x="886206" y="0"/>
                  </a:lnTo>
                  <a:lnTo>
                    <a:pt x="105994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bg object 505">
              <a:extLst>
                <a:ext uri="{FF2B5EF4-FFF2-40B4-BE49-F238E27FC236}">
                  <a16:creationId xmlns:a16="http://schemas.microsoft.com/office/drawing/2014/main" id="{9788667D-FEA9-4E1F-8F52-3028676CF339}"/>
                </a:ext>
              </a:extLst>
            </p:cNvPr>
            <p:cNvSpPr/>
            <p:nvPr/>
          </p:nvSpPr>
          <p:spPr>
            <a:xfrm>
              <a:off x="4001262" y="5380482"/>
              <a:ext cx="3810" cy="130810"/>
            </a:xfrm>
            <a:custGeom>
              <a:avLst/>
              <a:gdLst/>
              <a:ahLst/>
              <a:cxnLst/>
              <a:rect l="l" t="t" r="r" b="b"/>
              <a:pathLst>
                <a:path w="3810" h="130810">
                  <a:moveTo>
                    <a:pt x="3048" y="0"/>
                  </a:moveTo>
                  <a:lnTo>
                    <a:pt x="0" y="130302"/>
                  </a:lnTo>
                </a:path>
                <a:path w="3810" h="130810">
                  <a:moveTo>
                    <a:pt x="3048" y="0"/>
                  </a:moveTo>
                  <a:lnTo>
                    <a:pt x="381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bg object 506">
              <a:extLst>
                <a:ext uri="{FF2B5EF4-FFF2-40B4-BE49-F238E27FC236}">
                  <a16:creationId xmlns:a16="http://schemas.microsoft.com/office/drawing/2014/main" id="{E98E5059-CF80-4B51-9D4F-D53C84E1412E}"/>
                </a:ext>
              </a:extLst>
            </p:cNvPr>
            <p:cNvSpPr/>
            <p:nvPr/>
          </p:nvSpPr>
          <p:spPr>
            <a:xfrm>
              <a:off x="5340857" y="5542787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762" y="65532"/>
                  </a:lnTo>
                  <a:lnTo>
                    <a:pt x="762" y="80010"/>
                  </a:lnTo>
                  <a:lnTo>
                    <a:pt x="0" y="94488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bg object 507">
              <a:extLst>
                <a:ext uri="{FF2B5EF4-FFF2-40B4-BE49-F238E27FC236}">
                  <a16:creationId xmlns:a16="http://schemas.microsoft.com/office/drawing/2014/main" id="{197CA75B-17E9-4F6D-9ABB-CAD79C18589B}"/>
                </a:ext>
              </a:extLst>
            </p:cNvPr>
            <p:cNvSpPr/>
            <p:nvPr/>
          </p:nvSpPr>
          <p:spPr>
            <a:xfrm>
              <a:off x="5331713" y="5531357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bg object 508">
              <a:extLst>
                <a:ext uri="{FF2B5EF4-FFF2-40B4-BE49-F238E27FC236}">
                  <a16:creationId xmlns:a16="http://schemas.microsoft.com/office/drawing/2014/main" id="{09F0B43B-026E-4608-92BA-D58E6BA03DD1}"/>
                </a:ext>
              </a:extLst>
            </p:cNvPr>
            <p:cNvSpPr/>
            <p:nvPr/>
          </p:nvSpPr>
          <p:spPr>
            <a:xfrm>
              <a:off x="5205983" y="5530595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0" y="0"/>
                  </a:moveTo>
                  <a:lnTo>
                    <a:pt x="57912" y="761"/>
                  </a:lnTo>
                  <a:lnTo>
                    <a:pt x="125730" y="761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bg object 509">
              <a:extLst>
                <a:ext uri="{FF2B5EF4-FFF2-40B4-BE49-F238E27FC236}">
                  <a16:creationId xmlns:a16="http://schemas.microsoft.com/office/drawing/2014/main" id="{90531503-0EBF-43FD-86C4-5D2EF94E3DFA}"/>
                </a:ext>
              </a:extLst>
            </p:cNvPr>
            <p:cNvSpPr/>
            <p:nvPr/>
          </p:nvSpPr>
          <p:spPr>
            <a:xfrm>
              <a:off x="5193791" y="553059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bg object 510">
              <a:extLst>
                <a:ext uri="{FF2B5EF4-FFF2-40B4-BE49-F238E27FC236}">
                  <a16:creationId xmlns:a16="http://schemas.microsoft.com/office/drawing/2014/main" id="{519D4C88-9C67-4FA5-9590-8C16473A7B06}"/>
                </a:ext>
              </a:extLst>
            </p:cNvPr>
            <p:cNvSpPr/>
            <p:nvPr/>
          </p:nvSpPr>
          <p:spPr>
            <a:xfrm>
              <a:off x="5191505" y="5542787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5"/>
                  </a:moveTo>
                  <a:lnTo>
                    <a:pt x="0" y="93725"/>
                  </a:lnTo>
                  <a:lnTo>
                    <a:pt x="761" y="78485"/>
                  </a:lnTo>
                  <a:lnTo>
                    <a:pt x="761" y="63245"/>
                  </a:lnTo>
                  <a:lnTo>
                    <a:pt x="1523" y="31241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bg object 511">
              <a:extLst>
                <a:ext uri="{FF2B5EF4-FFF2-40B4-BE49-F238E27FC236}">
                  <a16:creationId xmlns:a16="http://schemas.microsoft.com/office/drawing/2014/main" id="{2C8B3885-2148-45B2-A01C-3FBE8F4D723C}"/>
                </a:ext>
              </a:extLst>
            </p:cNvPr>
            <p:cNvSpPr/>
            <p:nvPr/>
          </p:nvSpPr>
          <p:spPr>
            <a:xfrm>
              <a:off x="5191505" y="5666993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11429" y="11429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bg object 512">
              <a:extLst>
                <a:ext uri="{FF2B5EF4-FFF2-40B4-BE49-F238E27FC236}">
                  <a16:creationId xmlns:a16="http://schemas.microsoft.com/office/drawing/2014/main" id="{160491D0-9160-4935-8C52-44C1D118C18F}"/>
                </a:ext>
              </a:extLst>
            </p:cNvPr>
            <p:cNvSpPr/>
            <p:nvPr/>
          </p:nvSpPr>
          <p:spPr>
            <a:xfrm>
              <a:off x="5202935" y="5678423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125729" y="762"/>
                  </a:moveTo>
                  <a:lnTo>
                    <a:pt x="58673" y="762"/>
                  </a:ln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bg object 513">
              <a:extLst>
                <a:ext uri="{FF2B5EF4-FFF2-40B4-BE49-F238E27FC236}">
                  <a16:creationId xmlns:a16="http://schemas.microsoft.com/office/drawing/2014/main" id="{ED371A7D-1E34-49E0-BD25-527FBB52323F}"/>
                </a:ext>
              </a:extLst>
            </p:cNvPr>
            <p:cNvSpPr/>
            <p:nvPr/>
          </p:nvSpPr>
          <p:spPr>
            <a:xfrm>
              <a:off x="5328665" y="566699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bg object 514">
              <a:extLst>
                <a:ext uri="{FF2B5EF4-FFF2-40B4-BE49-F238E27FC236}">
                  <a16:creationId xmlns:a16="http://schemas.microsoft.com/office/drawing/2014/main" id="{BC830F4F-FC31-49E5-9440-FD88E3D206AD}"/>
                </a:ext>
              </a:extLst>
            </p:cNvPr>
            <p:cNvSpPr/>
            <p:nvPr/>
          </p:nvSpPr>
          <p:spPr>
            <a:xfrm>
              <a:off x="5189219" y="5542787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31242"/>
                  </a:lnTo>
                  <a:lnTo>
                    <a:pt x="762" y="63246"/>
                  </a:lnTo>
                  <a:lnTo>
                    <a:pt x="762" y="77724"/>
                  </a:lnTo>
                  <a:lnTo>
                    <a:pt x="0" y="93726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bg object 515">
              <a:extLst>
                <a:ext uri="{FF2B5EF4-FFF2-40B4-BE49-F238E27FC236}">
                  <a16:creationId xmlns:a16="http://schemas.microsoft.com/office/drawing/2014/main" id="{70C02DFC-A197-49C8-A014-227D0FD6C419}"/>
                </a:ext>
              </a:extLst>
            </p:cNvPr>
            <p:cNvSpPr/>
            <p:nvPr/>
          </p:nvSpPr>
          <p:spPr>
            <a:xfrm>
              <a:off x="5180075" y="5530595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bg object 516">
              <a:extLst>
                <a:ext uri="{FF2B5EF4-FFF2-40B4-BE49-F238E27FC236}">
                  <a16:creationId xmlns:a16="http://schemas.microsoft.com/office/drawing/2014/main" id="{ACD2A7A4-C8AE-4C19-86C5-DE10CBA77B23}"/>
                </a:ext>
              </a:extLst>
            </p:cNvPr>
            <p:cNvSpPr/>
            <p:nvPr/>
          </p:nvSpPr>
          <p:spPr>
            <a:xfrm>
              <a:off x="5054345" y="5530595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bg object 517">
              <a:extLst>
                <a:ext uri="{FF2B5EF4-FFF2-40B4-BE49-F238E27FC236}">
                  <a16:creationId xmlns:a16="http://schemas.microsoft.com/office/drawing/2014/main" id="{E2084E88-ABD7-410B-A4B3-988E3ACDAF57}"/>
                </a:ext>
              </a:extLst>
            </p:cNvPr>
            <p:cNvSpPr/>
            <p:nvPr/>
          </p:nvSpPr>
          <p:spPr>
            <a:xfrm>
              <a:off x="5042153" y="553059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bg object 518">
              <a:extLst>
                <a:ext uri="{FF2B5EF4-FFF2-40B4-BE49-F238E27FC236}">
                  <a16:creationId xmlns:a16="http://schemas.microsoft.com/office/drawing/2014/main" id="{D1A2458A-F249-44D6-AFB3-1BFD015642FC}"/>
                </a:ext>
              </a:extLst>
            </p:cNvPr>
            <p:cNvSpPr/>
            <p:nvPr/>
          </p:nvSpPr>
          <p:spPr>
            <a:xfrm>
              <a:off x="5039867" y="5542787"/>
              <a:ext cx="2540" cy="123825"/>
            </a:xfrm>
            <a:custGeom>
              <a:avLst/>
              <a:gdLst/>
              <a:ahLst/>
              <a:cxnLst/>
              <a:rect l="l" t="t" r="r" b="b"/>
              <a:pathLst>
                <a:path w="2539" h="123825">
                  <a:moveTo>
                    <a:pt x="0" y="123443"/>
                  </a:moveTo>
                  <a:lnTo>
                    <a:pt x="0" y="93725"/>
                  </a:lnTo>
                  <a:lnTo>
                    <a:pt x="761" y="63245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bg object 519">
              <a:extLst>
                <a:ext uri="{FF2B5EF4-FFF2-40B4-BE49-F238E27FC236}">
                  <a16:creationId xmlns:a16="http://schemas.microsoft.com/office/drawing/2014/main" id="{B0F52291-464F-49CC-B6C9-33DE68728A67}"/>
                </a:ext>
              </a:extLst>
            </p:cNvPr>
            <p:cNvSpPr/>
            <p:nvPr/>
          </p:nvSpPr>
          <p:spPr>
            <a:xfrm>
              <a:off x="5039867" y="5666231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bg object 520">
              <a:extLst>
                <a:ext uri="{FF2B5EF4-FFF2-40B4-BE49-F238E27FC236}">
                  <a16:creationId xmlns:a16="http://schemas.microsoft.com/office/drawing/2014/main" id="{05098665-5180-4909-9F56-8C8B64DAD330}"/>
                </a:ext>
              </a:extLst>
            </p:cNvPr>
            <p:cNvSpPr/>
            <p:nvPr/>
          </p:nvSpPr>
          <p:spPr>
            <a:xfrm>
              <a:off x="5051297" y="5678423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bg object 521">
              <a:extLst>
                <a:ext uri="{FF2B5EF4-FFF2-40B4-BE49-F238E27FC236}">
                  <a16:creationId xmlns:a16="http://schemas.microsoft.com/office/drawing/2014/main" id="{B01AA60F-45FC-40AA-81EE-6CEA9FB5C27A}"/>
                </a:ext>
              </a:extLst>
            </p:cNvPr>
            <p:cNvSpPr/>
            <p:nvPr/>
          </p:nvSpPr>
          <p:spPr>
            <a:xfrm>
              <a:off x="5177027" y="5666993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bg object 522">
              <a:extLst>
                <a:ext uri="{FF2B5EF4-FFF2-40B4-BE49-F238E27FC236}">
                  <a16:creationId xmlns:a16="http://schemas.microsoft.com/office/drawing/2014/main" id="{8A316D17-185C-4DB9-B0FE-B84CB0DB20E3}"/>
                </a:ext>
              </a:extLst>
            </p:cNvPr>
            <p:cNvSpPr/>
            <p:nvPr/>
          </p:nvSpPr>
          <p:spPr>
            <a:xfrm>
              <a:off x="5036819" y="5542787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1524" y="62484"/>
                  </a:ln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bg object 523">
              <a:extLst>
                <a:ext uri="{FF2B5EF4-FFF2-40B4-BE49-F238E27FC236}">
                  <a16:creationId xmlns:a16="http://schemas.microsoft.com/office/drawing/2014/main" id="{B194A941-7A0C-434F-8DB2-9B59BB853CC6}"/>
                </a:ext>
              </a:extLst>
            </p:cNvPr>
            <p:cNvSpPr/>
            <p:nvPr/>
          </p:nvSpPr>
          <p:spPr>
            <a:xfrm>
              <a:off x="5027675" y="553059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bg object 524">
              <a:extLst>
                <a:ext uri="{FF2B5EF4-FFF2-40B4-BE49-F238E27FC236}">
                  <a16:creationId xmlns:a16="http://schemas.microsoft.com/office/drawing/2014/main" id="{3BBE1319-09E8-4869-8DA2-04E89D6BE1E6}"/>
                </a:ext>
              </a:extLst>
            </p:cNvPr>
            <p:cNvSpPr/>
            <p:nvPr/>
          </p:nvSpPr>
          <p:spPr>
            <a:xfrm>
              <a:off x="4902707" y="553059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bg object 525">
              <a:extLst>
                <a:ext uri="{FF2B5EF4-FFF2-40B4-BE49-F238E27FC236}">
                  <a16:creationId xmlns:a16="http://schemas.microsoft.com/office/drawing/2014/main" id="{3A8875BB-9822-4880-AE2E-38FB895140F9}"/>
                </a:ext>
              </a:extLst>
            </p:cNvPr>
            <p:cNvSpPr/>
            <p:nvPr/>
          </p:nvSpPr>
          <p:spPr>
            <a:xfrm>
              <a:off x="4890515" y="553059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bg object 526">
              <a:extLst>
                <a:ext uri="{FF2B5EF4-FFF2-40B4-BE49-F238E27FC236}">
                  <a16:creationId xmlns:a16="http://schemas.microsoft.com/office/drawing/2014/main" id="{6CC3E522-9AF2-45D9-8292-226E3E68AC0D}"/>
                </a:ext>
              </a:extLst>
            </p:cNvPr>
            <p:cNvSpPr/>
            <p:nvPr/>
          </p:nvSpPr>
          <p:spPr>
            <a:xfrm>
              <a:off x="4887467" y="5542025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0" y="124206"/>
                  </a:moveTo>
                  <a:lnTo>
                    <a:pt x="761" y="93726"/>
                  </a:lnTo>
                  <a:lnTo>
                    <a:pt x="761" y="79248"/>
                  </a:lnTo>
                  <a:lnTo>
                    <a:pt x="1523" y="64008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bg object 527">
              <a:extLst>
                <a:ext uri="{FF2B5EF4-FFF2-40B4-BE49-F238E27FC236}">
                  <a16:creationId xmlns:a16="http://schemas.microsoft.com/office/drawing/2014/main" id="{447ADE02-3C10-4317-BF4D-F4C050E50AC7}"/>
                </a:ext>
              </a:extLst>
            </p:cNvPr>
            <p:cNvSpPr/>
            <p:nvPr/>
          </p:nvSpPr>
          <p:spPr>
            <a:xfrm>
              <a:off x="4887467" y="56662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bg object 528">
              <a:extLst>
                <a:ext uri="{FF2B5EF4-FFF2-40B4-BE49-F238E27FC236}">
                  <a16:creationId xmlns:a16="http://schemas.microsoft.com/office/drawing/2014/main" id="{07D470EB-675C-4244-930F-1B853C4B11A0}"/>
                </a:ext>
              </a:extLst>
            </p:cNvPr>
            <p:cNvSpPr/>
            <p:nvPr/>
          </p:nvSpPr>
          <p:spPr>
            <a:xfrm>
              <a:off x="4899659" y="5678423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bg object 529">
              <a:extLst>
                <a:ext uri="{FF2B5EF4-FFF2-40B4-BE49-F238E27FC236}">
                  <a16:creationId xmlns:a16="http://schemas.microsoft.com/office/drawing/2014/main" id="{3C7BAC67-AEA3-44FB-AE0D-3E303F88F08E}"/>
                </a:ext>
              </a:extLst>
            </p:cNvPr>
            <p:cNvSpPr/>
            <p:nvPr/>
          </p:nvSpPr>
          <p:spPr>
            <a:xfrm>
              <a:off x="5024627" y="56662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bg object 530">
              <a:extLst>
                <a:ext uri="{FF2B5EF4-FFF2-40B4-BE49-F238E27FC236}">
                  <a16:creationId xmlns:a16="http://schemas.microsoft.com/office/drawing/2014/main" id="{2A8893D4-D304-40DC-905D-68EA46BAD19C}"/>
                </a:ext>
              </a:extLst>
            </p:cNvPr>
            <p:cNvSpPr/>
            <p:nvPr/>
          </p:nvSpPr>
          <p:spPr>
            <a:xfrm>
              <a:off x="4885181" y="5542025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63246"/>
                  </a:lnTo>
                  <a:lnTo>
                    <a:pt x="762" y="78486"/>
                  </a:lnTo>
                  <a:lnTo>
                    <a:pt x="762" y="93726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bg object 531">
              <a:extLst>
                <a:ext uri="{FF2B5EF4-FFF2-40B4-BE49-F238E27FC236}">
                  <a16:creationId xmlns:a16="http://schemas.microsoft.com/office/drawing/2014/main" id="{CEB9E317-1050-43E9-9822-CA18EB14837B}"/>
                </a:ext>
              </a:extLst>
            </p:cNvPr>
            <p:cNvSpPr/>
            <p:nvPr/>
          </p:nvSpPr>
          <p:spPr>
            <a:xfrm>
              <a:off x="4876037" y="5530595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bg object 532">
              <a:extLst>
                <a:ext uri="{FF2B5EF4-FFF2-40B4-BE49-F238E27FC236}">
                  <a16:creationId xmlns:a16="http://schemas.microsoft.com/office/drawing/2014/main" id="{DD0218FB-2AE2-4CA1-B7A5-2D044F01FED4}"/>
                </a:ext>
              </a:extLst>
            </p:cNvPr>
            <p:cNvSpPr/>
            <p:nvPr/>
          </p:nvSpPr>
          <p:spPr>
            <a:xfrm>
              <a:off x="4750307" y="5529833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0" y="0"/>
                  </a:moveTo>
                  <a:lnTo>
                    <a:pt x="125730" y="761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bg object 533">
              <a:extLst>
                <a:ext uri="{FF2B5EF4-FFF2-40B4-BE49-F238E27FC236}">
                  <a16:creationId xmlns:a16="http://schemas.microsoft.com/office/drawing/2014/main" id="{8323EEE3-E93B-4BC5-B48E-D4311DF61A52}"/>
                </a:ext>
              </a:extLst>
            </p:cNvPr>
            <p:cNvSpPr/>
            <p:nvPr/>
          </p:nvSpPr>
          <p:spPr>
            <a:xfrm>
              <a:off x="4738115" y="552983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bg object 534">
              <a:extLst>
                <a:ext uri="{FF2B5EF4-FFF2-40B4-BE49-F238E27FC236}">
                  <a16:creationId xmlns:a16="http://schemas.microsoft.com/office/drawing/2014/main" id="{CAF2015B-E2E2-4E02-B8A7-901D6C5BC443}"/>
                </a:ext>
              </a:extLst>
            </p:cNvPr>
            <p:cNvSpPr/>
            <p:nvPr/>
          </p:nvSpPr>
          <p:spPr>
            <a:xfrm>
              <a:off x="4735829" y="5542025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6"/>
                  </a:moveTo>
                  <a:lnTo>
                    <a:pt x="761" y="93726"/>
                  </a:lnTo>
                  <a:lnTo>
                    <a:pt x="1523" y="64008"/>
                  </a:lnTo>
                  <a:lnTo>
                    <a:pt x="1523" y="32004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bg object 535">
              <a:extLst>
                <a:ext uri="{FF2B5EF4-FFF2-40B4-BE49-F238E27FC236}">
                  <a16:creationId xmlns:a16="http://schemas.microsoft.com/office/drawing/2014/main" id="{0EE01054-4350-46CD-BE69-ED900B202DF2}"/>
                </a:ext>
              </a:extLst>
            </p:cNvPr>
            <p:cNvSpPr/>
            <p:nvPr/>
          </p:nvSpPr>
          <p:spPr>
            <a:xfrm>
              <a:off x="4735829" y="566623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1143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bg object 536">
              <a:extLst>
                <a:ext uri="{FF2B5EF4-FFF2-40B4-BE49-F238E27FC236}">
                  <a16:creationId xmlns:a16="http://schemas.microsoft.com/office/drawing/2014/main" id="{8890FC16-FEDC-47D5-A9B2-6765BE868DB9}"/>
                </a:ext>
              </a:extLst>
            </p:cNvPr>
            <p:cNvSpPr/>
            <p:nvPr/>
          </p:nvSpPr>
          <p:spPr>
            <a:xfrm>
              <a:off x="4748021" y="5677661"/>
              <a:ext cx="125095" cy="1270"/>
            </a:xfrm>
            <a:custGeom>
              <a:avLst/>
              <a:gdLst/>
              <a:ahLst/>
              <a:cxnLst/>
              <a:rect l="l" t="t" r="r" b="b"/>
              <a:pathLst>
                <a:path w="125095" h="1270">
                  <a:moveTo>
                    <a:pt x="124967" y="76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bg object 537">
              <a:extLst>
                <a:ext uri="{FF2B5EF4-FFF2-40B4-BE49-F238E27FC236}">
                  <a16:creationId xmlns:a16="http://schemas.microsoft.com/office/drawing/2014/main" id="{467DF8D3-5253-48ED-87CF-06517DBFA797}"/>
                </a:ext>
              </a:extLst>
            </p:cNvPr>
            <p:cNvSpPr/>
            <p:nvPr/>
          </p:nvSpPr>
          <p:spPr>
            <a:xfrm>
              <a:off x="4872989" y="56662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bg object 538">
              <a:extLst>
                <a:ext uri="{FF2B5EF4-FFF2-40B4-BE49-F238E27FC236}">
                  <a16:creationId xmlns:a16="http://schemas.microsoft.com/office/drawing/2014/main" id="{A397379C-439B-4CD6-8539-3A0266299CD1}"/>
                </a:ext>
              </a:extLst>
            </p:cNvPr>
            <p:cNvSpPr/>
            <p:nvPr/>
          </p:nvSpPr>
          <p:spPr>
            <a:xfrm>
              <a:off x="4733543" y="5542025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32004"/>
                  </a:lnTo>
                  <a:lnTo>
                    <a:pt x="1524" y="48006"/>
                  </a:lnTo>
                  <a:lnTo>
                    <a:pt x="762" y="63246"/>
                  </a:lnTo>
                  <a:lnTo>
                    <a:pt x="762" y="93726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bg object 539">
              <a:extLst>
                <a:ext uri="{FF2B5EF4-FFF2-40B4-BE49-F238E27FC236}">
                  <a16:creationId xmlns:a16="http://schemas.microsoft.com/office/drawing/2014/main" id="{2640769B-2EA8-4FD4-B114-ABE0E836FF8B}"/>
                </a:ext>
              </a:extLst>
            </p:cNvPr>
            <p:cNvSpPr/>
            <p:nvPr/>
          </p:nvSpPr>
          <p:spPr>
            <a:xfrm>
              <a:off x="4724399" y="5529833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bg object 540">
              <a:extLst>
                <a:ext uri="{FF2B5EF4-FFF2-40B4-BE49-F238E27FC236}">
                  <a16:creationId xmlns:a16="http://schemas.microsoft.com/office/drawing/2014/main" id="{9722D68D-27D8-4FA1-B170-34675E29273B}"/>
                </a:ext>
              </a:extLst>
            </p:cNvPr>
            <p:cNvSpPr/>
            <p:nvPr/>
          </p:nvSpPr>
          <p:spPr>
            <a:xfrm>
              <a:off x="4598669" y="5529833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bg object 541">
              <a:extLst>
                <a:ext uri="{FF2B5EF4-FFF2-40B4-BE49-F238E27FC236}">
                  <a16:creationId xmlns:a16="http://schemas.microsoft.com/office/drawing/2014/main" id="{A445A58E-6CC3-4C8D-BAD9-311B55CAF6DE}"/>
                </a:ext>
              </a:extLst>
            </p:cNvPr>
            <p:cNvSpPr/>
            <p:nvPr/>
          </p:nvSpPr>
          <p:spPr>
            <a:xfrm>
              <a:off x="4586477" y="5529833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bg object 542">
              <a:extLst>
                <a:ext uri="{FF2B5EF4-FFF2-40B4-BE49-F238E27FC236}">
                  <a16:creationId xmlns:a16="http://schemas.microsoft.com/office/drawing/2014/main" id="{59191B89-E560-4350-8D3F-7ADC78A1E703}"/>
                </a:ext>
              </a:extLst>
            </p:cNvPr>
            <p:cNvSpPr/>
            <p:nvPr/>
          </p:nvSpPr>
          <p:spPr>
            <a:xfrm>
              <a:off x="4584191" y="5541263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5"/>
                  </a:moveTo>
                  <a:lnTo>
                    <a:pt x="761" y="64769"/>
                  </a:lnTo>
                  <a:lnTo>
                    <a:pt x="1523" y="48767"/>
                  </a:lnTo>
                  <a:lnTo>
                    <a:pt x="1523" y="32765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bg object 543">
              <a:extLst>
                <a:ext uri="{FF2B5EF4-FFF2-40B4-BE49-F238E27FC236}">
                  <a16:creationId xmlns:a16="http://schemas.microsoft.com/office/drawing/2014/main" id="{865DDCCB-7CC4-434F-B466-BD441CFDFD83}"/>
                </a:ext>
              </a:extLst>
            </p:cNvPr>
            <p:cNvSpPr/>
            <p:nvPr/>
          </p:nvSpPr>
          <p:spPr>
            <a:xfrm>
              <a:off x="4584191" y="56654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bg object 544">
              <a:extLst>
                <a:ext uri="{FF2B5EF4-FFF2-40B4-BE49-F238E27FC236}">
                  <a16:creationId xmlns:a16="http://schemas.microsoft.com/office/drawing/2014/main" id="{348F01E2-327D-43F5-AEC9-54EFB21F1E3B}"/>
                </a:ext>
              </a:extLst>
            </p:cNvPr>
            <p:cNvSpPr/>
            <p:nvPr/>
          </p:nvSpPr>
          <p:spPr>
            <a:xfrm>
              <a:off x="4595621" y="56776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bg object 545">
              <a:extLst>
                <a:ext uri="{FF2B5EF4-FFF2-40B4-BE49-F238E27FC236}">
                  <a16:creationId xmlns:a16="http://schemas.microsoft.com/office/drawing/2014/main" id="{60EB6554-5882-4705-9A4E-E12313CCCB14}"/>
                </a:ext>
              </a:extLst>
            </p:cNvPr>
            <p:cNvSpPr/>
            <p:nvPr/>
          </p:nvSpPr>
          <p:spPr>
            <a:xfrm>
              <a:off x="4721351" y="566623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bg object 546">
              <a:extLst>
                <a:ext uri="{FF2B5EF4-FFF2-40B4-BE49-F238E27FC236}">
                  <a16:creationId xmlns:a16="http://schemas.microsoft.com/office/drawing/2014/main" id="{D70BAC6E-2A84-437D-84E0-A150828BD93A}"/>
                </a:ext>
              </a:extLst>
            </p:cNvPr>
            <p:cNvSpPr/>
            <p:nvPr/>
          </p:nvSpPr>
          <p:spPr>
            <a:xfrm>
              <a:off x="4581905" y="5541263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32004"/>
                  </a:lnTo>
                  <a:lnTo>
                    <a:pt x="1524" y="48006"/>
                  </a:lnTo>
                  <a:lnTo>
                    <a:pt x="762" y="64008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bg object 547">
              <a:extLst>
                <a:ext uri="{FF2B5EF4-FFF2-40B4-BE49-F238E27FC236}">
                  <a16:creationId xmlns:a16="http://schemas.microsoft.com/office/drawing/2014/main" id="{905FC09A-54FA-44BF-8890-CA1CD0C15940}"/>
                </a:ext>
              </a:extLst>
            </p:cNvPr>
            <p:cNvSpPr/>
            <p:nvPr/>
          </p:nvSpPr>
          <p:spPr>
            <a:xfrm>
              <a:off x="4572761" y="5529833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bg object 548">
              <a:extLst>
                <a:ext uri="{FF2B5EF4-FFF2-40B4-BE49-F238E27FC236}">
                  <a16:creationId xmlns:a16="http://schemas.microsoft.com/office/drawing/2014/main" id="{590E9090-7986-41B1-95F1-A5728D549B42}"/>
                </a:ext>
              </a:extLst>
            </p:cNvPr>
            <p:cNvSpPr/>
            <p:nvPr/>
          </p:nvSpPr>
          <p:spPr>
            <a:xfrm>
              <a:off x="4447031" y="5529833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bg object 549">
              <a:extLst>
                <a:ext uri="{FF2B5EF4-FFF2-40B4-BE49-F238E27FC236}">
                  <a16:creationId xmlns:a16="http://schemas.microsoft.com/office/drawing/2014/main" id="{D4BFF430-07D4-4B35-9C9C-7130448A5B3A}"/>
                </a:ext>
              </a:extLst>
            </p:cNvPr>
            <p:cNvSpPr/>
            <p:nvPr/>
          </p:nvSpPr>
          <p:spPr>
            <a:xfrm>
              <a:off x="4434839" y="5529833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bg object 550">
              <a:extLst>
                <a:ext uri="{FF2B5EF4-FFF2-40B4-BE49-F238E27FC236}">
                  <a16:creationId xmlns:a16="http://schemas.microsoft.com/office/drawing/2014/main" id="{810204E9-59DA-45FE-977C-E507D49070F5}"/>
                </a:ext>
              </a:extLst>
            </p:cNvPr>
            <p:cNvSpPr/>
            <p:nvPr/>
          </p:nvSpPr>
          <p:spPr>
            <a:xfrm>
              <a:off x="4432553" y="5541263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5"/>
                  </a:moveTo>
                  <a:lnTo>
                    <a:pt x="761" y="64769"/>
                  </a:lnTo>
                  <a:lnTo>
                    <a:pt x="1523" y="48767"/>
                  </a:lnTo>
                  <a:lnTo>
                    <a:pt x="1523" y="32003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bg object 551">
              <a:extLst>
                <a:ext uri="{FF2B5EF4-FFF2-40B4-BE49-F238E27FC236}">
                  <a16:creationId xmlns:a16="http://schemas.microsoft.com/office/drawing/2014/main" id="{BC59B098-E80A-4184-A436-D34BD900F9AC}"/>
                </a:ext>
              </a:extLst>
            </p:cNvPr>
            <p:cNvSpPr/>
            <p:nvPr/>
          </p:nvSpPr>
          <p:spPr>
            <a:xfrm>
              <a:off x="4432553" y="56654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bg object 552">
              <a:extLst>
                <a:ext uri="{FF2B5EF4-FFF2-40B4-BE49-F238E27FC236}">
                  <a16:creationId xmlns:a16="http://schemas.microsoft.com/office/drawing/2014/main" id="{91E2FB20-9A28-4B6B-B068-CE227596F422}"/>
                </a:ext>
              </a:extLst>
            </p:cNvPr>
            <p:cNvSpPr/>
            <p:nvPr/>
          </p:nvSpPr>
          <p:spPr>
            <a:xfrm>
              <a:off x="4443983" y="56776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bg object 553">
              <a:extLst>
                <a:ext uri="{FF2B5EF4-FFF2-40B4-BE49-F238E27FC236}">
                  <a16:creationId xmlns:a16="http://schemas.microsoft.com/office/drawing/2014/main" id="{873C9E46-F1B0-4019-B116-A7FFB96ADA43}"/>
                </a:ext>
              </a:extLst>
            </p:cNvPr>
            <p:cNvSpPr/>
            <p:nvPr/>
          </p:nvSpPr>
          <p:spPr>
            <a:xfrm>
              <a:off x="4569713" y="56654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bg object 554">
              <a:extLst>
                <a:ext uri="{FF2B5EF4-FFF2-40B4-BE49-F238E27FC236}">
                  <a16:creationId xmlns:a16="http://schemas.microsoft.com/office/drawing/2014/main" id="{9A40B752-CE0C-4A1A-8545-33C1B32AEA53}"/>
                </a:ext>
              </a:extLst>
            </p:cNvPr>
            <p:cNvSpPr/>
            <p:nvPr/>
          </p:nvSpPr>
          <p:spPr>
            <a:xfrm>
              <a:off x="4430267" y="5541263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32004"/>
                  </a:lnTo>
                  <a:lnTo>
                    <a:pt x="762" y="48006"/>
                  </a:lnTo>
                  <a:lnTo>
                    <a:pt x="762" y="64769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bg object 555">
              <a:extLst>
                <a:ext uri="{FF2B5EF4-FFF2-40B4-BE49-F238E27FC236}">
                  <a16:creationId xmlns:a16="http://schemas.microsoft.com/office/drawing/2014/main" id="{1385EDF4-C3F4-49F6-8FCA-906E8F853D4D}"/>
                </a:ext>
              </a:extLst>
            </p:cNvPr>
            <p:cNvSpPr/>
            <p:nvPr/>
          </p:nvSpPr>
          <p:spPr>
            <a:xfrm>
              <a:off x="4421123" y="5529833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bg object 556">
              <a:extLst>
                <a:ext uri="{FF2B5EF4-FFF2-40B4-BE49-F238E27FC236}">
                  <a16:creationId xmlns:a16="http://schemas.microsoft.com/office/drawing/2014/main" id="{87B6D7D8-6E2C-49C9-9A70-F4A8FC0DCC6E}"/>
                </a:ext>
              </a:extLst>
            </p:cNvPr>
            <p:cNvSpPr/>
            <p:nvPr/>
          </p:nvSpPr>
          <p:spPr>
            <a:xfrm>
              <a:off x="4295393" y="5529071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0" y="0"/>
                  </a:moveTo>
                  <a:lnTo>
                    <a:pt x="64769" y="0"/>
                  </a:lnTo>
                  <a:lnTo>
                    <a:pt x="125730" y="761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bg object 557">
              <a:extLst>
                <a:ext uri="{FF2B5EF4-FFF2-40B4-BE49-F238E27FC236}">
                  <a16:creationId xmlns:a16="http://schemas.microsoft.com/office/drawing/2014/main" id="{45B7F3DE-F0B5-4EE2-8B7A-F89F6556F8ED}"/>
                </a:ext>
              </a:extLst>
            </p:cNvPr>
            <p:cNvSpPr/>
            <p:nvPr/>
          </p:nvSpPr>
          <p:spPr>
            <a:xfrm>
              <a:off x="4283201" y="552907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bg object 558">
              <a:extLst>
                <a:ext uri="{FF2B5EF4-FFF2-40B4-BE49-F238E27FC236}">
                  <a16:creationId xmlns:a16="http://schemas.microsoft.com/office/drawing/2014/main" id="{70AF1F8F-F001-4B1D-B97E-DC14C15DC753}"/>
                </a:ext>
              </a:extLst>
            </p:cNvPr>
            <p:cNvSpPr/>
            <p:nvPr/>
          </p:nvSpPr>
          <p:spPr>
            <a:xfrm>
              <a:off x="4280915" y="5541263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5"/>
                  </a:moveTo>
                  <a:lnTo>
                    <a:pt x="761" y="64769"/>
                  </a:lnTo>
                  <a:lnTo>
                    <a:pt x="761" y="48005"/>
                  </a:lnTo>
                  <a:lnTo>
                    <a:pt x="1523" y="32003"/>
                  </a:lnTo>
                  <a:lnTo>
                    <a:pt x="1523" y="16001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bg object 559">
              <a:extLst>
                <a:ext uri="{FF2B5EF4-FFF2-40B4-BE49-F238E27FC236}">
                  <a16:creationId xmlns:a16="http://schemas.microsoft.com/office/drawing/2014/main" id="{575EDC44-D6B8-45D8-AC54-427FB4031977}"/>
                </a:ext>
              </a:extLst>
            </p:cNvPr>
            <p:cNvSpPr/>
            <p:nvPr/>
          </p:nvSpPr>
          <p:spPr>
            <a:xfrm>
              <a:off x="4280915" y="5665469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11429" y="11429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bg object 560">
              <a:extLst>
                <a:ext uri="{FF2B5EF4-FFF2-40B4-BE49-F238E27FC236}">
                  <a16:creationId xmlns:a16="http://schemas.microsoft.com/office/drawing/2014/main" id="{EC8C3FC9-2561-49C3-B1B7-43DB790AA3C6}"/>
                </a:ext>
              </a:extLst>
            </p:cNvPr>
            <p:cNvSpPr/>
            <p:nvPr/>
          </p:nvSpPr>
          <p:spPr>
            <a:xfrm>
              <a:off x="4292345" y="5676899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125729" y="762"/>
                  </a:moveTo>
                  <a:lnTo>
                    <a:pt x="66293" y="762"/>
                  </a:ln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bg object 561">
              <a:extLst>
                <a:ext uri="{FF2B5EF4-FFF2-40B4-BE49-F238E27FC236}">
                  <a16:creationId xmlns:a16="http://schemas.microsoft.com/office/drawing/2014/main" id="{BFD40E31-FE5A-459B-AA43-2075258A51E0}"/>
                </a:ext>
              </a:extLst>
            </p:cNvPr>
            <p:cNvSpPr/>
            <p:nvPr/>
          </p:nvSpPr>
          <p:spPr>
            <a:xfrm>
              <a:off x="4418075" y="56654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bg object 562">
              <a:extLst>
                <a:ext uri="{FF2B5EF4-FFF2-40B4-BE49-F238E27FC236}">
                  <a16:creationId xmlns:a16="http://schemas.microsoft.com/office/drawing/2014/main" id="{3FAAAE3B-261E-4A88-A066-7990AED475B7}"/>
                </a:ext>
              </a:extLst>
            </p:cNvPr>
            <p:cNvSpPr/>
            <p:nvPr/>
          </p:nvSpPr>
          <p:spPr>
            <a:xfrm>
              <a:off x="4277867" y="5541263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3048" y="0"/>
                  </a:moveTo>
                  <a:lnTo>
                    <a:pt x="2286" y="16002"/>
                  </a:lnTo>
                  <a:lnTo>
                    <a:pt x="2286" y="32004"/>
                  </a:lnTo>
                  <a:lnTo>
                    <a:pt x="1524" y="48006"/>
                  </a:lnTo>
                  <a:lnTo>
                    <a:pt x="1524" y="64769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bg object 563">
              <a:extLst>
                <a:ext uri="{FF2B5EF4-FFF2-40B4-BE49-F238E27FC236}">
                  <a16:creationId xmlns:a16="http://schemas.microsoft.com/office/drawing/2014/main" id="{2BC70D44-4DE2-4732-9CE1-50DA3FC083F5}"/>
                </a:ext>
              </a:extLst>
            </p:cNvPr>
            <p:cNvSpPr/>
            <p:nvPr/>
          </p:nvSpPr>
          <p:spPr>
            <a:xfrm>
              <a:off x="4268723" y="552907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bg object 564">
              <a:extLst>
                <a:ext uri="{FF2B5EF4-FFF2-40B4-BE49-F238E27FC236}">
                  <a16:creationId xmlns:a16="http://schemas.microsoft.com/office/drawing/2014/main" id="{1824CE83-2BB7-46A1-8378-B7090FE41995}"/>
                </a:ext>
              </a:extLst>
            </p:cNvPr>
            <p:cNvSpPr/>
            <p:nvPr/>
          </p:nvSpPr>
          <p:spPr>
            <a:xfrm>
              <a:off x="4143755" y="5529071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bg object 565">
              <a:extLst>
                <a:ext uri="{FF2B5EF4-FFF2-40B4-BE49-F238E27FC236}">
                  <a16:creationId xmlns:a16="http://schemas.microsoft.com/office/drawing/2014/main" id="{14F50962-6AD0-4B43-8E18-F28ECD75601A}"/>
                </a:ext>
              </a:extLst>
            </p:cNvPr>
            <p:cNvSpPr/>
            <p:nvPr/>
          </p:nvSpPr>
          <p:spPr>
            <a:xfrm>
              <a:off x="4131563" y="55290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bg object 566">
              <a:extLst>
                <a:ext uri="{FF2B5EF4-FFF2-40B4-BE49-F238E27FC236}">
                  <a16:creationId xmlns:a16="http://schemas.microsoft.com/office/drawing/2014/main" id="{A14E4EE3-AA66-40B0-AD20-5C9279001269}"/>
                </a:ext>
              </a:extLst>
            </p:cNvPr>
            <p:cNvSpPr/>
            <p:nvPr/>
          </p:nvSpPr>
          <p:spPr>
            <a:xfrm>
              <a:off x="4128515" y="5540501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0" y="124206"/>
                  </a:moveTo>
                  <a:lnTo>
                    <a:pt x="761" y="95250"/>
                  </a:lnTo>
                  <a:lnTo>
                    <a:pt x="1523" y="65532"/>
                  </a:lnTo>
                  <a:lnTo>
                    <a:pt x="2285" y="32766"/>
                  </a:lnTo>
                  <a:lnTo>
                    <a:pt x="2285" y="16764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bg object 567">
              <a:extLst>
                <a:ext uri="{FF2B5EF4-FFF2-40B4-BE49-F238E27FC236}">
                  <a16:creationId xmlns:a16="http://schemas.microsoft.com/office/drawing/2014/main" id="{720D5334-BA14-46B2-A9FB-1D0277F84285}"/>
                </a:ext>
              </a:extLst>
            </p:cNvPr>
            <p:cNvSpPr/>
            <p:nvPr/>
          </p:nvSpPr>
          <p:spPr>
            <a:xfrm>
              <a:off x="4128515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bg object 568">
              <a:extLst>
                <a:ext uri="{FF2B5EF4-FFF2-40B4-BE49-F238E27FC236}">
                  <a16:creationId xmlns:a16="http://schemas.microsoft.com/office/drawing/2014/main" id="{E50BEBBB-38EB-4E7A-A6FC-F74113038328}"/>
                </a:ext>
              </a:extLst>
            </p:cNvPr>
            <p:cNvSpPr/>
            <p:nvPr/>
          </p:nvSpPr>
          <p:spPr>
            <a:xfrm>
              <a:off x="4140707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bg object 569">
              <a:extLst>
                <a:ext uri="{FF2B5EF4-FFF2-40B4-BE49-F238E27FC236}">
                  <a16:creationId xmlns:a16="http://schemas.microsoft.com/office/drawing/2014/main" id="{CC560017-86F3-42E7-915D-0019A0861861}"/>
                </a:ext>
              </a:extLst>
            </p:cNvPr>
            <p:cNvSpPr/>
            <p:nvPr/>
          </p:nvSpPr>
          <p:spPr>
            <a:xfrm>
              <a:off x="4265675" y="566546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bg object 570">
              <a:extLst>
                <a:ext uri="{FF2B5EF4-FFF2-40B4-BE49-F238E27FC236}">
                  <a16:creationId xmlns:a16="http://schemas.microsoft.com/office/drawing/2014/main" id="{E6F1259B-8CA5-4ECB-9674-E087DCFBA0EC}"/>
                </a:ext>
              </a:extLst>
            </p:cNvPr>
            <p:cNvSpPr/>
            <p:nvPr/>
          </p:nvSpPr>
          <p:spPr>
            <a:xfrm>
              <a:off x="4126229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2286" y="16764"/>
                  </a:lnTo>
                  <a:lnTo>
                    <a:pt x="1524" y="32766"/>
                  </a:lnTo>
                  <a:lnTo>
                    <a:pt x="1524" y="65532"/>
                  </a:lnTo>
                  <a:lnTo>
                    <a:pt x="762" y="95250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bg object 571">
              <a:extLst>
                <a:ext uri="{FF2B5EF4-FFF2-40B4-BE49-F238E27FC236}">
                  <a16:creationId xmlns:a16="http://schemas.microsoft.com/office/drawing/2014/main" id="{60A09507-0827-489F-99DC-B181A4BC2BBB}"/>
                </a:ext>
              </a:extLst>
            </p:cNvPr>
            <p:cNvSpPr/>
            <p:nvPr/>
          </p:nvSpPr>
          <p:spPr>
            <a:xfrm>
              <a:off x="4117085" y="5529071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bg object 572">
              <a:extLst>
                <a:ext uri="{FF2B5EF4-FFF2-40B4-BE49-F238E27FC236}">
                  <a16:creationId xmlns:a16="http://schemas.microsoft.com/office/drawing/2014/main" id="{007CA453-BB22-4A93-90E7-17E4307FAFC4}"/>
                </a:ext>
              </a:extLst>
            </p:cNvPr>
            <p:cNvSpPr/>
            <p:nvPr/>
          </p:nvSpPr>
          <p:spPr>
            <a:xfrm>
              <a:off x="3991355" y="552907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bg object 573">
              <a:extLst>
                <a:ext uri="{FF2B5EF4-FFF2-40B4-BE49-F238E27FC236}">
                  <a16:creationId xmlns:a16="http://schemas.microsoft.com/office/drawing/2014/main" id="{5C3AD214-2031-44A4-95EB-16998CEFC76E}"/>
                </a:ext>
              </a:extLst>
            </p:cNvPr>
            <p:cNvSpPr/>
            <p:nvPr/>
          </p:nvSpPr>
          <p:spPr>
            <a:xfrm>
              <a:off x="3979163" y="55290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bg object 574">
              <a:extLst>
                <a:ext uri="{FF2B5EF4-FFF2-40B4-BE49-F238E27FC236}">
                  <a16:creationId xmlns:a16="http://schemas.microsoft.com/office/drawing/2014/main" id="{21B3DFD5-75F6-49BF-BD43-19A34801753B}"/>
                </a:ext>
              </a:extLst>
            </p:cNvPr>
            <p:cNvSpPr/>
            <p:nvPr/>
          </p:nvSpPr>
          <p:spPr>
            <a:xfrm>
              <a:off x="3976877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6"/>
                  </a:moveTo>
                  <a:lnTo>
                    <a:pt x="761" y="95250"/>
                  </a:lnTo>
                  <a:lnTo>
                    <a:pt x="1523" y="65532"/>
                  </a:lnTo>
                  <a:lnTo>
                    <a:pt x="1523" y="32766"/>
                  </a:lnTo>
                  <a:lnTo>
                    <a:pt x="2285" y="16002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bg object 575">
              <a:extLst>
                <a:ext uri="{FF2B5EF4-FFF2-40B4-BE49-F238E27FC236}">
                  <a16:creationId xmlns:a16="http://schemas.microsoft.com/office/drawing/2014/main" id="{C3A9629F-63B4-4D68-AE05-4354CDABDA01}"/>
                </a:ext>
              </a:extLst>
            </p:cNvPr>
            <p:cNvSpPr/>
            <p:nvPr/>
          </p:nvSpPr>
          <p:spPr>
            <a:xfrm>
              <a:off x="3976877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bg object 576">
              <a:extLst>
                <a:ext uri="{FF2B5EF4-FFF2-40B4-BE49-F238E27FC236}">
                  <a16:creationId xmlns:a16="http://schemas.microsoft.com/office/drawing/2014/main" id="{D8716163-9032-49E0-B3DC-F7DB8BEEA2A0}"/>
                </a:ext>
              </a:extLst>
            </p:cNvPr>
            <p:cNvSpPr/>
            <p:nvPr/>
          </p:nvSpPr>
          <p:spPr>
            <a:xfrm>
              <a:off x="3989069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bg object 577">
              <a:extLst>
                <a:ext uri="{FF2B5EF4-FFF2-40B4-BE49-F238E27FC236}">
                  <a16:creationId xmlns:a16="http://schemas.microsoft.com/office/drawing/2014/main" id="{C3B8FF6C-1285-4C68-8A25-2255B8188929}"/>
                </a:ext>
              </a:extLst>
            </p:cNvPr>
            <p:cNvSpPr/>
            <p:nvPr/>
          </p:nvSpPr>
          <p:spPr>
            <a:xfrm>
              <a:off x="4114037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bg object 578">
              <a:extLst>
                <a:ext uri="{FF2B5EF4-FFF2-40B4-BE49-F238E27FC236}">
                  <a16:creationId xmlns:a16="http://schemas.microsoft.com/office/drawing/2014/main" id="{4FF05CDE-2856-44B4-BA63-DA155113ADE3}"/>
                </a:ext>
              </a:extLst>
            </p:cNvPr>
            <p:cNvSpPr/>
            <p:nvPr/>
          </p:nvSpPr>
          <p:spPr>
            <a:xfrm>
              <a:off x="4125467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0" y="22860"/>
                  </a:lnTo>
                  <a:lnTo>
                    <a:pt x="0" y="48387"/>
                  </a:lnTo>
                  <a:lnTo>
                    <a:pt x="0" y="73914"/>
                  </a:lnTo>
                  <a:lnTo>
                    <a:pt x="0" y="99441"/>
                  </a:lnTo>
                  <a:lnTo>
                    <a:pt x="0" y="124968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bg object 579">
              <a:extLst>
                <a:ext uri="{FF2B5EF4-FFF2-40B4-BE49-F238E27FC236}">
                  <a16:creationId xmlns:a16="http://schemas.microsoft.com/office/drawing/2014/main" id="{312EB6CE-2B1E-45E6-8663-C14F8BEFA782}"/>
                </a:ext>
              </a:extLst>
            </p:cNvPr>
            <p:cNvSpPr/>
            <p:nvPr/>
          </p:nvSpPr>
          <p:spPr>
            <a:xfrm>
              <a:off x="4114037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bg object 580">
              <a:extLst>
                <a:ext uri="{FF2B5EF4-FFF2-40B4-BE49-F238E27FC236}">
                  <a16:creationId xmlns:a16="http://schemas.microsoft.com/office/drawing/2014/main" id="{1423DFCC-E639-4302-B4D5-1BB96826383D}"/>
                </a:ext>
              </a:extLst>
            </p:cNvPr>
            <p:cNvSpPr/>
            <p:nvPr/>
          </p:nvSpPr>
          <p:spPr>
            <a:xfrm>
              <a:off x="3989069" y="56791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bg object 581">
              <a:extLst>
                <a:ext uri="{FF2B5EF4-FFF2-40B4-BE49-F238E27FC236}">
                  <a16:creationId xmlns:a16="http://schemas.microsoft.com/office/drawing/2014/main" id="{AAF0F217-0C51-4AA1-AFCE-C9A6F8EABDFF}"/>
                </a:ext>
              </a:extLst>
            </p:cNvPr>
            <p:cNvSpPr/>
            <p:nvPr/>
          </p:nvSpPr>
          <p:spPr>
            <a:xfrm>
              <a:off x="3976877" y="567918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bg object 582">
              <a:extLst>
                <a:ext uri="{FF2B5EF4-FFF2-40B4-BE49-F238E27FC236}">
                  <a16:creationId xmlns:a16="http://schemas.microsoft.com/office/drawing/2014/main" id="{69311EF2-17CA-43E0-A225-3428910E934D}"/>
                </a:ext>
              </a:extLst>
            </p:cNvPr>
            <p:cNvSpPr/>
            <p:nvPr/>
          </p:nvSpPr>
          <p:spPr>
            <a:xfrm>
              <a:off x="3976115" y="5690615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0" y="126491"/>
                  </a:moveTo>
                  <a:lnTo>
                    <a:pt x="0" y="114299"/>
                  </a:lnTo>
                  <a:lnTo>
                    <a:pt x="0" y="94487"/>
                  </a:lnTo>
                  <a:lnTo>
                    <a:pt x="0" y="74675"/>
                  </a:lnTo>
                  <a:lnTo>
                    <a:pt x="0" y="54863"/>
                  </a:lnTo>
                  <a:lnTo>
                    <a:pt x="0" y="35051"/>
                  </a:lnTo>
                  <a:lnTo>
                    <a:pt x="76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bg object 583">
              <a:extLst>
                <a:ext uri="{FF2B5EF4-FFF2-40B4-BE49-F238E27FC236}">
                  <a16:creationId xmlns:a16="http://schemas.microsoft.com/office/drawing/2014/main" id="{A94EF697-B5F6-4707-B0C4-6EBD4E37381A}"/>
                </a:ext>
              </a:extLst>
            </p:cNvPr>
            <p:cNvSpPr/>
            <p:nvPr/>
          </p:nvSpPr>
          <p:spPr>
            <a:xfrm>
              <a:off x="3976115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bg object 584">
              <a:extLst>
                <a:ext uri="{FF2B5EF4-FFF2-40B4-BE49-F238E27FC236}">
                  <a16:creationId xmlns:a16="http://schemas.microsoft.com/office/drawing/2014/main" id="{A0FD2FF2-E910-43D9-BEBB-3C22499388A2}"/>
                </a:ext>
              </a:extLst>
            </p:cNvPr>
            <p:cNvSpPr/>
            <p:nvPr/>
          </p:nvSpPr>
          <p:spPr>
            <a:xfrm>
              <a:off x="3988307" y="58292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bg object 585">
              <a:extLst>
                <a:ext uri="{FF2B5EF4-FFF2-40B4-BE49-F238E27FC236}">
                  <a16:creationId xmlns:a16="http://schemas.microsoft.com/office/drawing/2014/main" id="{AEADEA47-E35B-475B-A14B-7B0ADA3FD16C}"/>
                </a:ext>
              </a:extLst>
            </p:cNvPr>
            <p:cNvSpPr/>
            <p:nvPr/>
          </p:nvSpPr>
          <p:spPr>
            <a:xfrm>
              <a:off x="4113275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bg object 586">
              <a:extLst>
                <a:ext uri="{FF2B5EF4-FFF2-40B4-BE49-F238E27FC236}">
                  <a16:creationId xmlns:a16="http://schemas.microsoft.com/office/drawing/2014/main" id="{1B7EA0FF-03E1-4C74-B9C0-93A561FB9529}"/>
                </a:ext>
              </a:extLst>
            </p:cNvPr>
            <p:cNvSpPr/>
            <p:nvPr/>
          </p:nvSpPr>
          <p:spPr>
            <a:xfrm>
              <a:off x="4277105" y="5691377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762" y="0"/>
                  </a:moveTo>
                  <a:lnTo>
                    <a:pt x="0" y="22860"/>
                  </a:lnTo>
                  <a:lnTo>
                    <a:pt x="0" y="48577"/>
                  </a:lnTo>
                  <a:lnTo>
                    <a:pt x="0" y="74295"/>
                  </a:lnTo>
                  <a:lnTo>
                    <a:pt x="0" y="100012"/>
                  </a:lnTo>
                  <a:lnTo>
                    <a:pt x="0" y="125730"/>
                  </a:lnTo>
                  <a:lnTo>
                    <a:pt x="0" y="1264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bg object 587">
              <a:extLst>
                <a:ext uri="{FF2B5EF4-FFF2-40B4-BE49-F238E27FC236}">
                  <a16:creationId xmlns:a16="http://schemas.microsoft.com/office/drawing/2014/main" id="{007AE07E-6A77-45E3-BAAA-476A34B0583E}"/>
                </a:ext>
              </a:extLst>
            </p:cNvPr>
            <p:cNvSpPr/>
            <p:nvPr/>
          </p:nvSpPr>
          <p:spPr>
            <a:xfrm>
              <a:off x="4265675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bg object 588">
              <a:extLst>
                <a:ext uri="{FF2B5EF4-FFF2-40B4-BE49-F238E27FC236}">
                  <a16:creationId xmlns:a16="http://schemas.microsoft.com/office/drawing/2014/main" id="{1FB62A9E-0C69-4177-B58D-FE2110E86A4F}"/>
                </a:ext>
              </a:extLst>
            </p:cNvPr>
            <p:cNvSpPr/>
            <p:nvPr/>
          </p:nvSpPr>
          <p:spPr>
            <a:xfrm>
              <a:off x="4140707" y="56791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bg object 589">
              <a:extLst>
                <a:ext uri="{FF2B5EF4-FFF2-40B4-BE49-F238E27FC236}">
                  <a16:creationId xmlns:a16="http://schemas.microsoft.com/office/drawing/2014/main" id="{D4998D38-2902-41ED-8347-6BAF36CA7C1D}"/>
                </a:ext>
              </a:extLst>
            </p:cNvPr>
            <p:cNvSpPr/>
            <p:nvPr/>
          </p:nvSpPr>
          <p:spPr>
            <a:xfrm>
              <a:off x="4128515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bg object 590">
              <a:extLst>
                <a:ext uri="{FF2B5EF4-FFF2-40B4-BE49-F238E27FC236}">
                  <a16:creationId xmlns:a16="http://schemas.microsoft.com/office/drawing/2014/main" id="{3682E3FD-4CD8-47E1-A086-B18347B1703E}"/>
                </a:ext>
              </a:extLst>
            </p:cNvPr>
            <p:cNvSpPr/>
            <p:nvPr/>
          </p:nvSpPr>
          <p:spPr>
            <a:xfrm>
              <a:off x="4127753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34290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bg object 591">
              <a:extLst>
                <a:ext uri="{FF2B5EF4-FFF2-40B4-BE49-F238E27FC236}">
                  <a16:creationId xmlns:a16="http://schemas.microsoft.com/office/drawing/2014/main" id="{BC415FC5-D21E-468E-A0B1-9A5C5E26B82F}"/>
                </a:ext>
              </a:extLst>
            </p:cNvPr>
            <p:cNvSpPr/>
            <p:nvPr/>
          </p:nvSpPr>
          <p:spPr>
            <a:xfrm>
              <a:off x="4127753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bg object 592">
              <a:extLst>
                <a:ext uri="{FF2B5EF4-FFF2-40B4-BE49-F238E27FC236}">
                  <a16:creationId xmlns:a16="http://schemas.microsoft.com/office/drawing/2014/main" id="{E063E7C5-880C-46B5-BAC7-50A24B215685}"/>
                </a:ext>
              </a:extLst>
            </p:cNvPr>
            <p:cNvSpPr/>
            <p:nvPr/>
          </p:nvSpPr>
          <p:spPr>
            <a:xfrm>
              <a:off x="4139945" y="58292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bg object 593">
              <a:extLst>
                <a:ext uri="{FF2B5EF4-FFF2-40B4-BE49-F238E27FC236}">
                  <a16:creationId xmlns:a16="http://schemas.microsoft.com/office/drawing/2014/main" id="{23F6989E-CE1C-4B82-8022-589C08928034}"/>
                </a:ext>
              </a:extLst>
            </p:cNvPr>
            <p:cNvSpPr/>
            <p:nvPr/>
          </p:nvSpPr>
          <p:spPr>
            <a:xfrm>
              <a:off x="4264913" y="581786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bg object 594">
              <a:extLst>
                <a:ext uri="{FF2B5EF4-FFF2-40B4-BE49-F238E27FC236}">
                  <a16:creationId xmlns:a16="http://schemas.microsoft.com/office/drawing/2014/main" id="{9F09822D-D3C2-4EE1-86D5-F30F5045B0DA}"/>
                </a:ext>
              </a:extLst>
            </p:cNvPr>
            <p:cNvSpPr/>
            <p:nvPr/>
          </p:nvSpPr>
          <p:spPr>
            <a:xfrm>
              <a:off x="4428743" y="5691377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762" y="0"/>
                  </a:moveTo>
                  <a:lnTo>
                    <a:pt x="762" y="24384"/>
                  </a:lnTo>
                  <a:lnTo>
                    <a:pt x="0" y="48006"/>
                  </a:lnTo>
                  <a:lnTo>
                    <a:pt x="0" y="1264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bg object 595">
              <a:extLst>
                <a:ext uri="{FF2B5EF4-FFF2-40B4-BE49-F238E27FC236}">
                  <a16:creationId xmlns:a16="http://schemas.microsoft.com/office/drawing/2014/main" id="{A0213C35-B5C7-4E20-ACF0-BB7A9BDCAD87}"/>
                </a:ext>
              </a:extLst>
            </p:cNvPr>
            <p:cNvSpPr/>
            <p:nvPr/>
          </p:nvSpPr>
          <p:spPr>
            <a:xfrm>
              <a:off x="4418075" y="5679947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bg object 596">
              <a:extLst>
                <a:ext uri="{FF2B5EF4-FFF2-40B4-BE49-F238E27FC236}">
                  <a16:creationId xmlns:a16="http://schemas.microsoft.com/office/drawing/2014/main" id="{9AAD9EFF-E3C2-43BE-99D3-D1FBAB39F42E}"/>
                </a:ext>
              </a:extLst>
            </p:cNvPr>
            <p:cNvSpPr/>
            <p:nvPr/>
          </p:nvSpPr>
          <p:spPr>
            <a:xfrm>
              <a:off x="4292345" y="5679185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0" y="0"/>
                  </a:moveTo>
                  <a:lnTo>
                    <a:pt x="66294" y="761"/>
                  </a:lnTo>
                  <a:lnTo>
                    <a:pt x="125730" y="761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bg object 597">
              <a:extLst>
                <a:ext uri="{FF2B5EF4-FFF2-40B4-BE49-F238E27FC236}">
                  <a16:creationId xmlns:a16="http://schemas.microsoft.com/office/drawing/2014/main" id="{B0CFB01B-E996-4766-A1B1-D819C622F5B8}"/>
                </a:ext>
              </a:extLst>
            </p:cNvPr>
            <p:cNvSpPr/>
            <p:nvPr/>
          </p:nvSpPr>
          <p:spPr>
            <a:xfrm>
              <a:off x="4280153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bg object 598">
              <a:extLst>
                <a:ext uri="{FF2B5EF4-FFF2-40B4-BE49-F238E27FC236}">
                  <a16:creationId xmlns:a16="http://schemas.microsoft.com/office/drawing/2014/main" id="{6E4D01A6-E7C3-48BA-92D3-548EC7FCBA95}"/>
                </a:ext>
              </a:extLst>
            </p:cNvPr>
            <p:cNvSpPr/>
            <p:nvPr/>
          </p:nvSpPr>
          <p:spPr>
            <a:xfrm>
              <a:off x="4279391" y="5691377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0" y="126492"/>
                  </a:moveTo>
                  <a:lnTo>
                    <a:pt x="0" y="33528"/>
                  </a:lnTo>
                  <a:lnTo>
                    <a:pt x="76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bg object 599">
              <a:extLst>
                <a:ext uri="{FF2B5EF4-FFF2-40B4-BE49-F238E27FC236}">
                  <a16:creationId xmlns:a16="http://schemas.microsoft.com/office/drawing/2014/main" id="{BE4E7DFA-A78F-4C48-AD24-44AD2133A2B6}"/>
                </a:ext>
              </a:extLst>
            </p:cNvPr>
            <p:cNvSpPr/>
            <p:nvPr/>
          </p:nvSpPr>
          <p:spPr>
            <a:xfrm>
              <a:off x="4279391" y="58178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bg object 600">
              <a:extLst>
                <a:ext uri="{FF2B5EF4-FFF2-40B4-BE49-F238E27FC236}">
                  <a16:creationId xmlns:a16="http://schemas.microsoft.com/office/drawing/2014/main" id="{FABFA529-4124-414E-BD78-6A069575025F}"/>
                </a:ext>
              </a:extLst>
            </p:cNvPr>
            <p:cNvSpPr/>
            <p:nvPr/>
          </p:nvSpPr>
          <p:spPr>
            <a:xfrm>
              <a:off x="4291583" y="58300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bg object 601">
              <a:extLst>
                <a:ext uri="{FF2B5EF4-FFF2-40B4-BE49-F238E27FC236}">
                  <a16:creationId xmlns:a16="http://schemas.microsoft.com/office/drawing/2014/main" id="{1AD52E01-1DA8-47AD-A20E-D52F0D144B27}"/>
                </a:ext>
              </a:extLst>
            </p:cNvPr>
            <p:cNvSpPr/>
            <p:nvPr/>
          </p:nvSpPr>
          <p:spPr>
            <a:xfrm>
              <a:off x="4417313" y="58178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bg object 602">
              <a:extLst>
                <a:ext uri="{FF2B5EF4-FFF2-40B4-BE49-F238E27FC236}">
                  <a16:creationId xmlns:a16="http://schemas.microsoft.com/office/drawing/2014/main" id="{97AC1B6D-1163-4B37-86A4-7559A996C196}"/>
                </a:ext>
              </a:extLst>
            </p:cNvPr>
            <p:cNvSpPr/>
            <p:nvPr/>
          </p:nvSpPr>
          <p:spPr>
            <a:xfrm>
              <a:off x="4580381" y="5692139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762" y="32004"/>
                  </a:lnTo>
                  <a:lnTo>
                    <a:pt x="0" y="64008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bg object 603">
              <a:extLst>
                <a:ext uri="{FF2B5EF4-FFF2-40B4-BE49-F238E27FC236}">
                  <a16:creationId xmlns:a16="http://schemas.microsoft.com/office/drawing/2014/main" id="{A4146765-DC63-4BA6-9CBB-6F87A69842A1}"/>
                </a:ext>
              </a:extLst>
            </p:cNvPr>
            <p:cNvSpPr/>
            <p:nvPr/>
          </p:nvSpPr>
          <p:spPr>
            <a:xfrm>
              <a:off x="4569713" y="567994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bg object 604">
              <a:extLst>
                <a:ext uri="{FF2B5EF4-FFF2-40B4-BE49-F238E27FC236}">
                  <a16:creationId xmlns:a16="http://schemas.microsoft.com/office/drawing/2014/main" id="{0CEAFA3E-8F28-41F6-A31A-98E9628BD4CC}"/>
                </a:ext>
              </a:extLst>
            </p:cNvPr>
            <p:cNvSpPr/>
            <p:nvPr/>
          </p:nvSpPr>
          <p:spPr>
            <a:xfrm>
              <a:off x="4443983" y="5679947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bg object 605">
              <a:extLst>
                <a:ext uri="{FF2B5EF4-FFF2-40B4-BE49-F238E27FC236}">
                  <a16:creationId xmlns:a16="http://schemas.microsoft.com/office/drawing/2014/main" id="{AC116910-E91A-46E8-AA8B-213186DC98AF}"/>
                </a:ext>
              </a:extLst>
            </p:cNvPr>
            <p:cNvSpPr/>
            <p:nvPr/>
          </p:nvSpPr>
          <p:spPr>
            <a:xfrm>
              <a:off x="4431791" y="5679947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bg object 606">
              <a:extLst>
                <a:ext uri="{FF2B5EF4-FFF2-40B4-BE49-F238E27FC236}">
                  <a16:creationId xmlns:a16="http://schemas.microsoft.com/office/drawing/2014/main" id="{DFA2F0D1-BE11-43CA-97AC-F0130D60E963}"/>
                </a:ext>
              </a:extLst>
            </p:cNvPr>
            <p:cNvSpPr/>
            <p:nvPr/>
          </p:nvSpPr>
          <p:spPr>
            <a:xfrm>
              <a:off x="4431029" y="5691377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0" y="126492"/>
                  </a:moveTo>
                  <a:lnTo>
                    <a:pt x="0" y="66294"/>
                  </a:lnTo>
                  <a:lnTo>
                    <a:pt x="761" y="33528"/>
                  </a:lnTo>
                  <a:lnTo>
                    <a:pt x="76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bg object 607">
              <a:extLst>
                <a:ext uri="{FF2B5EF4-FFF2-40B4-BE49-F238E27FC236}">
                  <a16:creationId xmlns:a16="http://schemas.microsoft.com/office/drawing/2014/main" id="{E863598D-1AD0-44D4-8DA4-D03D0667D189}"/>
                </a:ext>
              </a:extLst>
            </p:cNvPr>
            <p:cNvSpPr/>
            <p:nvPr/>
          </p:nvSpPr>
          <p:spPr>
            <a:xfrm>
              <a:off x="4431029" y="58178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bg object 608">
              <a:extLst>
                <a:ext uri="{FF2B5EF4-FFF2-40B4-BE49-F238E27FC236}">
                  <a16:creationId xmlns:a16="http://schemas.microsoft.com/office/drawing/2014/main" id="{5D73ED2E-8172-4BEC-BBF8-DEA3DDE07E61}"/>
                </a:ext>
              </a:extLst>
            </p:cNvPr>
            <p:cNvSpPr/>
            <p:nvPr/>
          </p:nvSpPr>
          <p:spPr>
            <a:xfrm>
              <a:off x="4443221" y="58300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bg object 609">
              <a:extLst>
                <a:ext uri="{FF2B5EF4-FFF2-40B4-BE49-F238E27FC236}">
                  <a16:creationId xmlns:a16="http://schemas.microsoft.com/office/drawing/2014/main" id="{EAF47929-03F3-476E-BD9B-D4D0BF4D50C0}"/>
                </a:ext>
              </a:extLst>
            </p:cNvPr>
            <p:cNvSpPr/>
            <p:nvPr/>
          </p:nvSpPr>
          <p:spPr>
            <a:xfrm>
              <a:off x="4568951" y="58178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bg object 610">
              <a:extLst>
                <a:ext uri="{FF2B5EF4-FFF2-40B4-BE49-F238E27FC236}">
                  <a16:creationId xmlns:a16="http://schemas.microsoft.com/office/drawing/2014/main" id="{EA1B14ED-AB6F-4E2B-AE9D-991D793E756D}"/>
                </a:ext>
              </a:extLst>
            </p:cNvPr>
            <p:cNvSpPr/>
            <p:nvPr/>
          </p:nvSpPr>
          <p:spPr>
            <a:xfrm>
              <a:off x="4732019" y="5692139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762" y="32004"/>
                  </a:lnTo>
                  <a:lnTo>
                    <a:pt x="0" y="64008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bg object 611">
              <a:extLst>
                <a:ext uri="{FF2B5EF4-FFF2-40B4-BE49-F238E27FC236}">
                  <a16:creationId xmlns:a16="http://schemas.microsoft.com/office/drawing/2014/main" id="{5278974D-7EE7-4DBE-8534-B6004E2C2539}"/>
                </a:ext>
              </a:extLst>
            </p:cNvPr>
            <p:cNvSpPr/>
            <p:nvPr/>
          </p:nvSpPr>
          <p:spPr>
            <a:xfrm>
              <a:off x="4721351" y="567994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bg object 612">
              <a:extLst>
                <a:ext uri="{FF2B5EF4-FFF2-40B4-BE49-F238E27FC236}">
                  <a16:creationId xmlns:a16="http://schemas.microsoft.com/office/drawing/2014/main" id="{E4BBA20F-FEAD-4985-885C-009CBB9139FB}"/>
                </a:ext>
              </a:extLst>
            </p:cNvPr>
            <p:cNvSpPr/>
            <p:nvPr/>
          </p:nvSpPr>
          <p:spPr>
            <a:xfrm>
              <a:off x="4595621" y="5679947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bg object 613">
              <a:extLst>
                <a:ext uri="{FF2B5EF4-FFF2-40B4-BE49-F238E27FC236}">
                  <a16:creationId xmlns:a16="http://schemas.microsoft.com/office/drawing/2014/main" id="{6B0F39EF-D547-4274-BE20-1573D6FFA132}"/>
                </a:ext>
              </a:extLst>
            </p:cNvPr>
            <p:cNvSpPr/>
            <p:nvPr/>
          </p:nvSpPr>
          <p:spPr>
            <a:xfrm>
              <a:off x="4583429" y="567994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bg object 614">
              <a:extLst>
                <a:ext uri="{FF2B5EF4-FFF2-40B4-BE49-F238E27FC236}">
                  <a16:creationId xmlns:a16="http://schemas.microsoft.com/office/drawing/2014/main" id="{4F8154AD-0162-4530-AA6F-229D299B9829}"/>
                </a:ext>
              </a:extLst>
            </p:cNvPr>
            <p:cNvSpPr/>
            <p:nvPr/>
          </p:nvSpPr>
          <p:spPr>
            <a:xfrm>
              <a:off x="4582667" y="5692139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29"/>
                  </a:moveTo>
                  <a:lnTo>
                    <a:pt x="0" y="73913"/>
                  </a:lnTo>
                  <a:lnTo>
                    <a:pt x="761" y="48767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bg object 615">
              <a:extLst>
                <a:ext uri="{FF2B5EF4-FFF2-40B4-BE49-F238E27FC236}">
                  <a16:creationId xmlns:a16="http://schemas.microsoft.com/office/drawing/2014/main" id="{EA051F9C-B3F3-424F-8DA8-458547826E3D}"/>
                </a:ext>
              </a:extLst>
            </p:cNvPr>
            <p:cNvSpPr/>
            <p:nvPr/>
          </p:nvSpPr>
          <p:spPr>
            <a:xfrm>
              <a:off x="4582667" y="58178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bg object 616">
              <a:extLst>
                <a:ext uri="{FF2B5EF4-FFF2-40B4-BE49-F238E27FC236}">
                  <a16:creationId xmlns:a16="http://schemas.microsoft.com/office/drawing/2014/main" id="{EB24764C-B274-4DC5-9FCF-FC0A91131850}"/>
                </a:ext>
              </a:extLst>
            </p:cNvPr>
            <p:cNvSpPr/>
            <p:nvPr/>
          </p:nvSpPr>
          <p:spPr>
            <a:xfrm>
              <a:off x="4594859" y="58300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bg object 617">
              <a:extLst>
                <a:ext uri="{FF2B5EF4-FFF2-40B4-BE49-F238E27FC236}">
                  <a16:creationId xmlns:a16="http://schemas.microsoft.com/office/drawing/2014/main" id="{A8186498-1B53-46D6-A4B0-8F40EAD0F4B3}"/>
                </a:ext>
              </a:extLst>
            </p:cNvPr>
            <p:cNvSpPr/>
            <p:nvPr/>
          </p:nvSpPr>
          <p:spPr>
            <a:xfrm>
              <a:off x="4720589" y="58178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bg object 618">
              <a:extLst>
                <a:ext uri="{FF2B5EF4-FFF2-40B4-BE49-F238E27FC236}">
                  <a16:creationId xmlns:a16="http://schemas.microsoft.com/office/drawing/2014/main" id="{51DB43C7-7773-445B-BFB3-C89B0E5F5C0F}"/>
                </a:ext>
              </a:extLst>
            </p:cNvPr>
            <p:cNvSpPr/>
            <p:nvPr/>
          </p:nvSpPr>
          <p:spPr>
            <a:xfrm>
              <a:off x="4883657" y="5692139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4" h="125729">
                  <a:moveTo>
                    <a:pt x="1524" y="0"/>
                  </a:moveTo>
                  <a:lnTo>
                    <a:pt x="762" y="32004"/>
                  </a:lnTo>
                  <a:lnTo>
                    <a:pt x="762" y="64008"/>
                  </a:lnTo>
                  <a:lnTo>
                    <a:pt x="0" y="89154"/>
                  </a:lnTo>
                  <a:lnTo>
                    <a:pt x="0" y="1257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bg object 619">
              <a:extLst>
                <a:ext uri="{FF2B5EF4-FFF2-40B4-BE49-F238E27FC236}">
                  <a16:creationId xmlns:a16="http://schemas.microsoft.com/office/drawing/2014/main" id="{AC4C5397-8F7B-4C39-86AE-EE4ED05E6573}"/>
                </a:ext>
              </a:extLst>
            </p:cNvPr>
            <p:cNvSpPr/>
            <p:nvPr/>
          </p:nvSpPr>
          <p:spPr>
            <a:xfrm>
              <a:off x="4872989" y="568070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0"/>
                  </a:moveTo>
                  <a:lnTo>
                    <a:pt x="12192" y="1142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bg object 620">
              <a:extLst>
                <a:ext uri="{FF2B5EF4-FFF2-40B4-BE49-F238E27FC236}">
                  <a16:creationId xmlns:a16="http://schemas.microsoft.com/office/drawing/2014/main" id="{20B44D7A-2E1B-460C-8E7B-F7A9FA810D16}"/>
                </a:ext>
              </a:extLst>
            </p:cNvPr>
            <p:cNvSpPr/>
            <p:nvPr/>
          </p:nvSpPr>
          <p:spPr>
            <a:xfrm>
              <a:off x="4748021" y="568070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bg object 621">
              <a:extLst>
                <a:ext uri="{FF2B5EF4-FFF2-40B4-BE49-F238E27FC236}">
                  <a16:creationId xmlns:a16="http://schemas.microsoft.com/office/drawing/2014/main" id="{06D4013E-2029-42CD-A17D-C9A102571B88}"/>
                </a:ext>
              </a:extLst>
            </p:cNvPr>
            <p:cNvSpPr/>
            <p:nvPr/>
          </p:nvSpPr>
          <p:spPr>
            <a:xfrm>
              <a:off x="4735829" y="568070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bg object 622">
              <a:extLst>
                <a:ext uri="{FF2B5EF4-FFF2-40B4-BE49-F238E27FC236}">
                  <a16:creationId xmlns:a16="http://schemas.microsoft.com/office/drawing/2014/main" id="{CB4AE1B3-2FC2-490A-A126-D3476D5D4F45}"/>
                </a:ext>
              </a:extLst>
            </p:cNvPr>
            <p:cNvSpPr/>
            <p:nvPr/>
          </p:nvSpPr>
          <p:spPr>
            <a:xfrm>
              <a:off x="4734305" y="5692139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4" h="125729">
                  <a:moveTo>
                    <a:pt x="0" y="125729"/>
                  </a:moveTo>
                  <a:lnTo>
                    <a:pt x="0" y="79247"/>
                  </a:lnTo>
                  <a:lnTo>
                    <a:pt x="761" y="64007"/>
                  </a:lnTo>
                  <a:lnTo>
                    <a:pt x="761" y="32003"/>
                  </a:lnTo>
                  <a:lnTo>
                    <a:pt x="1523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bg object 623">
              <a:extLst>
                <a:ext uri="{FF2B5EF4-FFF2-40B4-BE49-F238E27FC236}">
                  <a16:creationId xmlns:a16="http://schemas.microsoft.com/office/drawing/2014/main" id="{38A555A5-B0C7-4D30-BBC3-A74EE89658A7}"/>
                </a:ext>
              </a:extLst>
            </p:cNvPr>
            <p:cNvSpPr/>
            <p:nvPr/>
          </p:nvSpPr>
          <p:spPr>
            <a:xfrm>
              <a:off x="4734305" y="58178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bg object 624">
              <a:extLst>
                <a:ext uri="{FF2B5EF4-FFF2-40B4-BE49-F238E27FC236}">
                  <a16:creationId xmlns:a16="http://schemas.microsoft.com/office/drawing/2014/main" id="{2DC812E6-52BD-46CA-9359-EAF638A631CD}"/>
                </a:ext>
              </a:extLst>
            </p:cNvPr>
            <p:cNvSpPr/>
            <p:nvPr/>
          </p:nvSpPr>
          <p:spPr>
            <a:xfrm>
              <a:off x="4746497" y="58300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bg object 625">
              <a:extLst>
                <a:ext uri="{FF2B5EF4-FFF2-40B4-BE49-F238E27FC236}">
                  <a16:creationId xmlns:a16="http://schemas.microsoft.com/office/drawing/2014/main" id="{DD79DC75-4E69-4B95-B371-879005FE4A4C}"/>
                </a:ext>
              </a:extLst>
            </p:cNvPr>
            <p:cNvSpPr/>
            <p:nvPr/>
          </p:nvSpPr>
          <p:spPr>
            <a:xfrm>
              <a:off x="4872227" y="58178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bg object 626">
              <a:extLst>
                <a:ext uri="{FF2B5EF4-FFF2-40B4-BE49-F238E27FC236}">
                  <a16:creationId xmlns:a16="http://schemas.microsoft.com/office/drawing/2014/main" id="{ED2C15ED-FCD0-4BB5-83C6-F85620F0AB13}"/>
                </a:ext>
              </a:extLst>
            </p:cNvPr>
            <p:cNvSpPr/>
            <p:nvPr/>
          </p:nvSpPr>
          <p:spPr>
            <a:xfrm>
              <a:off x="5035295" y="5692901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4" h="125729">
                  <a:moveTo>
                    <a:pt x="1524" y="0"/>
                  </a:moveTo>
                  <a:lnTo>
                    <a:pt x="762" y="31242"/>
                  </a:lnTo>
                  <a:lnTo>
                    <a:pt x="762" y="88392"/>
                  </a:lnTo>
                  <a:lnTo>
                    <a:pt x="0" y="113538"/>
                  </a:lnTo>
                  <a:lnTo>
                    <a:pt x="762" y="1257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bg object 627">
              <a:extLst>
                <a:ext uri="{FF2B5EF4-FFF2-40B4-BE49-F238E27FC236}">
                  <a16:creationId xmlns:a16="http://schemas.microsoft.com/office/drawing/2014/main" id="{F8C7F4E5-B74A-4601-8E36-663633727554}"/>
                </a:ext>
              </a:extLst>
            </p:cNvPr>
            <p:cNvSpPr/>
            <p:nvPr/>
          </p:nvSpPr>
          <p:spPr>
            <a:xfrm>
              <a:off x="5024627" y="568070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bg object 628">
              <a:extLst>
                <a:ext uri="{FF2B5EF4-FFF2-40B4-BE49-F238E27FC236}">
                  <a16:creationId xmlns:a16="http://schemas.microsoft.com/office/drawing/2014/main" id="{0FA6779E-EE0B-4C3B-AC3C-15D6D5925B0D}"/>
                </a:ext>
              </a:extLst>
            </p:cNvPr>
            <p:cNvSpPr/>
            <p:nvPr/>
          </p:nvSpPr>
          <p:spPr>
            <a:xfrm>
              <a:off x="4899659" y="568070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bg object 629">
              <a:extLst>
                <a:ext uri="{FF2B5EF4-FFF2-40B4-BE49-F238E27FC236}">
                  <a16:creationId xmlns:a16="http://schemas.microsoft.com/office/drawing/2014/main" id="{AB42046A-B687-49FF-AB70-F42C3AB40E0E}"/>
                </a:ext>
              </a:extLst>
            </p:cNvPr>
            <p:cNvSpPr/>
            <p:nvPr/>
          </p:nvSpPr>
          <p:spPr>
            <a:xfrm>
              <a:off x="4887467" y="568070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bg object 630">
              <a:extLst>
                <a:ext uri="{FF2B5EF4-FFF2-40B4-BE49-F238E27FC236}">
                  <a16:creationId xmlns:a16="http://schemas.microsoft.com/office/drawing/2014/main" id="{B404134A-5C53-4E10-98E8-A9A913A99DBD}"/>
                </a:ext>
              </a:extLst>
            </p:cNvPr>
            <p:cNvSpPr/>
            <p:nvPr/>
          </p:nvSpPr>
          <p:spPr>
            <a:xfrm>
              <a:off x="4885943" y="5692139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4" h="125729">
                  <a:moveTo>
                    <a:pt x="762" y="125729"/>
                  </a:moveTo>
                  <a:lnTo>
                    <a:pt x="0" y="110489"/>
                  </a:lnTo>
                  <a:lnTo>
                    <a:pt x="762" y="94487"/>
                  </a:lnTo>
                  <a:lnTo>
                    <a:pt x="762" y="32003"/>
                  </a:lnTo>
                  <a:lnTo>
                    <a:pt x="152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bg object 631">
              <a:extLst>
                <a:ext uri="{FF2B5EF4-FFF2-40B4-BE49-F238E27FC236}">
                  <a16:creationId xmlns:a16="http://schemas.microsoft.com/office/drawing/2014/main" id="{64ACBDA5-63F2-4E9D-8107-968E6A1B9238}"/>
                </a:ext>
              </a:extLst>
            </p:cNvPr>
            <p:cNvSpPr/>
            <p:nvPr/>
          </p:nvSpPr>
          <p:spPr>
            <a:xfrm>
              <a:off x="4886705" y="58178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bg object 632">
              <a:extLst>
                <a:ext uri="{FF2B5EF4-FFF2-40B4-BE49-F238E27FC236}">
                  <a16:creationId xmlns:a16="http://schemas.microsoft.com/office/drawing/2014/main" id="{CBE4824A-1343-48DA-9EF4-4D3FCA1FC3FD}"/>
                </a:ext>
              </a:extLst>
            </p:cNvPr>
            <p:cNvSpPr/>
            <p:nvPr/>
          </p:nvSpPr>
          <p:spPr>
            <a:xfrm>
              <a:off x="4898135" y="5830061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125729" y="762"/>
                  </a:moveTo>
                  <a:lnTo>
                    <a:pt x="64769" y="762"/>
                  </a:ln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bg object 633">
              <a:extLst>
                <a:ext uri="{FF2B5EF4-FFF2-40B4-BE49-F238E27FC236}">
                  <a16:creationId xmlns:a16="http://schemas.microsoft.com/office/drawing/2014/main" id="{6425CB5D-B3FF-48FC-B17B-3A5E687AAE00}"/>
                </a:ext>
              </a:extLst>
            </p:cNvPr>
            <p:cNvSpPr/>
            <p:nvPr/>
          </p:nvSpPr>
          <p:spPr>
            <a:xfrm>
              <a:off x="5023865" y="58186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bg object 634">
              <a:extLst>
                <a:ext uri="{FF2B5EF4-FFF2-40B4-BE49-F238E27FC236}">
                  <a16:creationId xmlns:a16="http://schemas.microsoft.com/office/drawing/2014/main" id="{BCC254A0-86F1-4155-B57D-536040FE2EF1}"/>
                </a:ext>
              </a:extLst>
            </p:cNvPr>
            <p:cNvSpPr/>
            <p:nvPr/>
          </p:nvSpPr>
          <p:spPr>
            <a:xfrm>
              <a:off x="5187695" y="5692901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0" y="32004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bg object 635">
              <a:extLst>
                <a:ext uri="{FF2B5EF4-FFF2-40B4-BE49-F238E27FC236}">
                  <a16:creationId xmlns:a16="http://schemas.microsoft.com/office/drawing/2014/main" id="{BE83B006-BE5B-4A84-9F1E-AFF5188D6351}"/>
                </a:ext>
              </a:extLst>
            </p:cNvPr>
            <p:cNvSpPr/>
            <p:nvPr/>
          </p:nvSpPr>
          <p:spPr>
            <a:xfrm>
              <a:off x="5177027" y="568070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bg object 636">
              <a:extLst>
                <a:ext uri="{FF2B5EF4-FFF2-40B4-BE49-F238E27FC236}">
                  <a16:creationId xmlns:a16="http://schemas.microsoft.com/office/drawing/2014/main" id="{5B1DD495-722F-43C0-8A11-915DDEFBBDE0}"/>
                </a:ext>
              </a:extLst>
            </p:cNvPr>
            <p:cNvSpPr/>
            <p:nvPr/>
          </p:nvSpPr>
          <p:spPr>
            <a:xfrm>
              <a:off x="5051297" y="568070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bg object 637">
              <a:extLst>
                <a:ext uri="{FF2B5EF4-FFF2-40B4-BE49-F238E27FC236}">
                  <a16:creationId xmlns:a16="http://schemas.microsoft.com/office/drawing/2014/main" id="{12228932-8E79-40CB-B7C6-E23CCE9CEF2E}"/>
                </a:ext>
              </a:extLst>
            </p:cNvPr>
            <p:cNvSpPr/>
            <p:nvPr/>
          </p:nvSpPr>
          <p:spPr>
            <a:xfrm>
              <a:off x="5039105" y="568070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bg object 638">
              <a:extLst>
                <a:ext uri="{FF2B5EF4-FFF2-40B4-BE49-F238E27FC236}">
                  <a16:creationId xmlns:a16="http://schemas.microsoft.com/office/drawing/2014/main" id="{B9D7E9A4-7D6A-4FE1-8B71-00C5140A4090}"/>
                </a:ext>
              </a:extLst>
            </p:cNvPr>
            <p:cNvSpPr/>
            <p:nvPr/>
          </p:nvSpPr>
          <p:spPr>
            <a:xfrm>
              <a:off x="5038343" y="5692901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30480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bg object 639">
              <a:extLst>
                <a:ext uri="{FF2B5EF4-FFF2-40B4-BE49-F238E27FC236}">
                  <a16:creationId xmlns:a16="http://schemas.microsoft.com/office/drawing/2014/main" id="{78330262-83FC-4A96-83AB-D71CD5F946A8}"/>
                </a:ext>
              </a:extLst>
            </p:cNvPr>
            <p:cNvSpPr/>
            <p:nvPr/>
          </p:nvSpPr>
          <p:spPr>
            <a:xfrm>
              <a:off x="5038343" y="5818631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bg object 640">
              <a:extLst>
                <a:ext uri="{FF2B5EF4-FFF2-40B4-BE49-F238E27FC236}">
                  <a16:creationId xmlns:a16="http://schemas.microsoft.com/office/drawing/2014/main" id="{724B4670-C001-4CA1-A0F7-907FC970D060}"/>
                </a:ext>
              </a:extLst>
            </p:cNvPr>
            <p:cNvSpPr/>
            <p:nvPr/>
          </p:nvSpPr>
          <p:spPr>
            <a:xfrm>
              <a:off x="5049773" y="5830823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bg object 641">
              <a:extLst>
                <a:ext uri="{FF2B5EF4-FFF2-40B4-BE49-F238E27FC236}">
                  <a16:creationId xmlns:a16="http://schemas.microsoft.com/office/drawing/2014/main" id="{83BA4EFB-8594-4604-A179-95E8EC911D68}"/>
                </a:ext>
              </a:extLst>
            </p:cNvPr>
            <p:cNvSpPr/>
            <p:nvPr/>
          </p:nvSpPr>
          <p:spPr>
            <a:xfrm>
              <a:off x="5175503" y="58186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bg object 642">
              <a:extLst>
                <a:ext uri="{FF2B5EF4-FFF2-40B4-BE49-F238E27FC236}">
                  <a16:creationId xmlns:a16="http://schemas.microsoft.com/office/drawing/2014/main" id="{267761B3-B0B9-4619-843E-AFC6BA7CBC0A}"/>
                </a:ext>
              </a:extLst>
            </p:cNvPr>
            <p:cNvSpPr/>
            <p:nvPr/>
          </p:nvSpPr>
          <p:spPr>
            <a:xfrm>
              <a:off x="5339333" y="5692901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762" y="32004"/>
                  </a:lnTo>
                  <a:lnTo>
                    <a:pt x="0" y="63246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bg object 643">
              <a:extLst>
                <a:ext uri="{FF2B5EF4-FFF2-40B4-BE49-F238E27FC236}">
                  <a16:creationId xmlns:a16="http://schemas.microsoft.com/office/drawing/2014/main" id="{EF33491A-1922-47EA-8C0C-52E594FB5AE7}"/>
                </a:ext>
              </a:extLst>
            </p:cNvPr>
            <p:cNvSpPr/>
            <p:nvPr/>
          </p:nvSpPr>
          <p:spPr>
            <a:xfrm>
              <a:off x="5328665" y="5681471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bg object 644">
              <a:extLst>
                <a:ext uri="{FF2B5EF4-FFF2-40B4-BE49-F238E27FC236}">
                  <a16:creationId xmlns:a16="http://schemas.microsoft.com/office/drawing/2014/main" id="{7D7113E6-23BD-4CED-AB50-44BCCA886B85}"/>
                </a:ext>
              </a:extLst>
            </p:cNvPr>
            <p:cNvSpPr/>
            <p:nvPr/>
          </p:nvSpPr>
          <p:spPr>
            <a:xfrm>
              <a:off x="5202935" y="568147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bg object 645">
              <a:extLst>
                <a:ext uri="{FF2B5EF4-FFF2-40B4-BE49-F238E27FC236}">
                  <a16:creationId xmlns:a16="http://schemas.microsoft.com/office/drawing/2014/main" id="{E30970F8-21F4-4E05-86F8-830A793BE9CD}"/>
                </a:ext>
              </a:extLst>
            </p:cNvPr>
            <p:cNvSpPr/>
            <p:nvPr/>
          </p:nvSpPr>
          <p:spPr>
            <a:xfrm>
              <a:off x="5190743" y="56814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bg object 646">
              <a:extLst>
                <a:ext uri="{FF2B5EF4-FFF2-40B4-BE49-F238E27FC236}">
                  <a16:creationId xmlns:a16="http://schemas.microsoft.com/office/drawing/2014/main" id="{34A9731F-52DC-42C7-A582-4EACB2E7CE48}"/>
                </a:ext>
              </a:extLst>
            </p:cNvPr>
            <p:cNvSpPr/>
            <p:nvPr/>
          </p:nvSpPr>
          <p:spPr>
            <a:xfrm>
              <a:off x="5189981" y="5692901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57912"/>
                  </a:lnTo>
                  <a:lnTo>
                    <a:pt x="761" y="28956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bg object 647">
              <a:extLst>
                <a:ext uri="{FF2B5EF4-FFF2-40B4-BE49-F238E27FC236}">
                  <a16:creationId xmlns:a16="http://schemas.microsoft.com/office/drawing/2014/main" id="{C727ADA7-C1D9-4258-A863-C6C8C610038F}"/>
                </a:ext>
              </a:extLst>
            </p:cNvPr>
            <p:cNvSpPr/>
            <p:nvPr/>
          </p:nvSpPr>
          <p:spPr>
            <a:xfrm>
              <a:off x="5189981" y="58186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bg object 648">
              <a:extLst>
                <a:ext uri="{FF2B5EF4-FFF2-40B4-BE49-F238E27FC236}">
                  <a16:creationId xmlns:a16="http://schemas.microsoft.com/office/drawing/2014/main" id="{59A674E0-DBCF-4E78-8AFA-3BEEB19F5F74}"/>
                </a:ext>
              </a:extLst>
            </p:cNvPr>
            <p:cNvSpPr/>
            <p:nvPr/>
          </p:nvSpPr>
          <p:spPr>
            <a:xfrm>
              <a:off x="5202173" y="5830823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bg object 649">
              <a:extLst>
                <a:ext uri="{FF2B5EF4-FFF2-40B4-BE49-F238E27FC236}">
                  <a16:creationId xmlns:a16="http://schemas.microsoft.com/office/drawing/2014/main" id="{C1AF864C-2280-4634-88B9-C951A1F949AC}"/>
                </a:ext>
              </a:extLst>
            </p:cNvPr>
            <p:cNvSpPr/>
            <p:nvPr/>
          </p:nvSpPr>
          <p:spPr>
            <a:xfrm>
              <a:off x="5327141" y="58186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bg object 650">
              <a:extLst>
                <a:ext uri="{FF2B5EF4-FFF2-40B4-BE49-F238E27FC236}">
                  <a16:creationId xmlns:a16="http://schemas.microsoft.com/office/drawing/2014/main" id="{601978BC-32C1-4449-961B-69099AD78022}"/>
                </a:ext>
              </a:extLst>
            </p:cNvPr>
            <p:cNvSpPr/>
            <p:nvPr/>
          </p:nvSpPr>
          <p:spPr>
            <a:xfrm>
              <a:off x="4001262" y="5380481"/>
              <a:ext cx="1061085" cy="130810"/>
            </a:xfrm>
            <a:custGeom>
              <a:avLst/>
              <a:gdLst/>
              <a:ahLst/>
              <a:cxnLst/>
              <a:rect l="l" t="t" r="r" b="b"/>
              <a:pathLst>
                <a:path w="1061085" h="130810">
                  <a:moveTo>
                    <a:pt x="3048" y="0"/>
                  </a:moveTo>
                  <a:lnTo>
                    <a:pt x="3810" y="0"/>
                  </a:lnTo>
                </a:path>
                <a:path w="1061085" h="130810">
                  <a:moveTo>
                    <a:pt x="3048" y="0"/>
                  </a:moveTo>
                  <a:lnTo>
                    <a:pt x="0" y="130302"/>
                  </a:lnTo>
                  <a:lnTo>
                    <a:pt x="105918" y="130302"/>
                  </a:lnTo>
                  <a:lnTo>
                    <a:pt x="157937" y="130302"/>
                  </a:lnTo>
                  <a:lnTo>
                    <a:pt x="209956" y="130301"/>
                  </a:lnTo>
                  <a:lnTo>
                    <a:pt x="261975" y="130301"/>
                  </a:lnTo>
                  <a:lnTo>
                    <a:pt x="313994" y="130301"/>
                  </a:lnTo>
                  <a:lnTo>
                    <a:pt x="366014" y="130301"/>
                  </a:lnTo>
                  <a:lnTo>
                    <a:pt x="418033" y="130301"/>
                  </a:lnTo>
                  <a:lnTo>
                    <a:pt x="470052" y="130301"/>
                  </a:lnTo>
                  <a:lnTo>
                    <a:pt x="522071" y="130301"/>
                  </a:lnTo>
                  <a:lnTo>
                    <a:pt x="574090" y="130301"/>
                  </a:lnTo>
                  <a:lnTo>
                    <a:pt x="886206" y="130301"/>
                  </a:lnTo>
                  <a:lnTo>
                    <a:pt x="1059942" y="130301"/>
                  </a:lnTo>
                  <a:lnTo>
                    <a:pt x="1060704" y="10363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bg object 651">
              <a:extLst>
                <a:ext uri="{FF2B5EF4-FFF2-40B4-BE49-F238E27FC236}">
                  <a16:creationId xmlns:a16="http://schemas.microsoft.com/office/drawing/2014/main" id="{2C82C89D-4911-4EDA-8C86-E900093B010D}"/>
                </a:ext>
              </a:extLst>
            </p:cNvPr>
            <p:cNvSpPr/>
            <p:nvPr/>
          </p:nvSpPr>
          <p:spPr>
            <a:xfrm>
              <a:off x="5061966" y="5484113"/>
              <a:ext cx="295275" cy="29209"/>
            </a:xfrm>
            <a:custGeom>
              <a:avLst/>
              <a:gdLst/>
              <a:ahLst/>
              <a:cxnLst/>
              <a:rect l="l" t="t" r="r" b="b"/>
              <a:pathLst>
                <a:path w="295275" h="29210">
                  <a:moveTo>
                    <a:pt x="294893" y="2895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bg object 652">
              <a:extLst>
                <a:ext uri="{FF2B5EF4-FFF2-40B4-BE49-F238E27FC236}">
                  <a16:creationId xmlns:a16="http://schemas.microsoft.com/office/drawing/2014/main" id="{05E58086-CA95-4D8C-8BE5-27BEB76990ED}"/>
                </a:ext>
              </a:extLst>
            </p:cNvPr>
            <p:cNvSpPr/>
            <p:nvPr/>
          </p:nvSpPr>
          <p:spPr>
            <a:xfrm>
              <a:off x="5352248" y="5513069"/>
              <a:ext cx="5080" cy="371475"/>
            </a:xfrm>
            <a:custGeom>
              <a:avLst/>
              <a:gdLst/>
              <a:ahLst/>
              <a:cxnLst/>
              <a:rect l="l" t="t" r="r" b="b"/>
              <a:pathLst>
                <a:path w="5079" h="371475">
                  <a:moveTo>
                    <a:pt x="1563" y="371093"/>
                  </a:moveTo>
                  <a:lnTo>
                    <a:pt x="1563" y="368045"/>
                  </a:lnTo>
                  <a:lnTo>
                    <a:pt x="801" y="364997"/>
                  </a:lnTo>
                  <a:lnTo>
                    <a:pt x="834" y="351715"/>
                  </a:lnTo>
                  <a:lnTo>
                    <a:pt x="416" y="338666"/>
                  </a:lnTo>
                  <a:lnTo>
                    <a:pt x="0" y="325637"/>
                  </a:lnTo>
                  <a:lnTo>
                    <a:pt x="39" y="312419"/>
                  </a:lnTo>
                  <a:lnTo>
                    <a:pt x="39" y="278891"/>
                  </a:lnTo>
                  <a:lnTo>
                    <a:pt x="512" y="230880"/>
                  </a:lnTo>
                  <a:lnTo>
                    <a:pt x="1249" y="182875"/>
                  </a:lnTo>
                  <a:lnTo>
                    <a:pt x="2143" y="134872"/>
                  </a:lnTo>
                  <a:lnTo>
                    <a:pt x="3087" y="86867"/>
                  </a:lnTo>
                  <a:lnTo>
                    <a:pt x="461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bg object 653">
              <a:extLst>
                <a:ext uri="{FF2B5EF4-FFF2-40B4-BE49-F238E27FC236}">
                  <a16:creationId xmlns:a16="http://schemas.microsoft.com/office/drawing/2014/main" id="{E83D5ED3-5BDC-47D3-8FB1-5F16259A5EE1}"/>
                </a:ext>
              </a:extLst>
            </p:cNvPr>
            <p:cNvSpPr/>
            <p:nvPr/>
          </p:nvSpPr>
          <p:spPr>
            <a:xfrm>
              <a:off x="3973068" y="5817107"/>
              <a:ext cx="1381125" cy="67310"/>
            </a:xfrm>
            <a:custGeom>
              <a:avLst/>
              <a:gdLst/>
              <a:ahLst/>
              <a:cxnLst/>
              <a:rect l="l" t="t" r="r" b="b"/>
              <a:pathLst>
                <a:path w="1381125" h="67310">
                  <a:moveTo>
                    <a:pt x="2286" y="65532"/>
                  </a:moveTo>
                  <a:lnTo>
                    <a:pt x="1380744" y="67056"/>
                  </a:lnTo>
                </a:path>
                <a:path w="1381125" h="67310">
                  <a:moveTo>
                    <a:pt x="2286" y="65532"/>
                  </a:moveTo>
                  <a:lnTo>
                    <a:pt x="2286" y="62484"/>
                  </a:lnTo>
                  <a:lnTo>
                    <a:pt x="1117" y="50356"/>
                  </a:lnTo>
                  <a:lnTo>
                    <a:pt x="828" y="37685"/>
                  </a:lnTo>
                  <a:lnTo>
                    <a:pt x="696" y="25031"/>
                  </a:lnTo>
                  <a:lnTo>
                    <a:pt x="0" y="12954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bg object 654">
              <a:extLst>
                <a:ext uri="{FF2B5EF4-FFF2-40B4-BE49-F238E27FC236}">
                  <a16:creationId xmlns:a16="http://schemas.microsoft.com/office/drawing/2014/main" id="{D7590980-9B79-4464-9C1B-486DA7FBFB7F}"/>
                </a:ext>
              </a:extLst>
            </p:cNvPr>
            <p:cNvSpPr/>
            <p:nvPr/>
          </p:nvSpPr>
          <p:spPr>
            <a:xfrm>
              <a:off x="3973830" y="5665469"/>
              <a:ext cx="0" cy="151765"/>
            </a:xfrm>
            <a:custGeom>
              <a:avLst/>
              <a:gdLst/>
              <a:ahLst/>
              <a:cxnLst/>
              <a:rect l="l" t="t" r="r" b="b"/>
              <a:pathLst>
                <a:path h="151764">
                  <a:moveTo>
                    <a:pt x="0" y="25145"/>
                  </a:moveTo>
                  <a:lnTo>
                    <a:pt x="0" y="151637"/>
                  </a:lnTo>
                </a:path>
                <a:path h="151764">
                  <a:moveTo>
                    <a:pt x="0" y="2514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bg object 655">
              <a:extLst>
                <a:ext uri="{FF2B5EF4-FFF2-40B4-BE49-F238E27FC236}">
                  <a16:creationId xmlns:a16="http://schemas.microsoft.com/office/drawing/2014/main" id="{FC51D8D1-0966-4D1A-AC04-A9559912C2F3}"/>
                </a:ext>
              </a:extLst>
            </p:cNvPr>
            <p:cNvSpPr/>
            <p:nvPr/>
          </p:nvSpPr>
          <p:spPr>
            <a:xfrm>
              <a:off x="3974592" y="5540501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2286" y="0"/>
                  </a:moveTo>
                  <a:lnTo>
                    <a:pt x="2286" y="16002"/>
                  </a:lnTo>
                  <a:lnTo>
                    <a:pt x="1524" y="32766"/>
                  </a:lnTo>
                  <a:lnTo>
                    <a:pt x="762" y="65532"/>
                  </a:lnTo>
                  <a:lnTo>
                    <a:pt x="762" y="95250"/>
                  </a:lnTo>
                  <a:lnTo>
                    <a:pt x="0" y="124205"/>
                  </a:lnTo>
                </a:path>
                <a:path w="3175" h="124460">
                  <a:moveTo>
                    <a:pt x="2286" y="0"/>
                  </a:moveTo>
                  <a:lnTo>
                    <a:pt x="304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bg object 656">
              <a:extLst>
                <a:ext uri="{FF2B5EF4-FFF2-40B4-BE49-F238E27FC236}">
                  <a16:creationId xmlns:a16="http://schemas.microsoft.com/office/drawing/2014/main" id="{CE22FD99-1979-476F-A5A2-8F5ABA35BDDC}"/>
                </a:ext>
              </a:extLst>
            </p:cNvPr>
            <p:cNvSpPr/>
            <p:nvPr/>
          </p:nvSpPr>
          <p:spPr>
            <a:xfrm>
              <a:off x="3976878" y="5514593"/>
              <a:ext cx="0" cy="25400"/>
            </a:xfrm>
            <a:custGeom>
              <a:avLst/>
              <a:gdLst/>
              <a:ahLst/>
              <a:cxnLst/>
              <a:rect l="l" t="t" r="r" b="b"/>
              <a:pathLst>
                <a:path h="25400">
                  <a:moveTo>
                    <a:pt x="0" y="2514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bg object 657">
              <a:extLst>
                <a:ext uri="{FF2B5EF4-FFF2-40B4-BE49-F238E27FC236}">
                  <a16:creationId xmlns:a16="http://schemas.microsoft.com/office/drawing/2014/main" id="{B5F1C97F-2917-4C3D-968A-990DB8575572}"/>
                </a:ext>
              </a:extLst>
            </p:cNvPr>
            <p:cNvSpPr/>
            <p:nvPr/>
          </p:nvSpPr>
          <p:spPr>
            <a:xfrm>
              <a:off x="3977640" y="5514593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bg object 658">
              <a:extLst>
                <a:ext uri="{FF2B5EF4-FFF2-40B4-BE49-F238E27FC236}">
                  <a16:creationId xmlns:a16="http://schemas.microsoft.com/office/drawing/2014/main" id="{477E91FA-75EC-40E9-B0C0-F9979906436B}"/>
                </a:ext>
              </a:extLst>
            </p:cNvPr>
            <p:cNvSpPr/>
            <p:nvPr/>
          </p:nvSpPr>
          <p:spPr>
            <a:xfrm>
              <a:off x="3977640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bg object 659">
              <a:extLst>
                <a:ext uri="{FF2B5EF4-FFF2-40B4-BE49-F238E27FC236}">
                  <a16:creationId xmlns:a16="http://schemas.microsoft.com/office/drawing/2014/main" id="{A3BD7851-C003-4E7F-9F46-E61B733E947A}"/>
                </a:ext>
              </a:extLst>
            </p:cNvPr>
            <p:cNvSpPr/>
            <p:nvPr/>
          </p:nvSpPr>
          <p:spPr>
            <a:xfrm>
              <a:off x="3980688" y="539038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0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bg object 660">
              <a:extLst>
                <a:ext uri="{FF2B5EF4-FFF2-40B4-BE49-F238E27FC236}">
                  <a16:creationId xmlns:a16="http://schemas.microsoft.com/office/drawing/2014/main" id="{D9D6B186-889D-4D11-8C57-6C48539DE69B}"/>
                </a:ext>
              </a:extLst>
            </p:cNvPr>
            <p:cNvSpPr/>
            <p:nvPr/>
          </p:nvSpPr>
          <p:spPr>
            <a:xfrm>
              <a:off x="3979926" y="5378195"/>
              <a:ext cx="1270" cy="12700"/>
            </a:xfrm>
            <a:custGeom>
              <a:avLst/>
              <a:gdLst/>
              <a:ahLst/>
              <a:cxnLst/>
              <a:rect l="l" t="t" r="r" b="b"/>
              <a:pathLst>
                <a:path w="1270" h="12700">
                  <a:moveTo>
                    <a:pt x="0" y="12191"/>
                  </a:move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bg object 661">
              <a:extLst>
                <a:ext uri="{FF2B5EF4-FFF2-40B4-BE49-F238E27FC236}">
                  <a16:creationId xmlns:a16="http://schemas.microsoft.com/office/drawing/2014/main" id="{4479DD6E-6D98-402A-8FEE-8B00E1A6597C}"/>
                </a:ext>
              </a:extLst>
            </p:cNvPr>
            <p:cNvSpPr/>
            <p:nvPr/>
          </p:nvSpPr>
          <p:spPr>
            <a:xfrm>
              <a:off x="3980688" y="5378195"/>
              <a:ext cx="24130" cy="2540"/>
            </a:xfrm>
            <a:custGeom>
              <a:avLst/>
              <a:gdLst/>
              <a:ahLst/>
              <a:cxnLst/>
              <a:rect l="l" t="t" r="r" b="b"/>
              <a:pathLst>
                <a:path w="24129" h="2539">
                  <a:moveTo>
                    <a:pt x="23622" y="2286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bg object 662">
              <a:extLst>
                <a:ext uri="{FF2B5EF4-FFF2-40B4-BE49-F238E27FC236}">
                  <a16:creationId xmlns:a16="http://schemas.microsoft.com/office/drawing/2014/main" id="{AC882681-196E-4417-A814-00ABF32D0BBB}"/>
                </a:ext>
              </a:extLst>
            </p:cNvPr>
            <p:cNvSpPr/>
            <p:nvPr/>
          </p:nvSpPr>
          <p:spPr>
            <a:xfrm>
              <a:off x="5353811" y="5513069"/>
              <a:ext cx="3175" cy="372110"/>
            </a:xfrm>
            <a:custGeom>
              <a:avLst/>
              <a:gdLst/>
              <a:ahLst/>
              <a:cxnLst/>
              <a:rect l="l" t="t" r="r" b="b"/>
              <a:pathLst>
                <a:path w="3175" h="372110">
                  <a:moveTo>
                    <a:pt x="3048" y="0"/>
                  </a:moveTo>
                  <a:lnTo>
                    <a:pt x="1524" y="250697"/>
                  </a:lnTo>
                  <a:lnTo>
                    <a:pt x="1524" y="336042"/>
                  </a:lnTo>
                  <a:lnTo>
                    <a:pt x="762" y="351282"/>
                  </a:lnTo>
                  <a:lnTo>
                    <a:pt x="762" y="370332"/>
                  </a:lnTo>
                  <a:lnTo>
                    <a:pt x="0" y="371094"/>
                  </a:lnTo>
                  <a:lnTo>
                    <a:pt x="0" y="371856"/>
                  </a:lnTo>
                  <a:lnTo>
                    <a:pt x="0" y="37109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0" name="bg object 663">
              <a:extLst>
                <a:ext uri="{FF2B5EF4-FFF2-40B4-BE49-F238E27FC236}">
                  <a16:creationId xmlns:a16="http://schemas.microsoft.com/office/drawing/2014/main" id="{ECE4C89A-81BC-44E1-B54E-C770F50EA016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22192" y="5526785"/>
              <a:ext cx="156972" cy="304800"/>
            </a:xfrm>
            <a:prstGeom prst="rect">
              <a:avLst/>
            </a:prstGeom>
          </p:spPr>
        </p:pic>
        <p:sp>
          <p:nvSpPr>
            <p:cNvPr id="311" name="bg object 664">
              <a:extLst>
                <a:ext uri="{FF2B5EF4-FFF2-40B4-BE49-F238E27FC236}">
                  <a16:creationId xmlns:a16="http://schemas.microsoft.com/office/drawing/2014/main" id="{E7AA37C5-3599-4D90-8CA3-4BDBBA021982}"/>
                </a:ext>
              </a:extLst>
            </p:cNvPr>
            <p:cNvSpPr/>
            <p:nvPr/>
          </p:nvSpPr>
          <p:spPr>
            <a:xfrm>
              <a:off x="3058668" y="5881877"/>
              <a:ext cx="916940" cy="1270"/>
            </a:xfrm>
            <a:custGeom>
              <a:avLst/>
              <a:gdLst/>
              <a:ahLst/>
              <a:cxnLst/>
              <a:rect l="l" t="t" r="r" b="b"/>
              <a:pathLst>
                <a:path w="916939" h="1270">
                  <a:moveTo>
                    <a:pt x="0" y="0"/>
                  </a:moveTo>
                  <a:lnTo>
                    <a:pt x="916686" y="76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bg object 665">
              <a:extLst>
                <a:ext uri="{FF2B5EF4-FFF2-40B4-BE49-F238E27FC236}">
                  <a16:creationId xmlns:a16="http://schemas.microsoft.com/office/drawing/2014/main" id="{34F5D54B-3098-46F9-90F0-78168DCFA944}"/>
                </a:ext>
              </a:extLst>
            </p:cNvPr>
            <p:cNvSpPr/>
            <p:nvPr/>
          </p:nvSpPr>
          <p:spPr>
            <a:xfrm>
              <a:off x="3058668" y="5539739"/>
              <a:ext cx="0" cy="342265"/>
            </a:xfrm>
            <a:custGeom>
              <a:avLst/>
              <a:gdLst/>
              <a:ahLst/>
              <a:cxnLst/>
              <a:rect l="l" t="t" r="r" b="b"/>
              <a:pathLst>
                <a:path h="342264">
                  <a:moveTo>
                    <a:pt x="0" y="0"/>
                  </a:moveTo>
                  <a:lnTo>
                    <a:pt x="0" y="0"/>
                  </a:lnTo>
                  <a:lnTo>
                    <a:pt x="0" y="231902"/>
                  </a:lnTo>
                  <a:lnTo>
                    <a:pt x="0" y="285496"/>
                  </a:lnTo>
                  <a:lnTo>
                    <a:pt x="0" y="339090"/>
                  </a:lnTo>
                  <a:lnTo>
                    <a:pt x="0" y="34213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bg object 666">
              <a:extLst>
                <a:ext uri="{FF2B5EF4-FFF2-40B4-BE49-F238E27FC236}">
                  <a16:creationId xmlns:a16="http://schemas.microsoft.com/office/drawing/2014/main" id="{CEAD47D5-E7B4-4634-942E-F60D7F0AD75B}"/>
                </a:ext>
              </a:extLst>
            </p:cNvPr>
            <p:cNvSpPr/>
            <p:nvPr/>
          </p:nvSpPr>
          <p:spPr>
            <a:xfrm>
              <a:off x="3075432" y="5378195"/>
              <a:ext cx="905510" cy="1270"/>
            </a:xfrm>
            <a:custGeom>
              <a:avLst/>
              <a:gdLst/>
              <a:ahLst/>
              <a:cxnLst/>
              <a:rect l="l" t="t" r="r" b="b"/>
              <a:pathLst>
                <a:path w="905510" h="1270">
                  <a:moveTo>
                    <a:pt x="905256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bg object 667">
              <a:extLst>
                <a:ext uri="{FF2B5EF4-FFF2-40B4-BE49-F238E27FC236}">
                  <a16:creationId xmlns:a16="http://schemas.microsoft.com/office/drawing/2014/main" id="{E4464E9B-7D1D-4C1A-94A6-FDA822012602}"/>
                </a:ext>
              </a:extLst>
            </p:cNvPr>
            <p:cNvSpPr/>
            <p:nvPr/>
          </p:nvSpPr>
          <p:spPr>
            <a:xfrm>
              <a:off x="3969258" y="5378957"/>
              <a:ext cx="10795" cy="11430"/>
            </a:xfrm>
            <a:custGeom>
              <a:avLst/>
              <a:gdLst/>
              <a:ahLst/>
              <a:cxnLst/>
              <a:rect l="l" t="t" r="r" b="b"/>
              <a:pathLst>
                <a:path w="10795" h="11429">
                  <a:moveTo>
                    <a:pt x="0" y="0"/>
                  </a:moveTo>
                  <a:lnTo>
                    <a:pt x="10668" y="114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bg object 668">
              <a:extLst>
                <a:ext uri="{FF2B5EF4-FFF2-40B4-BE49-F238E27FC236}">
                  <a16:creationId xmlns:a16="http://schemas.microsoft.com/office/drawing/2014/main" id="{24A32372-166C-4564-9618-20CD5EB23598}"/>
                </a:ext>
              </a:extLst>
            </p:cNvPr>
            <p:cNvSpPr/>
            <p:nvPr/>
          </p:nvSpPr>
          <p:spPr>
            <a:xfrm>
              <a:off x="3844290" y="5378957"/>
              <a:ext cx="125095" cy="1270"/>
            </a:xfrm>
            <a:custGeom>
              <a:avLst/>
              <a:gdLst/>
              <a:ahLst/>
              <a:cxnLst/>
              <a:rect l="l" t="t" r="r" b="b"/>
              <a:pathLst>
                <a:path w="125095" h="1270">
                  <a:moveTo>
                    <a:pt x="0" y="762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bg object 669">
              <a:extLst>
                <a:ext uri="{FF2B5EF4-FFF2-40B4-BE49-F238E27FC236}">
                  <a16:creationId xmlns:a16="http://schemas.microsoft.com/office/drawing/2014/main" id="{B5639763-1021-4264-A5E8-B31395D4D422}"/>
                </a:ext>
              </a:extLst>
            </p:cNvPr>
            <p:cNvSpPr/>
            <p:nvPr/>
          </p:nvSpPr>
          <p:spPr>
            <a:xfrm>
              <a:off x="3831336" y="5379719"/>
              <a:ext cx="13335" cy="11430"/>
            </a:xfrm>
            <a:custGeom>
              <a:avLst/>
              <a:gdLst/>
              <a:ahLst/>
              <a:cxnLst/>
              <a:rect l="l" t="t" r="r" b="b"/>
              <a:pathLst>
                <a:path w="13335" h="11429">
                  <a:moveTo>
                    <a:pt x="0" y="11429"/>
                  </a:moveTo>
                  <a:lnTo>
                    <a:pt x="1295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bg object 670">
              <a:extLst>
                <a:ext uri="{FF2B5EF4-FFF2-40B4-BE49-F238E27FC236}">
                  <a16:creationId xmlns:a16="http://schemas.microsoft.com/office/drawing/2014/main" id="{5D43307D-5EEC-4B97-BD51-FAE8F0490245}"/>
                </a:ext>
              </a:extLst>
            </p:cNvPr>
            <p:cNvSpPr/>
            <p:nvPr/>
          </p:nvSpPr>
          <p:spPr>
            <a:xfrm>
              <a:off x="3828288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4"/>
                  </a:moveTo>
                  <a:lnTo>
                    <a:pt x="761" y="92964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bg object 671">
              <a:extLst>
                <a:ext uri="{FF2B5EF4-FFF2-40B4-BE49-F238E27FC236}">
                  <a16:creationId xmlns:a16="http://schemas.microsoft.com/office/drawing/2014/main" id="{DAC09C27-3FB2-46A4-8846-724726B47B45}"/>
                </a:ext>
              </a:extLst>
            </p:cNvPr>
            <p:cNvSpPr/>
            <p:nvPr/>
          </p:nvSpPr>
          <p:spPr>
            <a:xfrm>
              <a:off x="3828288" y="551459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bg object 672">
              <a:extLst>
                <a:ext uri="{FF2B5EF4-FFF2-40B4-BE49-F238E27FC236}">
                  <a16:creationId xmlns:a16="http://schemas.microsoft.com/office/drawing/2014/main" id="{EF8D7E2C-154B-48F8-B285-BBBC0190D22E}"/>
                </a:ext>
              </a:extLst>
            </p:cNvPr>
            <p:cNvSpPr/>
            <p:nvPr/>
          </p:nvSpPr>
          <p:spPr>
            <a:xfrm>
              <a:off x="3840480" y="5526023"/>
              <a:ext cx="125095" cy="1270"/>
            </a:xfrm>
            <a:custGeom>
              <a:avLst/>
              <a:gdLst/>
              <a:ahLst/>
              <a:cxnLst/>
              <a:rect l="l" t="t" r="r" b="b"/>
              <a:pathLst>
                <a:path w="125095" h="1270">
                  <a:moveTo>
                    <a:pt x="124967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bg object 673">
              <a:extLst>
                <a:ext uri="{FF2B5EF4-FFF2-40B4-BE49-F238E27FC236}">
                  <a16:creationId xmlns:a16="http://schemas.microsoft.com/office/drawing/2014/main" id="{55C6CF20-33D0-4A55-A8FD-D3CD620BA4E4}"/>
                </a:ext>
              </a:extLst>
            </p:cNvPr>
            <p:cNvSpPr/>
            <p:nvPr/>
          </p:nvSpPr>
          <p:spPr>
            <a:xfrm>
              <a:off x="3965448" y="5515355"/>
              <a:ext cx="11430" cy="10795"/>
            </a:xfrm>
            <a:custGeom>
              <a:avLst/>
              <a:gdLst/>
              <a:ahLst/>
              <a:cxnLst/>
              <a:rect l="l" t="t" r="r" b="b"/>
              <a:pathLst>
                <a:path w="11429" h="10795">
                  <a:moveTo>
                    <a:pt x="11429" y="0"/>
                  </a:moveTo>
                  <a:lnTo>
                    <a:pt x="0" y="10668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bg object 674">
              <a:extLst>
                <a:ext uri="{FF2B5EF4-FFF2-40B4-BE49-F238E27FC236}">
                  <a16:creationId xmlns:a16="http://schemas.microsoft.com/office/drawing/2014/main" id="{DC49FEC2-1021-448F-87B7-306AF4EE9AF4}"/>
                </a:ext>
              </a:extLst>
            </p:cNvPr>
            <p:cNvSpPr/>
            <p:nvPr/>
          </p:nvSpPr>
          <p:spPr>
            <a:xfrm>
              <a:off x="3674364" y="5391149"/>
              <a:ext cx="3810" cy="123825"/>
            </a:xfrm>
            <a:custGeom>
              <a:avLst/>
              <a:gdLst/>
              <a:ahLst/>
              <a:cxnLst/>
              <a:rect l="l" t="t" r="r" b="b"/>
              <a:pathLst>
                <a:path w="3810" h="123825">
                  <a:moveTo>
                    <a:pt x="3810" y="0"/>
                  </a:moveTo>
                  <a:lnTo>
                    <a:pt x="1524" y="92964"/>
                  </a:ln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bg object 675">
              <a:extLst>
                <a:ext uri="{FF2B5EF4-FFF2-40B4-BE49-F238E27FC236}">
                  <a16:creationId xmlns:a16="http://schemas.microsoft.com/office/drawing/2014/main" id="{8DF78E6C-CB6A-4BDF-9F14-CA77DE66613A}"/>
                </a:ext>
              </a:extLst>
            </p:cNvPr>
            <p:cNvSpPr/>
            <p:nvPr/>
          </p:nvSpPr>
          <p:spPr>
            <a:xfrm>
              <a:off x="3665982" y="537971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0"/>
                  </a:moveTo>
                  <a:lnTo>
                    <a:pt x="12192" y="1142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bg object 676">
              <a:extLst>
                <a:ext uri="{FF2B5EF4-FFF2-40B4-BE49-F238E27FC236}">
                  <a16:creationId xmlns:a16="http://schemas.microsoft.com/office/drawing/2014/main" id="{759FC68A-76B2-4F0E-AF4A-923099AD2401}"/>
                </a:ext>
              </a:extLst>
            </p:cNvPr>
            <p:cNvSpPr/>
            <p:nvPr/>
          </p:nvSpPr>
          <p:spPr>
            <a:xfrm>
              <a:off x="3541014" y="537971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bg object 677">
              <a:extLst>
                <a:ext uri="{FF2B5EF4-FFF2-40B4-BE49-F238E27FC236}">
                  <a16:creationId xmlns:a16="http://schemas.microsoft.com/office/drawing/2014/main" id="{607AE486-EDBE-4F61-B66B-5A5EC990500A}"/>
                </a:ext>
              </a:extLst>
            </p:cNvPr>
            <p:cNvSpPr/>
            <p:nvPr/>
          </p:nvSpPr>
          <p:spPr>
            <a:xfrm>
              <a:off x="3528822" y="537971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bg object 678">
              <a:extLst>
                <a:ext uri="{FF2B5EF4-FFF2-40B4-BE49-F238E27FC236}">
                  <a16:creationId xmlns:a16="http://schemas.microsoft.com/office/drawing/2014/main" id="{89BD8618-813A-474A-B175-1C8737703DFA}"/>
                </a:ext>
              </a:extLst>
            </p:cNvPr>
            <p:cNvSpPr/>
            <p:nvPr/>
          </p:nvSpPr>
          <p:spPr>
            <a:xfrm>
              <a:off x="3525774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4"/>
                  </a:moveTo>
                  <a:lnTo>
                    <a:pt x="761" y="92964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bg object 679">
              <a:extLst>
                <a:ext uri="{FF2B5EF4-FFF2-40B4-BE49-F238E27FC236}">
                  <a16:creationId xmlns:a16="http://schemas.microsoft.com/office/drawing/2014/main" id="{3E3CF01E-3532-4DEF-8C15-8E131A23920A}"/>
                </a:ext>
              </a:extLst>
            </p:cNvPr>
            <p:cNvSpPr/>
            <p:nvPr/>
          </p:nvSpPr>
          <p:spPr>
            <a:xfrm>
              <a:off x="3525774" y="5514593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bg object 680">
              <a:extLst>
                <a:ext uri="{FF2B5EF4-FFF2-40B4-BE49-F238E27FC236}">
                  <a16:creationId xmlns:a16="http://schemas.microsoft.com/office/drawing/2014/main" id="{9AFA6F0B-308F-4B93-A26B-0EB36428947D}"/>
                </a:ext>
              </a:extLst>
            </p:cNvPr>
            <p:cNvSpPr/>
            <p:nvPr/>
          </p:nvSpPr>
          <p:spPr>
            <a:xfrm>
              <a:off x="3537204" y="55267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bg object 681">
              <a:extLst>
                <a:ext uri="{FF2B5EF4-FFF2-40B4-BE49-F238E27FC236}">
                  <a16:creationId xmlns:a16="http://schemas.microsoft.com/office/drawing/2014/main" id="{FBF17567-6A3F-46E5-A066-DC7DA52CBE34}"/>
                </a:ext>
              </a:extLst>
            </p:cNvPr>
            <p:cNvSpPr/>
            <p:nvPr/>
          </p:nvSpPr>
          <p:spPr>
            <a:xfrm>
              <a:off x="3662172" y="551459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bg object 682">
              <a:extLst>
                <a:ext uri="{FF2B5EF4-FFF2-40B4-BE49-F238E27FC236}">
                  <a16:creationId xmlns:a16="http://schemas.microsoft.com/office/drawing/2014/main" id="{2C669B18-5C69-4A2D-935B-24545E76D1CF}"/>
                </a:ext>
              </a:extLst>
            </p:cNvPr>
            <p:cNvSpPr/>
            <p:nvPr/>
          </p:nvSpPr>
          <p:spPr>
            <a:xfrm>
              <a:off x="3371850" y="5391911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bg object 683">
              <a:extLst>
                <a:ext uri="{FF2B5EF4-FFF2-40B4-BE49-F238E27FC236}">
                  <a16:creationId xmlns:a16="http://schemas.microsoft.com/office/drawing/2014/main" id="{0E0B53B8-9650-4816-A3D6-747A655755E0}"/>
                </a:ext>
              </a:extLst>
            </p:cNvPr>
            <p:cNvSpPr/>
            <p:nvPr/>
          </p:nvSpPr>
          <p:spPr>
            <a:xfrm>
              <a:off x="3363468" y="537971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bg object 684">
              <a:extLst>
                <a:ext uri="{FF2B5EF4-FFF2-40B4-BE49-F238E27FC236}">
                  <a16:creationId xmlns:a16="http://schemas.microsoft.com/office/drawing/2014/main" id="{E291AC58-E7A3-4BB5-92FC-C2CDEBBA30C6}"/>
                </a:ext>
              </a:extLst>
            </p:cNvPr>
            <p:cNvSpPr/>
            <p:nvPr/>
          </p:nvSpPr>
          <p:spPr>
            <a:xfrm>
              <a:off x="3238500" y="537971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bg object 685">
              <a:extLst>
                <a:ext uri="{FF2B5EF4-FFF2-40B4-BE49-F238E27FC236}">
                  <a16:creationId xmlns:a16="http://schemas.microsoft.com/office/drawing/2014/main" id="{5ABF59F2-5266-493B-96CD-7F2DC043FCAF}"/>
                </a:ext>
              </a:extLst>
            </p:cNvPr>
            <p:cNvSpPr/>
            <p:nvPr/>
          </p:nvSpPr>
          <p:spPr>
            <a:xfrm>
              <a:off x="3226308" y="537971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bg object 686">
              <a:extLst>
                <a:ext uri="{FF2B5EF4-FFF2-40B4-BE49-F238E27FC236}">
                  <a16:creationId xmlns:a16="http://schemas.microsoft.com/office/drawing/2014/main" id="{AA48C391-8982-48F7-B512-61DFCFB694C7}"/>
                </a:ext>
              </a:extLst>
            </p:cNvPr>
            <p:cNvSpPr/>
            <p:nvPr/>
          </p:nvSpPr>
          <p:spPr>
            <a:xfrm>
              <a:off x="3222498" y="5391911"/>
              <a:ext cx="3810" cy="123825"/>
            </a:xfrm>
            <a:custGeom>
              <a:avLst/>
              <a:gdLst/>
              <a:ahLst/>
              <a:cxnLst/>
              <a:rect l="l" t="t" r="r" b="b"/>
              <a:pathLst>
                <a:path w="3810" h="123825">
                  <a:moveTo>
                    <a:pt x="0" y="123444"/>
                  </a:moveTo>
                  <a:lnTo>
                    <a:pt x="761" y="92202"/>
                  </a:lnTo>
                  <a:lnTo>
                    <a:pt x="2285" y="61722"/>
                  </a:lnTo>
                  <a:lnTo>
                    <a:pt x="3809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bg object 687">
              <a:extLst>
                <a:ext uri="{FF2B5EF4-FFF2-40B4-BE49-F238E27FC236}">
                  <a16:creationId xmlns:a16="http://schemas.microsoft.com/office/drawing/2014/main" id="{17420884-059B-4556-92B2-DD35BEA249C3}"/>
                </a:ext>
              </a:extLst>
            </p:cNvPr>
            <p:cNvSpPr/>
            <p:nvPr/>
          </p:nvSpPr>
          <p:spPr>
            <a:xfrm>
              <a:off x="3222498" y="551535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2" y="1143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bg object 688">
              <a:extLst>
                <a:ext uri="{FF2B5EF4-FFF2-40B4-BE49-F238E27FC236}">
                  <a16:creationId xmlns:a16="http://schemas.microsoft.com/office/drawing/2014/main" id="{9D2A6C11-374E-4B1D-BBC8-B203E6E255A3}"/>
                </a:ext>
              </a:extLst>
            </p:cNvPr>
            <p:cNvSpPr/>
            <p:nvPr/>
          </p:nvSpPr>
          <p:spPr>
            <a:xfrm>
              <a:off x="3234690" y="55267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8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bg object 689">
              <a:extLst>
                <a:ext uri="{FF2B5EF4-FFF2-40B4-BE49-F238E27FC236}">
                  <a16:creationId xmlns:a16="http://schemas.microsoft.com/office/drawing/2014/main" id="{858B28B2-AD35-4BB9-AD46-9D97E06D1566}"/>
                </a:ext>
              </a:extLst>
            </p:cNvPr>
            <p:cNvSpPr/>
            <p:nvPr/>
          </p:nvSpPr>
          <p:spPr>
            <a:xfrm>
              <a:off x="3359658" y="551535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bg object 690">
              <a:extLst>
                <a:ext uri="{FF2B5EF4-FFF2-40B4-BE49-F238E27FC236}">
                  <a16:creationId xmlns:a16="http://schemas.microsoft.com/office/drawing/2014/main" id="{25DC0688-88C1-4748-B42F-15D47498B4AE}"/>
                </a:ext>
              </a:extLst>
            </p:cNvPr>
            <p:cNvSpPr/>
            <p:nvPr/>
          </p:nvSpPr>
          <p:spPr>
            <a:xfrm>
              <a:off x="3822954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2286" y="20574"/>
                  </a:lnTo>
                  <a:lnTo>
                    <a:pt x="1524" y="41148"/>
                  </a:lnTo>
                  <a:lnTo>
                    <a:pt x="1524" y="61722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bg object 691">
              <a:extLst>
                <a:ext uri="{FF2B5EF4-FFF2-40B4-BE49-F238E27FC236}">
                  <a16:creationId xmlns:a16="http://schemas.microsoft.com/office/drawing/2014/main" id="{AE2A3A6C-2DC3-4A23-8200-3FC8788CC03A}"/>
                </a:ext>
              </a:extLst>
            </p:cNvPr>
            <p:cNvSpPr/>
            <p:nvPr/>
          </p:nvSpPr>
          <p:spPr>
            <a:xfrm>
              <a:off x="3813810" y="5529071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bg object 692">
              <a:extLst>
                <a:ext uri="{FF2B5EF4-FFF2-40B4-BE49-F238E27FC236}">
                  <a16:creationId xmlns:a16="http://schemas.microsoft.com/office/drawing/2014/main" id="{1EB8ED11-6E50-4B83-9A84-325D181415DC}"/>
                </a:ext>
              </a:extLst>
            </p:cNvPr>
            <p:cNvSpPr/>
            <p:nvPr/>
          </p:nvSpPr>
          <p:spPr>
            <a:xfrm>
              <a:off x="3688842" y="5529071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bg object 693">
              <a:extLst>
                <a:ext uri="{FF2B5EF4-FFF2-40B4-BE49-F238E27FC236}">
                  <a16:creationId xmlns:a16="http://schemas.microsoft.com/office/drawing/2014/main" id="{C1E123B5-A3A8-49E4-A5C7-CE2A68A58BD1}"/>
                </a:ext>
              </a:extLst>
            </p:cNvPr>
            <p:cNvSpPr/>
            <p:nvPr/>
          </p:nvSpPr>
          <p:spPr>
            <a:xfrm>
              <a:off x="3676650" y="55290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bg object 694">
              <a:extLst>
                <a:ext uri="{FF2B5EF4-FFF2-40B4-BE49-F238E27FC236}">
                  <a16:creationId xmlns:a16="http://schemas.microsoft.com/office/drawing/2014/main" id="{5D17DD5D-A1F3-4845-9D66-EC88855F849C}"/>
                </a:ext>
              </a:extLst>
            </p:cNvPr>
            <p:cNvSpPr/>
            <p:nvPr/>
          </p:nvSpPr>
          <p:spPr>
            <a:xfrm>
              <a:off x="3674364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6"/>
                  </a:moveTo>
                  <a:lnTo>
                    <a:pt x="0" y="92964"/>
                  </a:lnTo>
                  <a:lnTo>
                    <a:pt x="761" y="62484"/>
                  </a:lnTo>
                  <a:lnTo>
                    <a:pt x="1523" y="41148"/>
                  </a:lnTo>
                  <a:lnTo>
                    <a:pt x="1523" y="20574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bg object 695">
              <a:extLst>
                <a:ext uri="{FF2B5EF4-FFF2-40B4-BE49-F238E27FC236}">
                  <a16:creationId xmlns:a16="http://schemas.microsoft.com/office/drawing/2014/main" id="{1D08418F-51C6-479C-AF53-A9E5506681EA}"/>
                </a:ext>
              </a:extLst>
            </p:cNvPr>
            <p:cNvSpPr/>
            <p:nvPr/>
          </p:nvSpPr>
          <p:spPr>
            <a:xfrm>
              <a:off x="3674364" y="56647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bg object 696">
              <a:extLst>
                <a:ext uri="{FF2B5EF4-FFF2-40B4-BE49-F238E27FC236}">
                  <a16:creationId xmlns:a16="http://schemas.microsoft.com/office/drawing/2014/main" id="{7B34BF3D-086B-472A-92C1-DBE997CA1127}"/>
                </a:ext>
              </a:extLst>
            </p:cNvPr>
            <p:cNvSpPr/>
            <p:nvPr/>
          </p:nvSpPr>
          <p:spPr>
            <a:xfrm>
              <a:off x="3685794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bg object 697">
              <a:extLst>
                <a:ext uri="{FF2B5EF4-FFF2-40B4-BE49-F238E27FC236}">
                  <a16:creationId xmlns:a16="http://schemas.microsoft.com/office/drawing/2014/main" id="{A45977C7-51EA-47D3-B7C0-44666FFD2F38}"/>
                </a:ext>
              </a:extLst>
            </p:cNvPr>
            <p:cNvSpPr/>
            <p:nvPr/>
          </p:nvSpPr>
          <p:spPr>
            <a:xfrm>
              <a:off x="3810762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bg object 698">
              <a:extLst>
                <a:ext uri="{FF2B5EF4-FFF2-40B4-BE49-F238E27FC236}">
                  <a16:creationId xmlns:a16="http://schemas.microsoft.com/office/drawing/2014/main" id="{A7595EFD-7AC2-430E-88A2-960AB1FFAF35}"/>
                </a:ext>
              </a:extLst>
            </p:cNvPr>
            <p:cNvSpPr/>
            <p:nvPr/>
          </p:nvSpPr>
          <p:spPr>
            <a:xfrm>
              <a:off x="3671316" y="5540501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3048" y="0"/>
                  </a:moveTo>
                  <a:lnTo>
                    <a:pt x="1524" y="41148"/>
                  </a:lnTo>
                  <a:lnTo>
                    <a:pt x="1524" y="62484"/>
                  </a:lnTo>
                  <a:lnTo>
                    <a:pt x="762" y="92964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bg object 699">
              <a:extLst>
                <a:ext uri="{FF2B5EF4-FFF2-40B4-BE49-F238E27FC236}">
                  <a16:creationId xmlns:a16="http://schemas.microsoft.com/office/drawing/2014/main" id="{83339ECD-C010-453E-91AA-40DF63111051}"/>
                </a:ext>
              </a:extLst>
            </p:cNvPr>
            <p:cNvSpPr/>
            <p:nvPr/>
          </p:nvSpPr>
          <p:spPr>
            <a:xfrm>
              <a:off x="3662172" y="55290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0"/>
                  </a:moveTo>
                  <a:lnTo>
                    <a:pt x="12192" y="1142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bg object 700">
              <a:extLst>
                <a:ext uri="{FF2B5EF4-FFF2-40B4-BE49-F238E27FC236}">
                  <a16:creationId xmlns:a16="http://schemas.microsoft.com/office/drawing/2014/main" id="{EB700030-6DBE-45F0-A73A-2B8AE6CA05AE}"/>
                </a:ext>
              </a:extLst>
            </p:cNvPr>
            <p:cNvSpPr/>
            <p:nvPr/>
          </p:nvSpPr>
          <p:spPr>
            <a:xfrm>
              <a:off x="3537204" y="5529071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bg object 701">
              <a:extLst>
                <a:ext uri="{FF2B5EF4-FFF2-40B4-BE49-F238E27FC236}">
                  <a16:creationId xmlns:a16="http://schemas.microsoft.com/office/drawing/2014/main" id="{71986CE1-D8C6-4056-A3F2-28AF9978D300}"/>
                </a:ext>
              </a:extLst>
            </p:cNvPr>
            <p:cNvSpPr/>
            <p:nvPr/>
          </p:nvSpPr>
          <p:spPr>
            <a:xfrm>
              <a:off x="3525012" y="55290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bg object 702">
              <a:extLst>
                <a:ext uri="{FF2B5EF4-FFF2-40B4-BE49-F238E27FC236}">
                  <a16:creationId xmlns:a16="http://schemas.microsoft.com/office/drawing/2014/main" id="{7B787527-02CB-4F91-9350-0CFD5CC312DB}"/>
                </a:ext>
              </a:extLst>
            </p:cNvPr>
            <p:cNvSpPr/>
            <p:nvPr/>
          </p:nvSpPr>
          <p:spPr>
            <a:xfrm>
              <a:off x="3522726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6"/>
                  </a:moveTo>
                  <a:lnTo>
                    <a:pt x="0" y="92964"/>
                  </a:lnTo>
                  <a:lnTo>
                    <a:pt x="761" y="62484"/>
                  </a:lnTo>
                  <a:lnTo>
                    <a:pt x="1523" y="41910"/>
                  </a:lnTo>
                  <a:lnTo>
                    <a:pt x="1523" y="20574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bg object 703">
              <a:extLst>
                <a:ext uri="{FF2B5EF4-FFF2-40B4-BE49-F238E27FC236}">
                  <a16:creationId xmlns:a16="http://schemas.microsoft.com/office/drawing/2014/main" id="{06CD3AE1-3CF0-4023-B2C2-0821AD959283}"/>
                </a:ext>
              </a:extLst>
            </p:cNvPr>
            <p:cNvSpPr/>
            <p:nvPr/>
          </p:nvSpPr>
          <p:spPr>
            <a:xfrm>
              <a:off x="3522726" y="56647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bg object 704">
              <a:extLst>
                <a:ext uri="{FF2B5EF4-FFF2-40B4-BE49-F238E27FC236}">
                  <a16:creationId xmlns:a16="http://schemas.microsoft.com/office/drawing/2014/main" id="{0A9C9F3D-CDD8-4BCC-8FA2-E66D23A3142E}"/>
                </a:ext>
              </a:extLst>
            </p:cNvPr>
            <p:cNvSpPr/>
            <p:nvPr/>
          </p:nvSpPr>
          <p:spPr>
            <a:xfrm>
              <a:off x="3534156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bg object 705">
              <a:extLst>
                <a:ext uri="{FF2B5EF4-FFF2-40B4-BE49-F238E27FC236}">
                  <a16:creationId xmlns:a16="http://schemas.microsoft.com/office/drawing/2014/main" id="{A6277E0A-E19A-4A0B-B92E-C839CD0FA3B5}"/>
                </a:ext>
              </a:extLst>
            </p:cNvPr>
            <p:cNvSpPr/>
            <p:nvPr/>
          </p:nvSpPr>
          <p:spPr>
            <a:xfrm>
              <a:off x="3659124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bg object 706">
              <a:extLst>
                <a:ext uri="{FF2B5EF4-FFF2-40B4-BE49-F238E27FC236}">
                  <a16:creationId xmlns:a16="http://schemas.microsoft.com/office/drawing/2014/main" id="{FB79E38E-E73F-4183-BCA8-55598D46574D}"/>
                </a:ext>
              </a:extLst>
            </p:cNvPr>
            <p:cNvSpPr/>
            <p:nvPr/>
          </p:nvSpPr>
          <p:spPr>
            <a:xfrm>
              <a:off x="3520440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20574"/>
                  </a:lnTo>
                  <a:lnTo>
                    <a:pt x="1524" y="41148"/>
                  </a:lnTo>
                  <a:lnTo>
                    <a:pt x="762" y="62484"/>
                  </a:lnTo>
                  <a:lnTo>
                    <a:pt x="0" y="92964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bg object 707">
              <a:extLst>
                <a:ext uri="{FF2B5EF4-FFF2-40B4-BE49-F238E27FC236}">
                  <a16:creationId xmlns:a16="http://schemas.microsoft.com/office/drawing/2014/main" id="{3242B8B4-2F64-404E-BE1F-A3A2F689B083}"/>
                </a:ext>
              </a:extLst>
            </p:cNvPr>
            <p:cNvSpPr/>
            <p:nvPr/>
          </p:nvSpPr>
          <p:spPr>
            <a:xfrm>
              <a:off x="3511296" y="5529071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bg object 708">
              <a:extLst>
                <a:ext uri="{FF2B5EF4-FFF2-40B4-BE49-F238E27FC236}">
                  <a16:creationId xmlns:a16="http://schemas.microsoft.com/office/drawing/2014/main" id="{22BBAA66-6C60-4F1E-AC39-CA6E840F795A}"/>
                </a:ext>
              </a:extLst>
            </p:cNvPr>
            <p:cNvSpPr/>
            <p:nvPr/>
          </p:nvSpPr>
          <p:spPr>
            <a:xfrm>
              <a:off x="3385566" y="552907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bg object 709">
              <a:extLst>
                <a:ext uri="{FF2B5EF4-FFF2-40B4-BE49-F238E27FC236}">
                  <a16:creationId xmlns:a16="http://schemas.microsoft.com/office/drawing/2014/main" id="{CE74C646-8334-46D0-88D0-707210CC5D9D}"/>
                </a:ext>
              </a:extLst>
            </p:cNvPr>
            <p:cNvSpPr/>
            <p:nvPr/>
          </p:nvSpPr>
          <p:spPr>
            <a:xfrm>
              <a:off x="3373374" y="552907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bg object 710">
              <a:extLst>
                <a:ext uri="{FF2B5EF4-FFF2-40B4-BE49-F238E27FC236}">
                  <a16:creationId xmlns:a16="http://schemas.microsoft.com/office/drawing/2014/main" id="{6F37B9EF-A8D9-4CBD-82B9-513503548C0A}"/>
                </a:ext>
              </a:extLst>
            </p:cNvPr>
            <p:cNvSpPr/>
            <p:nvPr/>
          </p:nvSpPr>
          <p:spPr>
            <a:xfrm>
              <a:off x="3371088" y="5541263"/>
              <a:ext cx="2540" cy="123825"/>
            </a:xfrm>
            <a:custGeom>
              <a:avLst/>
              <a:gdLst/>
              <a:ahLst/>
              <a:cxnLst/>
              <a:rect l="l" t="t" r="r" b="b"/>
              <a:pathLst>
                <a:path w="2539" h="123825">
                  <a:moveTo>
                    <a:pt x="0" y="123443"/>
                  </a:moveTo>
                  <a:lnTo>
                    <a:pt x="761" y="92963"/>
                  </a:lnTo>
                  <a:lnTo>
                    <a:pt x="1523" y="61721"/>
                  </a:lnTo>
                  <a:lnTo>
                    <a:pt x="1523" y="41147"/>
                  </a:lnTo>
                  <a:lnTo>
                    <a:pt x="2285" y="19811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bg object 711">
              <a:extLst>
                <a:ext uri="{FF2B5EF4-FFF2-40B4-BE49-F238E27FC236}">
                  <a16:creationId xmlns:a16="http://schemas.microsoft.com/office/drawing/2014/main" id="{A8B19D20-92EA-42BB-88CE-17D942EDE1FF}"/>
                </a:ext>
              </a:extLst>
            </p:cNvPr>
            <p:cNvSpPr/>
            <p:nvPr/>
          </p:nvSpPr>
          <p:spPr>
            <a:xfrm>
              <a:off x="3371088" y="56647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bg object 712">
              <a:extLst>
                <a:ext uri="{FF2B5EF4-FFF2-40B4-BE49-F238E27FC236}">
                  <a16:creationId xmlns:a16="http://schemas.microsoft.com/office/drawing/2014/main" id="{04DF99A2-F9C3-4622-8637-EF717D7D4780}"/>
                </a:ext>
              </a:extLst>
            </p:cNvPr>
            <p:cNvSpPr/>
            <p:nvPr/>
          </p:nvSpPr>
          <p:spPr>
            <a:xfrm>
              <a:off x="3382518" y="567689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bg object 713">
              <a:extLst>
                <a:ext uri="{FF2B5EF4-FFF2-40B4-BE49-F238E27FC236}">
                  <a16:creationId xmlns:a16="http://schemas.microsoft.com/office/drawing/2014/main" id="{25CFA545-7E62-4DAD-A9FD-0DDA2BD602D8}"/>
                </a:ext>
              </a:extLst>
            </p:cNvPr>
            <p:cNvSpPr/>
            <p:nvPr/>
          </p:nvSpPr>
          <p:spPr>
            <a:xfrm>
              <a:off x="3508248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bg object 714">
              <a:extLst>
                <a:ext uri="{FF2B5EF4-FFF2-40B4-BE49-F238E27FC236}">
                  <a16:creationId xmlns:a16="http://schemas.microsoft.com/office/drawing/2014/main" id="{36DEE5CA-CD49-4F44-960D-3DF0EA7BA588}"/>
                </a:ext>
              </a:extLst>
            </p:cNvPr>
            <p:cNvSpPr/>
            <p:nvPr/>
          </p:nvSpPr>
          <p:spPr>
            <a:xfrm>
              <a:off x="3368802" y="5541263"/>
              <a:ext cx="2540" cy="123825"/>
            </a:xfrm>
            <a:custGeom>
              <a:avLst/>
              <a:gdLst/>
              <a:ahLst/>
              <a:cxnLst/>
              <a:rect l="l" t="t" r="r" b="b"/>
              <a:pathLst>
                <a:path w="2539" h="123825">
                  <a:moveTo>
                    <a:pt x="2286" y="0"/>
                  </a:moveTo>
                  <a:lnTo>
                    <a:pt x="2286" y="19812"/>
                  </a:lnTo>
                  <a:lnTo>
                    <a:pt x="1524" y="41148"/>
                  </a:lnTo>
                  <a:lnTo>
                    <a:pt x="762" y="61722"/>
                  </a:lnTo>
                  <a:lnTo>
                    <a:pt x="762" y="92964"/>
                  </a:ln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bg object 715">
              <a:extLst>
                <a:ext uri="{FF2B5EF4-FFF2-40B4-BE49-F238E27FC236}">
                  <a16:creationId xmlns:a16="http://schemas.microsoft.com/office/drawing/2014/main" id="{5DAF3041-14CB-4AE3-A097-41F9CDE31959}"/>
                </a:ext>
              </a:extLst>
            </p:cNvPr>
            <p:cNvSpPr/>
            <p:nvPr/>
          </p:nvSpPr>
          <p:spPr>
            <a:xfrm>
              <a:off x="3359658" y="5529071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bg object 716">
              <a:extLst>
                <a:ext uri="{FF2B5EF4-FFF2-40B4-BE49-F238E27FC236}">
                  <a16:creationId xmlns:a16="http://schemas.microsoft.com/office/drawing/2014/main" id="{184974B1-02CE-4D9B-812B-FE62014314A2}"/>
                </a:ext>
              </a:extLst>
            </p:cNvPr>
            <p:cNvSpPr/>
            <p:nvPr/>
          </p:nvSpPr>
          <p:spPr>
            <a:xfrm>
              <a:off x="3234690" y="5529071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bg object 717">
              <a:extLst>
                <a:ext uri="{FF2B5EF4-FFF2-40B4-BE49-F238E27FC236}">
                  <a16:creationId xmlns:a16="http://schemas.microsoft.com/office/drawing/2014/main" id="{941F7EE8-4030-46DE-9ABD-44AE1563D725}"/>
                </a:ext>
              </a:extLst>
            </p:cNvPr>
            <p:cNvSpPr/>
            <p:nvPr/>
          </p:nvSpPr>
          <p:spPr>
            <a:xfrm>
              <a:off x="3222498" y="552907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bg object 718">
              <a:extLst>
                <a:ext uri="{FF2B5EF4-FFF2-40B4-BE49-F238E27FC236}">
                  <a16:creationId xmlns:a16="http://schemas.microsoft.com/office/drawing/2014/main" id="{1BEA691F-0C7F-443A-B362-6035D69E6C68}"/>
                </a:ext>
              </a:extLst>
            </p:cNvPr>
            <p:cNvSpPr/>
            <p:nvPr/>
          </p:nvSpPr>
          <p:spPr>
            <a:xfrm>
              <a:off x="3219450" y="5541263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3"/>
                  </a:moveTo>
                  <a:lnTo>
                    <a:pt x="761" y="92963"/>
                  </a:lnTo>
                  <a:lnTo>
                    <a:pt x="1523" y="61721"/>
                  </a:lnTo>
                  <a:lnTo>
                    <a:pt x="1523" y="41147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bg object 719">
              <a:extLst>
                <a:ext uri="{FF2B5EF4-FFF2-40B4-BE49-F238E27FC236}">
                  <a16:creationId xmlns:a16="http://schemas.microsoft.com/office/drawing/2014/main" id="{88413FFB-998E-44B8-BE04-1B72CB94D004}"/>
                </a:ext>
              </a:extLst>
            </p:cNvPr>
            <p:cNvSpPr/>
            <p:nvPr/>
          </p:nvSpPr>
          <p:spPr>
            <a:xfrm>
              <a:off x="3219450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2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bg object 720">
              <a:extLst>
                <a:ext uri="{FF2B5EF4-FFF2-40B4-BE49-F238E27FC236}">
                  <a16:creationId xmlns:a16="http://schemas.microsoft.com/office/drawing/2014/main" id="{42FAEFF0-FCCC-4CA5-94AF-385752DEED8A}"/>
                </a:ext>
              </a:extLst>
            </p:cNvPr>
            <p:cNvSpPr/>
            <p:nvPr/>
          </p:nvSpPr>
          <p:spPr>
            <a:xfrm>
              <a:off x="3231642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8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bg object 721">
              <a:extLst>
                <a:ext uri="{FF2B5EF4-FFF2-40B4-BE49-F238E27FC236}">
                  <a16:creationId xmlns:a16="http://schemas.microsoft.com/office/drawing/2014/main" id="{34ABFF5D-6359-44B0-91E5-C2740BAAFDDE}"/>
                </a:ext>
              </a:extLst>
            </p:cNvPr>
            <p:cNvSpPr/>
            <p:nvPr/>
          </p:nvSpPr>
          <p:spPr>
            <a:xfrm>
              <a:off x="3356610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bg object 722">
              <a:extLst>
                <a:ext uri="{FF2B5EF4-FFF2-40B4-BE49-F238E27FC236}">
                  <a16:creationId xmlns:a16="http://schemas.microsoft.com/office/drawing/2014/main" id="{9A3C95D2-3E9B-441F-BDDE-EEA691CE41F8}"/>
                </a:ext>
              </a:extLst>
            </p:cNvPr>
            <p:cNvSpPr/>
            <p:nvPr/>
          </p:nvSpPr>
          <p:spPr>
            <a:xfrm>
              <a:off x="3217164" y="5541263"/>
              <a:ext cx="2540" cy="123825"/>
            </a:xfrm>
            <a:custGeom>
              <a:avLst/>
              <a:gdLst/>
              <a:ahLst/>
              <a:cxnLst/>
              <a:rect l="l" t="t" r="r" b="b"/>
              <a:pathLst>
                <a:path w="2539" h="123825">
                  <a:moveTo>
                    <a:pt x="2286" y="0"/>
                  </a:moveTo>
                  <a:lnTo>
                    <a:pt x="2286" y="20574"/>
                  </a:lnTo>
                  <a:lnTo>
                    <a:pt x="1524" y="41148"/>
                  </a:lnTo>
                  <a:lnTo>
                    <a:pt x="1524" y="61722"/>
                  </a:lnTo>
                  <a:lnTo>
                    <a:pt x="762" y="92964"/>
                  </a:ln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bg object 723">
              <a:extLst>
                <a:ext uri="{FF2B5EF4-FFF2-40B4-BE49-F238E27FC236}">
                  <a16:creationId xmlns:a16="http://schemas.microsoft.com/office/drawing/2014/main" id="{390F5A80-26E4-438B-B2AB-5A8DC9DA0936}"/>
                </a:ext>
              </a:extLst>
            </p:cNvPr>
            <p:cNvSpPr/>
            <p:nvPr/>
          </p:nvSpPr>
          <p:spPr>
            <a:xfrm>
              <a:off x="3208020" y="5529071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bg object 724">
              <a:extLst>
                <a:ext uri="{FF2B5EF4-FFF2-40B4-BE49-F238E27FC236}">
                  <a16:creationId xmlns:a16="http://schemas.microsoft.com/office/drawing/2014/main" id="{EFD2179C-2FA6-4E93-9C50-4DA9B9D9CD41}"/>
                </a:ext>
              </a:extLst>
            </p:cNvPr>
            <p:cNvSpPr/>
            <p:nvPr/>
          </p:nvSpPr>
          <p:spPr>
            <a:xfrm>
              <a:off x="3083052" y="5529071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4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bg object 725">
              <a:extLst>
                <a:ext uri="{FF2B5EF4-FFF2-40B4-BE49-F238E27FC236}">
                  <a16:creationId xmlns:a16="http://schemas.microsoft.com/office/drawing/2014/main" id="{04CAA477-436A-4D47-AA63-248381D0AEA6}"/>
                </a:ext>
              </a:extLst>
            </p:cNvPr>
            <p:cNvSpPr/>
            <p:nvPr/>
          </p:nvSpPr>
          <p:spPr>
            <a:xfrm>
              <a:off x="3070860" y="552907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bg object 726">
              <a:extLst>
                <a:ext uri="{FF2B5EF4-FFF2-40B4-BE49-F238E27FC236}">
                  <a16:creationId xmlns:a16="http://schemas.microsoft.com/office/drawing/2014/main" id="{A2E10C9A-712F-4E51-82F0-99C2976E34B9}"/>
                </a:ext>
              </a:extLst>
            </p:cNvPr>
            <p:cNvSpPr/>
            <p:nvPr/>
          </p:nvSpPr>
          <p:spPr>
            <a:xfrm>
              <a:off x="3067812" y="5541263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0" y="124205"/>
                  </a:moveTo>
                  <a:lnTo>
                    <a:pt x="1523" y="61721"/>
                  </a:lnTo>
                  <a:lnTo>
                    <a:pt x="2285" y="41147"/>
                  </a:lnTo>
                  <a:lnTo>
                    <a:pt x="2285" y="20573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bg object 727">
              <a:extLst>
                <a:ext uri="{FF2B5EF4-FFF2-40B4-BE49-F238E27FC236}">
                  <a16:creationId xmlns:a16="http://schemas.microsoft.com/office/drawing/2014/main" id="{EE7813A4-060E-4FE2-9E90-81362FDBCE7E}"/>
                </a:ext>
              </a:extLst>
            </p:cNvPr>
            <p:cNvSpPr/>
            <p:nvPr/>
          </p:nvSpPr>
          <p:spPr>
            <a:xfrm>
              <a:off x="3067812" y="566546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2" y="11429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bg object 728">
              <a:extLst>
                <a:ext uri="{FF2B5EF4-FFF2-40B4-BE49-F238E27FC236}">
                  <a16:creationId xmlns:a16="http://schemas.microsoft.com/office/drawing/2014/main" id="{706870AA-E98F-4B50-B6D5-0F9505B917CA}"/>
                </a:ext>
              </a:extLst>
            </p:cNvPr>
            <p:cNvSpPr/>
            <p:nvPr/>
          </p:nvSpPr>
          <p:spPr>
            <a:xfrm>
              <a:off x="3080004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4">
                  <a:moveTo>
                    <a:pt x="124968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bg object 729">
              <a:extLst>
                <a:ext uri="{FF2B5EF4-FFF2-40B4-BE49-F238E27FC236}">
                  <a16:creationId xmlns:a16="http://schemas.microsoft.com/office/drawing/2014/main" id="{A35546C2-1C78-4F4A-A661-A0CE12A35485}"/>
                </a:ext>
              </a:extLst>
            </p:cNvPr>
            <p:cNvSpPr/>
            <p:nvPr/>
          </p:nvSpPr>
          <p:spPr>
            <a:xfrm>
              <a:off x="3204972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2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bg object 730">
              <a:extLst>
                <a:ext uri="{FF2B5EF4-FFF2-40B4-BE49-F238E27FC236}">
                  <a16:creationId xmlns:a16="http://schemas.microsoft.com/office/drawing/2014/main" id="{4EA26605-8CEB-4481-B755-76D9306947C1}"/>
                </a:ext>
              </a:extLst>
            </p:cNvPr>
            <p:cNvSpPr/>
            <p:nvPr/>
          </p:nvSpPr>
          <p:spPr>
            <a:xfrm>
              <a:off x="3220212" y="5391911"/>
              <a:ext cx="3810" cy="123825"/>
            </a:xfrm>
            <a:custGeom>
              <a:avLst/>
              <a:gdLst/>
              <a:ahLst/>
              <a:cxnLst/>
              <a:rect l="l" t="t" r="r" b="b"/>
              <a:pathLst>
                <a:path w="3810" h="123825">
                  <a:moveTo>
                    <a:pt x="3810" y="0"/>
                  </a:moveTo>
                  <a:lnTo>
                    <a:pt x="1524" y="61722"/>
                  </a:lnTo>
                  <a:lnTo>
                    <a:pt x="762" y="92202"/>
                  </a:ln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bg object 731">
              <a:extLst>
                <a:ext uri="{FF2B5EF4-FFF2-40B4-BE49-F238E27FC236}">
                  <a16:creationId xmlns:a16="http://schemas.microsoft.com/office/drawing/2014/main" id="{33965DA9-367B-4B19-870E-810093688533}"/>
                </a:ext>
              </a:extLst>
            </p:cNvPr>
            <p:cNvSpPr/>
            <p:nvPr/>
          </p:nvSpPr>
          <p:spPr>
            <a:xfrm>
              <a:off x="3211830" y="537971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bg object 732">
              <a:extLst>
                <a:ext uri="{FF2B5EF4-FFF2-40B4-BE49-F238E27FC236}">
                  <a16:creationId xmlns:a16="http://schemas.microsoft.com/office/drawing/2014/main" id="{F86350BA-B9A8-4C00-AFCB-26B93052802A}"/>
                </a:ext>
              </a:extLst>
            </p:cNvPr>
            <p:cNvSpPr/>
            <p:nvPr/>
          </p:nvSpPr>
          <p:spPr>
            <a:xfrm>
              <a:off x="3086862" y="5379719"/>
              <a:ext cx="125095" cy="1270"/>
            </a:xfrm>
            <a:custGeom>
              <a:avLst/>
              <a:gdLst/>
              <a:ahLst/>
              <a:cxnLst/>
              <a:rect l="l" t="t" r="r" b="b"/>
              <a:pathLst>
                <a:path w="125094" h="1270">
                  <a:moveTo>
                    <a:pt x="0" y="762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bg object 733">
              <a:extLst>
                <a:ext uri="{FF2B5EF4-FFF2-40B4-BE49-F238E27FC236}">
                  <a16:creationId xmlns:a16="http://schemas.microsoft.com/office/drawing/2014/main" id="{8008EDBE-1A2E-4437-A46D-C3AA501C0D19}"/>
                </a:ext>
              </a:extLst>
            </p:cNvPr>
            <p:cNvSpPr/>
            <p:nvPr/>
          </p:nvSpPr>
          <p:spPr>
            <a:xfrm>
              <a:off x="3074670" y="538048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bg object 734">
              <a:extLst>
                <a:ext uri="{FF2B5EF4-FFF2-40B4-BE49-F238E27FC236}">
                  <a16:creationId xmlns:a16="http://schemas.microsoft.com/office/drawing/2014/main" id="{F7F7F665-30DE-4D11-92BB-378F37DA3ACB}"/>
                </a:ext>
              </a:extLst>
            </p:cNvPr>
            <p:cNvSpPr/>
            <p:nvPr/>
          </p:nvSpPr>
          <p:spPr>
            <a:xfrm>
              <a:off x="3071622" y="5391911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4"/>
                  </a:moveTo>
                  <a:lnTo>
                    <a:pt x="761" y="92202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bg object 735">
              <a:extLst>
                <a:ext uri="{FF2B5EF4-FFF2-40B4-BE49-F238E27FC236}">
                  <a16:creationId xmlns:a16="http://schemas.microsoft.com/office/drawing/2014/main" id="{FCDCFF6C-AECA-4E25-9387-CD15FA46C171}"/>
                </a:ext>
              </a:extLst>
            </p:cNvPr>
            <p:cNvSpPr/>
            <p:nvPr/>
          </p:nvSpPr>
          <p:spPr>
            <a:xfrm>
              <a:off x="3071622" y="5515355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30" h="11429">
                  <a:moveTo>
                    <a:pt x="11430" y="1143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bg object 736">
              <a:extLst>
                <a:ext uri="{FF2B5EF4-FFF2-40B4-BE49-F238E27FC236}">
                  <a16:creationId xmlns:a16="http://schemas.microsoft.com/office/drawing/2014/main" id="{8841CC62-1A8F-4644-91D2-71348BCB59AC}"/>
                </a:ext>
              </a:extLst>
            </p:cNvPr>
            <p:cNvSpPr/>
            <p:nvPr/>
          </p:nvSpPr>
          <p:spPr>
            <a:xfrm>
              <a:off x="3083052" y="55267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4">
                  <a:moveTo>
                    <a:pt x="124968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bg object 737">
              <a:extLst>
                <a:ext uri="{FF2B5EF4-FFF2-40B4-BE49-F238E27FC236}">
                  <a16:creationId xmlns:a16="http://schemas.microsoft.com/office/drawing/2014/main" id="{BFDCC9F5-D1A2-48D3-B483-1A6C702B4979}"/>
                </a:ext>
              </a:extLst>
            </p:cNvPr>
            <p:cNvSpPr/>
            <p:nvPr/>
          </p:nvSpPr>
          <p:spPr>
            <a:xfrm>
              <a:off x="3208020" y="551535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2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bg object 738">
              <a:extLst>
                <a:ext uri="{FF2B5EF4-FFF2-40B4-BE49-F238E27FC236}">
                  <a16:creationId xmlns:a16="http://schemas.microsoft.com/office/drawing/2014/main" id="{35447779-D916-4922-841C-FD992ADEEFBE}"/>
                </a:ext>
              </a:extLst>
            </p:cNvPr>
            <p:cNvSpPr/>
            <p:nvPr/>
          </p:nvSpPr>
          <p:spPr>
            <a:xfrm>
              <a:off x="3215640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69" h="125729">
                  <a:moveTo>
                    <a:pt x="762" y="0"/>
                  </a:moveTo>
                  <a:lnTo>
                    <a:pt x="762" y="60198"/>
                  </a:lnTo>
                  <a:lnTo>
                    <a:pt x="0" y="80772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bg object 739">
              <a:extLst>
                <a:ext uri="{FF2B5EF4-FFF2-40B4-BE49-F238E27FC236}">
                  <a16:creationId xmlns:a16="http://schemas.microsoft.com/office/drawing/2014/main" id="{2F13CE25-0AB7-4B7F-966F-AE1EAB10FB20}"/>
                </a:ext>
              </a:extLst>
            </p:cNvPr>
            <p:cNvSpPr/>
            <p:nvPr/>
          </p:nvSpPr>
          <p:spPr>
            <a:xfrm>
              <a:off x="3204972" y="5679185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bg object 740">
              <a:extLst>
                <a:ext uri="{FF2B5EF4-FFF2-40B4-BE49-F238E27FC236}">
                  <a16:creationId xmlns:a16="http://schemas.microsoft.com/office/drawing/2014/main" id="{BCD6C83A-6951-4383-A380-34CBC1BBA5D2}"/>
                </a:ext>
              </a:extLst>
            </p:cNvPr>
            <p:cNvSpPr/>
            <p:nvPr/>
          </p:nvSpPr>
          <p:spPr>
            <a:xfrm>
              <a:off x="3080004" y="56791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4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bg object 741">
              <a:extLst>
                <a:ext uri="{FF2B5EF4-FFF2-40B4-BE49-F238E27FC236}">
                  <a16:creationId xmlns:a16="http://schemas.microsoft.com/office/drawing/2014/main" id="{F50E0157-AEC7-4B66-869E-7EF4F42BE2C1}"/>
                </a:ext>
              </a:extLst>
            </p:cNvPr>
            <p:cNvSpPr/>
            <p:nvPr/>
          </p:nvSpPr>
          <p:spPr>
            <a:xfrm>
              <a:off x="3067812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bg object 742">
              <a:extLst>
                <a:ext uri="{FF2B5EF4-FFF2-40B4-BE49-F238E27FC236}">
                  <a16:creationId xmlns:a16="http://schemas.microsoft.com/office/drawing/2014/main" id="{E098784E-8BAF-44A4-B95B-64BEF9242FEE}"/>
                </a:ext>
              </a:extLst>
            </p:cNvPr>
            <p:cNvSpPr/>
            <p:nvPr/>
          </p:nvSpPr>
          <p:spPr>
            <a:xfrm>
              <a:off x="3067050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69" h="125729">
                  <a:moveTo>
                    <a:pt x="0" y="125730"/>
                  </a:moveTo>
                  <a:lnTo>
                    <a:pt x="0" y="31242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bg object 743">
              <a:extLst>
                <a:ext uri="{FF2B5EF4-FFF2-40B4-BE49-F238E27FC236}">
                  <a16:creationId xmlns:a16="http://schemas.microsoft.com/office/drawing/2014/main" id="{80B83F8F-4E8E-4392-B486-83F61810C7BA}"/>
                </a:ext>
              </a:extLst>
            </p:cNvPr>
            <p:cNvSpPr/>
            <p:nvPr/>
          </p:nvSpPr>
          <p:spPr>
            <a:xfrm>
              <a:off x="3067050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11430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bg object 744">
              <a:extLst>
                <a:ext uri="{FF2B5EF4-FFF2-40B4-BE49-F238E27FC236}">
                  <a16:creationId xmlns:a16="http://schemas.microsoft.com/office/drawing/2014/main" id="{80C73F65-59B5-4518-B3C3-CFA61BA3B702}"/>
                </a:ext>
              </a:extLst>
            </p:cNvPr>
            <p:cNvSpPr/>
            <p:nvPr/>
          </p:nvSpPr>
          <p:spPr>
            <a:xfrm>
              <a:off x="3078480" y="582929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30">
                  <a:moveTo>
                    <a:pt x="125730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2" name="bg object 745">
              <a:extLst>
                <a:ext uri="{FF2B5EF4-FFF2-40B4-BE49-F238E27FC236}">
                  <a16:creationId xmlns:a16="http://schemas.microsoft.com/office/drawing/2014/main" id="{C4AC49D6-A7E0-403A-904F-DA31F692744D}"/>
                </a:ext>
              </a:extLst>
            </p:cNvPr>
            <p:cNvSpPr/>
            <p:nvPr/>
          </p:nvSpPr>
          <p:spPr>
            <a:xfrm>
              <a:off x="3204210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11430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bg object 746">
              <a:extLst>
                <a:ext uri="{FF2B5EF4-FFF2-40B4-BE49-F238E27FC236}">
                  <a16:creationId xmlns:a16="http://schemas.microsoft.com/office/drawing/2014/main" id="{37ED6CBB-429A-44E1-97B4-3A97D40B2FC0}"/>
                </a:ext>
              </a:extLst>
            </p:cNvPr>
            <p:cNvSpPr/>
            <p:nvPr/>
          </p:nvSpPr>
          <p:spPr>
            <a:xfrm>
              <a:off x="3367278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762" y="29718"/>
                  </a:lnTo>
                  <a:lnTo>
                    <a:pt x="0" y="60198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bg object 747">
              <a:extLst>
                <a:ext uri="{FF2B5EF4-FFF2-40B4-BE49-F238E27FC236}">
                  <a16:creationId xmlns:a16="http://schemas.microsoft.com/office/drawing/2014/main" id="{FC308C56-002A-402D-89EE-533C01FB4BD9}"/>
                </a:ext>
              </a:extLst>
            </p:cNvPr>
            <p:cNvSpPr/>
            <p:nvPr/>
          </p:nvSpPr>
          <p:spPr>
            <a:xfrm>
              <a:off x="3356610" y="5679185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bg object 748">
              <a:extLst>
                <a:ext uri="{FF2B5EF4-FFF2-40B4-BE49-F238E27FC236}">
                  <a16:creationId xmlns:a16="http://schemas.microsoft.com/office/drawing/2014/main" id="{21887349-8883-4A6B-BF31-332E72555637}"/>
                </a:ext>
              </a:extLst>
            </p:cNvPr>
            <p:cNvSpPr/>
            <p:nvPr/>
          </p:nvSpPr>
          <p:spPr>
            <a:xfrm>
              <a:off x="3230880" y="5679185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bg object 749">
              <a:extLst>
                <a:ext uri="{FF2B5EF4-FFF2-40B4-BE49-F238E27FC236}">
                  <a16:creationId xmlns:a16="http://schemas.microsoft.com/office/drawing/2014/main" id="{5B3850B2-17D4-44D1-9496-439BDA5A2586}"/>
                </a:ext>
              </a:extLst>
            </p:cNvPr>
            <p:cNvSpPr/>
            <p:nvPr/>
          </p:nvSpPr>
          <p:spPr>
            <a:xfrm>
              <a:off x="3219450" y="5679185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0" y="12192"/>
                  </a:moveTo>
                  <a:lnTo>
                    <a:pt x="11429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bg object 750">
              <a:extLst>
                <a:ext uri="{FF2B5EF4-FFF2-40B4-BE49-F238E27FC236}">
                  <a16:creationId xmlns:a16="http://schemas.microsoft.com/office/drawing/2014/main" id="{BFDD2D6C-8320-4C38-8F60-854A1592DFBF}"/>
                </a:ext>
              </a:extLst>
            </p:cNvPr>
            <p:cNvSpPr/>
            <p:nvPr/>
          </p:nvSpPr>
          <p:spPr>
            <a:xfrm>
              <a:off x="3217926" y="5691377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5" h="125729">
                  <a:moveTo>
                    <a:pt x="762" y="125730"/>
                  </a:moveTo>
                  <a:lnTo>
                    <a:pt x="0" y="105156"/>
                  </a:lnTo>
                  <a:lnTo>
                    <a:pt x="0" y="83820"/>
                  </a:lnTo>
                  <a:lnTo>
                    <a:pt x="762" y="63246"/>
                  </a:lnTo>
                  <a:lnTo>
                    <a:pt x="762" y="31242"/>
                  </a:lnTo>
                  <a:lnTo>
                    <a:pt x="152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bg object 751">
              <a:extLst>
                <a:ext uri="{FF2B5EF4-FFF2-40B4-BE49-F238E27FC236}">
                  <a16:creationId xmlns:a16="http://schemas.microsoft.com/office/drawing/2014/main" id="{19C1E637-DC1E-41AF-9571-5B59082D51E7}"/>
                </a:ext>
              </a:extLst>
            </p:cNvPr>
            <p:cNvSpPr/>
            <p:nvPr/>
          </p:nvSpPr>
          <p:spPr>
            <a:xfrm>
              <a:off x="3218688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11430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9" name="bg object 752">
              <a:extLst>
                <a:ext uri="{FF2B5EF4-FFF2-40B4-BE49-F238E27FC236}">
                  <a16:creationId xmlns:a16="http://schemas.microsoft.com/office/drawing/2014/main" id="{BE3029F0-556B-4846-A5D0-81F1A1989240}"/>
                </a:ext>
              </a:extLst>
            </p:cNvPr>
            <p:cNvSpPr/>
            <p:nvPr/>
          </p:nvSpPr>
          <p:spPr>
            <a:xfrm>
              <a:off x="3230118" y="582929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30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bg object 753">
              <a:extLst>
                <a:ext uri="{FF2B5EF4-FFF2-40B4-BE49-F238E27FC236}">
                  <a16:creationId xmlns:a16="http://schemas.microsoft.com/office/drawing/2014/main" id="{1A3514E1-F26B-4038-9A08-CA0EC4961D91}"/>
                </a:ext>
              </a:extLst>
            </p:cNvPr>
            <p:cNvSpPr/>
            <p:nvPr/>
          </p:nvSpPr>
          <p:spPr>
            <a:xfrm>
              <a:off x="3355848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1" name="bg object 754">
              <a:extLst>
                <a:ext uri="{FF2B5EF4-FFF2-40B4-BE49-F238E27FC236}">
                  <a16:creationId xmlns:a16="http://schemas.microsoft.com/office/drawing/2014/main" id="{31D4E7A5-9673-409F-B426-438D9232726A}"/>
                </a:ext>
              </a:extLst>
            </p:cNvPr>
            <p:cNvSpPr/>
            <p:nvPr/>
          </p:nvSpPr>
          <p:spPr>
            <a:xfrm>
              <a:off x="3518916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762" y="29718"/>
                  </a:lnTo>
                  <a:lnTo>
                    <a:pt x="0" y="60198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bg object 755">
              <a:extLst>
                <a:ext uri="{FF2B5EF4-FFF2-40B4-BE49-F238E27FC236}">
                  <a16:creationId xmlns:a16="http://schemas.microsoft.com/office/drawing/2014/main" id="{351D1D25-A9B5-4CB0-A45D-79088F759928}"/>
                </a:ext>
              </a:extLst>
            </p:cNvPr>
            <p:cNvSpPr/>
            <p:nvPr/>
          </p:nvSpPr>
          <p:spPr>
            <a:xfrm>
              <a:off x="3508248" y="5679185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bg object 756">
              <a:extLst>
                <a:ext uri="{FF2B5EF4-FFF2-40B4-BE49-F238E27FC236}">
                  <a16:creationId xmlns:a16="http://schemas.microsoft.com/office/drawing/2014/main" id="{EBC645AF-6F90-4CC0-AD37-6607D62D3214}"/>
                </a:ext>
              </a:extLst>
            </p:cNvPr>
            <p:cNvSpPr/>
            <p:nvPr/>
          </p:nvSpPr>
          <p:spPr>
            <a:xfrm>
              <a:off x="3382518" y="5679185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bg object 757">
              <a:extLst>
                <a:ext uri="{FF2B5EF4-FFF2-40B4-BE49-F238E27FC236}">
                  <a16:creationId xmlns:a16="http://schemas.microsoft.com/office/drawing/2014/main" id="{95EE34CD-DCFA-450A-8866-2BE7F5B94EC8}"/>
                </a:ext>
              </a:extLst>
            </p:cNvPr>
            <p:cNvSpPr/>
            <p:nvPr/>
          </p:nvSpPr>
          <p:spPr>
            <a:xfrm>
              <a:off x="3370326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bg object 758">
              <a:extLst>
                <a:ext uri="{FF2B5EF4-FFF2-40B4-BE49-F238E27FC236}">
                  <a16:creationId xmlns:a16="http://schemas.microsoft.com/office/drawing/2014/main" id="{A380248C-1E1A-461A-AF95-8733F902069A}"/>
                </a:ext>
              </a:extLst>
            </p:cNvPr>
            <p:cNvSpPr/>
            <p:nvPr/>
          </p:nvSpPr>
          <p:spPr>
            <a:xfrm>
              <a:off x="3369564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63246"/>
                  </a:lnTo>
                  <a:lnTo>
                    <a:pt x="761" y="31242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bg object 759">
              <a:extLst>
                <a:ext uri="{FF2B5EF4-FFF2-40B4-BE49-F238E27FC236}">
                  <a16:creationId xmlns:a16="http://schemas.microsoft.com/office/drawing/2014/main" id="{4BFD243B-E2FF-4358-9861-53C04718A4A4}"/>
                </a:ext>
              </a:extLst>
            </p:cNvPr>
            <p:cNvSpPr/>
            <p:nvPr/>
          </p:nvSpPr>
          <p:spPr>
            <a:xfrm>
              <a:off x="3369564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bg object 760">
              <a:extLst>
                <a:ext uri="{FF2B5EF4-FFF2-40B4-BE49-F238E27FC236}">
                  <a16:creationId xmlns:a16="http://schemas.microsoft.com/office/drawing/2014/main" id="{61CF4AEA-BC7B-4CB5-ACFF-506AEF6B6C96}"/>
                </a:ext>
              </a:extLst>
            </p:cNvPr>
            <p:cNvSpPr/>
            <p:nvPr/>
          </p:nvSpPr>
          <p:spPr>
            <a:xfrm>
              <a:off x="3381756" y="582929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8" name="bg object 761">
              <a:extLst>
                <a:ext uri="{FF2B5EF4-FFF2-40B4-BE49-F238E27FC236}">
                  <a16:creationId xmlns:a16="http://schemas.microsoft.com/office/drawing/2014/main" id="{2A9317D8-EE8E-475C-87A3-624A4CC64703}"/>
                </a:ext>
              </a:extLst>
            </p:cNvPr>
            <p:cNvSpPr/>
            <p:nvPr/>
          </p:nvSpPr>
          <p:spPr>
            <a:xfrm>
              <a:off x="3507486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9" name="bg object 762">
              <a:extLst>
                <a:ext uri="{FF2B5EF4-FFF2-40B4-BE49-F238E27FC236}">
                  <a16:creationId xmlns:a16="http://schemas.microsoft.com/office/drawing/2014/main" id="{B3A37F26-5526-4BCA-82D3-0C6618083F79}"/>
                </a:ext>
              </a:extLst>
            </p:cNvPr>
            <p:cNvSpPr/>
            <p:nvPr/>
          </p:nvSpPr>
          <p:spPr>
            <a:xfrm>
              <a:off x="3670554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0" y="30480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0" name="bg object 763">
              <a:extLst>
                <a:ext uri="{FF2B5EF4-FFF2-40B4-BE49-F238E27FC236}">
                  <a16:creationId xmlns:a16="http://schemas.microsoft.com/office/drawing/2014/main" id="{0C092582-B43E-4304-B851-1ACA182D8402}"/>
                </a:ext>
              </a:extLst>
            </p:cNvPr>
            <p:cNvSpPr/>
            <p:nvPr/>
          </p:nvSpPr>
          <p:spPr>
            <a:xfrm>
              <a:off x="3659124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bg object 764">
              <a:extLst>
                <a:ext uri="{FF2B5EF4-FFF2-40B4-BE49-F238E27FC236}">
                  <a16:creationId xmlns:a16="http://schemas.microsoft.com/office/drawing/2014/main" id="{835C6230-6429-4B95-BF18-8639D6E97723}"/>
                </a:ext>
              </a:extLst>
            </p:cNvPr>
            <p:cNvSpPr/>
            <p:nvPr/>
          </p:nvSpPr>
          <p:spPr>
            <a:xfrm>
              <a:off x="3534156" y="56791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bg object 765">
              <a:extLst>
                <a:ext uri="{FF2B5EF4-FFF2-40B4-BE49-F238E27FC236}">
                  <a16:creationId xmlns:a16="http://schemas.microsoft.com/office/drawing/2014/main" id="{DFFB369A-E6A3-426D-8F8C-82E122B7E955}"/>
                </a:ext>
              </a:extLst>
            </p:cNvPr>
            <p:cNvSpPr/>
            <p:nvPr/>
          </p:nvSpPr>
          <p:spPr>
            <a:xfrm>
              <a:off x="3521964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bg object 766">
              <a:extLst>
                <a:ext uri="{FF2B5EF4-FFF2-40B4-BE49-F238E27FC236}">
                  <a16:creationId xmlns:a16="http://schemas.microsoft.com/office/drawing/2014/main" id="{AD906278-3EED-4D00-8BBC-02F43DBBD1C1}"/>
                </a:ext>
              </a:extLst>
            </p:cNvPr>
            <p:cNvSpPr/>
            <p:nvPr/>
          </p:nvSpPr>
          <p:spPr>
            <a:xfrm>
              <a:off x="3521202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63246"/>
                  </a:lnTo>
                  <a:lnTo>
                    <a:pt x="761" y="31242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bg object 767">
              <a:extLst>
                <a:ext uri="{FF2B5EF4-FFF2-40B4-BE49-F238E27FC236}">
                  <a16:creationId xmlns:a16="http://schemas.microsoft.com/office/drawing/2014/main" id="{8D52033A-F509-427C-9091-1F28DBCACBCA}"/>
                </a:ext>
              </a:extLst>
            </p:cNvPr>
            <p:cNvSpPr/>
            <p:nvPr/>
          </p:nvSpPr>
          <p:spPr>
            <a:xfrm>
              <a:off x="3521202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bg object 768">
              <a:extLst>
                <a:ext uri="{FF2B5EF4-FFF2-40B4-BE49-F238E27FC236}">
                  <a16:creationId xmlns:a16="http://schemas.microsoft.com/office/drawing/2014/main" id="{E138B55F-30B4-447F-B392-E98D9E207C77}"/>
                </a:ext>
              </a:extLst>
            </p:cNvPr>
            <p:cNvSpPr/>
            <p:nvPr/>
          </p:nvSpPr>
          <p:spPr>
            <a:xfrm>
              <a:off x="3533394" y="582929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bg object 769">
              <a:extLst>
                <a:ext uri="{FF2B5EF4-FFF2-40B4-BE49-F238E27FC236}">
                  <a16:creationId xmlns:a16="http://schemas.microsoft.com/office/drawing/2014/main" id="{C4D757A6-4632-4FED-A7A6-C3387DDF9AFB}"/>
                </a:ext>
              </a:extLst>
            </p:cNvPr>
            <p:cNvSpPr/>
            <p:nvPr/>
          </p:nvSpPr>
          <p:spPr>
            <a:xfrm>
              <a:off x="3659124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bg object 770">
              <a:extLst>
                <a:ext uri="{FF2B5EF4-FFF2-40B4-BE49-F238E27FC236}">
                  <a16:creationId xmlns:a16="http://schemas.microsoft.com/office/drawing/2014/main" id="{BC75EC90-C0EF-4AAE-9A97-C34FEB0ADDDA}"/>
                </a:ext>
              </a:extLst>
            </p:cNvPr>
            <p:cNvSpPr/>
            <p:nvPr/>
          </p:nvSpPr>
          <p:spPr>
            <a:xfrm>
              <a:off x="3822192" y="5690615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762" y="0"/>
                  </a:moveTo>
                  <a:lnTo>
                    <a:pt x="0" y="31242"/>
                  </a:lnTo>
                  <a:lnTo>
                    <a:pt x="0" y="1264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bg object 771">
              <a:extLst>
                <a:ext uri="{FF2B5EF4-FFF2-40B4-BE49-F238E27FC236}">
                  <a16:creationId xmlns:a16="http://schemas.microsoft.com/office/drawing/2014/main" id="{DF4389A7-AACD-4B17-B681-D3939745C667}"/>
                </a:ext>
              </a:extLst>
            </p:cNvPr>
            <p:cNvSpPr/>
            <p:nvPr/>
          </p:nvSpPr>
          <p:spPr>
            <a:xfrm>
              <a:off x="3810762" y="567918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0"/>
                  </a:moveTo>
                  <a:lnTo>
                    <a:pt x="12192" y="1142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bg object 772">
              <a:extLst>
                <a:ext uri="{FF2B5EF4-FFF2-40B4-BE49-F238E27FC236}">
                  <a16:creationId xmlns:a16="http://schemas.microsoft.com/office/drawing/2014/main" id="{C75A9F94-40A7-4C43-9B8A-FF77132C59AF}"/>
                </a:ext>
              </a:extLst>
            </p:cNvPr>
            <p:cNvSpPr/>
            <p:nvPr/>
          </p:nvSpPr>
          <p:spPr>
            <a:xfrm>
              <a:off x="3685794" y="56791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bg object 773">
              <a:extLst>
                <a:ext uri="{FF2B5EF4-FFF2-40B4-BE49-F238E27FC236}">
                  <a16:creationId xmlns:a16="http://schemas.microsoft.com/office/drawing/2014/main" id="{D9C7BA6A-1210-43F7-8B64-89A2C614CDA4}"/>
                </a:ext>
              </a:extLst>
            </p:cNvPr>
            <p:cNvSpPr/>
            <p:nvPr/>
          </p:nvSpPr>
          <p:spPr>
            <a:xfrm>
              <a:off x="3673602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bg object 774">
              <a:extLst>
                <a:ext uri="{FF2B5EF4-FFF2-40B4-BE49-F238E27FC236}">
                  <a16:creationId xmlns:a16="http://schemas.microsoft.com/office/drawing/2014/main" id="{3DB6BCA9-3DCC-4817-B083-C7CA56991928}"/>
                </a:ext>
              </a:extLst>
            </p:cNvPr>
            <p:cNvSpPr/>
            <p:nvPr/>
          </p:nvSpPr>
          <p:spPr>
            <a:xfrm>
              <a:off x="3672840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31242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bg object 775">
              <a:extLst>
                <a:ext uri="{FF2B5EF4-FFF2-40B4-BE49-F238E27FC236}">
                  <a16:creationId xmlns:a16="http://schemas.microsoft.com/office/drawing/2014/main" id="{D8236672-7334-460A-BEAF-198DA2587B4E}"/>
                </a:ext>
              </a:extLst>
            </p:cNvPr>
            <p:cNvSpPr/>
            <p:nvPr/>
          </p:nvSpPr>
          <p:spPr>
            <a:xfrm>
              <a:off x="3672840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bg object 776">
              <a:extLst>
                <a:ext uri="{FF2B5EF4-FFF2-40B4-BE49-F238E27FC236}">
                  <a16:creationId xmlns:a16="http://schemas.microsoft.com/office/drawing/2014/main" id="{A31EB6AB-DB66-4063-AE2B-92595B47CC6E}"/>
                </a:ext>
              </a:extLst>
            </p:cNvPr>
            <p:cNvSpPr/>
            <p:nvPr/>
          </p:nvSpPr>
          <p:spPr>
            <a:xfrm>
              <a:off x="3685032" y="58292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bg object 777">
              <a:extLst>
                <a:ext uri="{FF2B5EF4-FFF2-40B4-BE49-F238E27FC236}">
                  <a16:creationId xmlns:a16="http://schemas.microsoft.com/office/drawing/2014/main" id="{0449B637-9C95-42DB-85E8-5E57A8D9314B}"/>
                </a:ext>
              </a:extLst>
            </p:cNvPr>
            <p:cNvSpPr/>
            <p:nvPr/>
          </p:nvSpPr>
          <p:spPr>
            <a:xfrm>
              <a:off x="3810000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bg object 778">
              <a:extLst>
                <a:ext uri="{FF2B5EF4-FFF2-40B4-BE49-F238E27FC236}">
                  <a16:creationId xmlns:a16="http://schemas.microsoft.com/office/drawing/2014/main" id="{FACBFC61-F2A3-4011-9ED9-93B1D77E1C4B}"/>
                </a:ext>
              </a:extLst>
            </p:cNvPr>
            <p:cNvSpPr/>
            <p:nvPr/>
          </p:nvSpPr>
          <p:spPr>
            <a:xfrm>
              <a:off x="3523488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bg object 779">
              <a:extLst>
                <a:ext uri="{FF2B5EF4-FFF2-40B4-BE49-F238E27FC236}">
                  <a16:creationId xmlns:a16="http://schemas.microsoft.com/office/drawing/2014/main" id="{4F7AD78E-84B1-418F-894F-3054B4D9456B}"/>
                </a:ext>
              </a:extLst>
            </p:cNvPr>
            <p:cNvSpPr/>
            <p:nvPr/>
          </p:nvSpPr>
          <p:spPr>
            <a:xfrm>
              <a:off x="3515106" y="5379719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bg object 780">
              <a:extLst>
                <a:ext uri="{FF2B5EF4-FFF2-40B4-BE49-F238E27FC236}">
                  <a16:creationId xmlns:a16="http://schemas.microsoft.com/office/drawing/2014/main" id="{5D0388F0-6806-496A-BB8E-B0FAF3344CB8}"/>
                </a:ext>
              </a:extLst>
            </p:cNvPr>
            <p:cNvSpPr/>
            <p:nvPr/>
          </p:nvSpPr>
          <p:spPr>
            <a:xfrm>
              <a:off x="3390138" y="537971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8" name="bg object 781">
              <a:extLst>
                <a:ext uri="{FF2B5EF4-FFF2-40B4-BE49-F238E27FC236}">
                  <a16:creationId xmlns:a16="http://schemas.microsoft.com/office/drawing/2014/main" id="{19A89970-E7DA-414D-85B4-98DD55053C62}"/>
                </a:ext>
              </a:extLst>
            </p:cNvPr>
            <p:cNvSpPr/>
            <p:nvPr/>
          </p:nvSpPr>
          <p:spPr>
            <a:xfrm>
              <a:off x="3377184" y="5379719"/>
              <a:ext cx="13335" cy="12700"/>
            </a:xfrm>
            <a:custGeom>
              <a:avLst/>
              <a:gdLst/>
              <a:ahLst/>
              <a:cxnLst/>
              <a:rect l="l" t="t" r="r" b="b"/>
              <a:pathLst>
                <a:path w="13335" h="12700">
                  <a:moveTo>
                    <a:pt x="0" y="12191"/>
                  </a:moveTo>
                  <a:lnTo>
                    <a:pt x="1295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9" name="bg object 782">
              <a:extLst>
                <a:ext uri="{FF2B5EF4-FFF2-40B4-BE49-F238E27FC236}">
                  <a16:creationId xmlns:a16="http://schemas.microsoft.com/office/drawing/2014/main" id="{233E3AD3-8723-4042-80EF-FB77BAC76FA1}"/>
                </a:ext>
              </a:extLst>
            </p:cNvPr>
            <p:cNvSpPr/>
            <p:nvPr/>
          </p:nvSpPr>
          <p:spPr>
            <a:xfrm>
              <a:off x="3374136" y="5391911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4"/>
                  </a:moveTo>
                  <a:lnTo>
                    <a:pt x="761" y="92202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0" name="bg object 783">
              <a:extLst>
                <a:ext uri="{FF2B5EF4-FFF2-40B4-BE49-F238E27FC236}">
                  <a16:creationId xmlns:a16="http://schemas.microsoft.com/office/drawing/2014/main" id="{035EBCC6-3276-4539-B11D-5773271DC174}"/>
                </a:ext>
              </a:extLst>
            </p:cNvPr>
            <p:cNvSpPr/>
            <p:nvPr/>
          </p:nvSpPr>
          <p:spPr>
            <a:xfrm>
              <a:off x="3374136" y="5515355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11429" y="1143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bg object 784">
              <a:extLst>
                <a:ext uri="{FF2B5EF4-FFF2-40B4-BE49-F238E27FC236}">
                  <a16:creationId xmlns:a16="http://schemas.microsoft.com/office/drawing/2014/main" id="{C88B3C77-82BC-4E32-BF1B-6A974E0E8030}"/>
                </a:ext>
              </a:extLst>
            </p:cNvPr>
            <p:cNvSpPr/>
            <p:nvPr/>
          </p:nvSpPr>
          <p:spPr>
            <a:xfrm>
              <a:off x="3385566" y="5526785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bg object 785">
              <a:extLst>
                <a:ext uri="{FF2B5EF4-FFF2-40B4-BE49-F238E27FC236}">
                  <a16:creationId xmlns:a16="http://schemas.microsoft.com/office/drawing/2014/main" id="{51F6378C-7074-43EB-B079-24D3A1E73311}"/>
                </a:ext>
              </a:extLst>
            </p:cNvPr>
            <p:cNvSpPr/>
            <p:nvPr/>
          </p:nvSpPr>
          <p:spPr>
            <a:xfrm>
              <a:off x="3511296" y="551459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3" name="bg object 786">
              <a:extLst>
                <a:ext uri="{FF2B5EF4-FFF2-40B4-BE49-F238E27FC236}">
                  <a16:creationId xmlns:a16="http://schemas.microsoft.com/office/drawing/2014/main" id="{0B188E93-CA0D-4763-ACD2-128A0DFF51BC}"/>
                </a:ext>
              </a:extLst>
            </p:cNvPr>
            <p:cNvSpPr/>
            <p:nvPr/>
          </p:nvSpPr>
          <p:spPr>
            <a:xfrm>
              <a:off x="3826002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4" name="bg object 787">
              <a:extLst>
                <a:ext uri="{FF2B5EF4-FFF2-40B4-BE49-F238E27FC236}">
                  <a16:creationId xmlns:a16="http://schemas.microsoft.com/office/drawing/2014/main" id="{B0D356F2-79A6-4A5C-BB1D-A286B768998E}"/>
                </a:ext>
              </a:extLst>
            </p:cNvPr>
            <p:cNvSpPr/>
            <p:nvPr/>
          </p:nvSpPr>
          <p:spPr>
            <a:xfrm>
              <a:off x="3817620" y="5379719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5" name="bg object 788">
              <a:extLst>
                <a:ext uri="{FF2B5EF4-FFF2-40B4-BE49-F238E27FC236}">
                  <a16:creationId xmlns:a16="http://schemas.microsoft.com/office/drawing/2014/main" id="{C10B3D8D-59B5-4776-9FAE-574E00DE8377}"/>
                </a:ext>
              </a:extLst>
            </p:cNvPr>
            <p:cNvSpPr/>
            <p:nvPr/>
          </p:nvSpPr>
          <p:spPr>
            <a:xfrm>
              <a:off x="3692652" y="537971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6" name="bg object 789">
              <a:extLst>
                <a:ext uri="{FF2B5EF4-FFF2-40B4-BE49-F238E27FC236}">
                  <a16:creationId xmlns:a16="http://schemas.microsoft.com/office/drawing/2014/main" id="{56531CED-1CD8-4AAF-8C66-79FF5D8A090A}"/>
                </a:ext>
              </a:extLst>
            </p:cNvPr>
            <p:cNvSpPr/>
            <p:nvPr/>
          </p:nvSpPr>
          <p:spPr>
            <a:xfrm>
              <a:off x="3680460" y="537971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7" name="bg object 790">
              <a:extLst>
                <a:ext uri="{FF2B5EF4-FFF2-40B4-BE49-F238E27FC236}">
                  <a16:creationId xmlns:a16="http://schemas.microsoft.com/office/drawing/2014/main" id="{06834BAC-2ED6-403C-9B22-2A4D5AAA2484}"/>
                </a:ext>
              </a:extLst>
            </p:cNvPr>
            <p:cNvSpPr/>
            <p:nvPr/>
          </p:nvSpPr>
          <p:spPr>
            <a:xfrm>
              <a:off x="3677412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4"/>
                  </a:moveTo>
                  <a:lnTo>
                    <a:pt x="761" y="92964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bg object 791">
              <a:extLst>
                <a:ext uri="{FF2B5EF4-FFF2-40B4-BE49-F238E27FC236}">
                  <a16:creationId xmlns:a16="http://schemas.microsoft.com/office/drawing/2014/main" id="{ABAF97B1-808A-4B57-B9E6-8E341050E5A6}"/>
                </a:ext>
              </a:extLst>
            </p:cNvPr>
            <p:cNvSpPr/>
            <p:nvPr/>
          </p:nvSpPr>
          <p:spPr>
            <a:xfrm>
              <a:off x="3677412" y="5514593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bg object 792">
              <a:extLst>
                <a:ext uri="{FF2B5EF4-FFF2-40B4-BE49-F238E27FC236}">
                  <a16:creationId xmlns:a16="http://schemas.microsoft.com/office/drawing/2014/main" id="{FCCADE57-789C-46A6-829B-53AB4D6F89FB}"/>
                </a:ext>
              </a:extLst>
            </p:cNvPr>
            <p:cNvSpPr/>
            <p:nvPr/>
          </p:nvSpPr>
          <p:spPr>
            <a:xfrm>
              <a:off x="3688842" y="55267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bg object 793">
              <a:extLst>
                <a:ext uri="{FF2B5EF4-FFF2-40B4-BE49-F238E27FC236}">
                  <a16:creationId xmlns:a16="http://schemas.microsoft.com/office/drawing/2014/main" id="{4F7661D7-2696-4D2D-9B20-AB2D08E41323}"/>
                </a:ext>
              </a:extLst>
            </p:cNvPr>
            <p:cNvSpPr/>
            <p:nvPr/>
          </p:nvSpPr>
          <p:spPr>
            <a:xfrm>
              <a:off x="3813810" y="551459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1" name="bg object 794">
              <a:extLst>
                <a:ext uri="{FF2B5EF4-FFF2-40B4-BE49-F238E27FC236}">
                  <a16:creationId xmlns:a16="http://schemas.microsoft.com/office/drawing/2014/main" id="{62C219A8-7927-417A-867D-91CA52018E8A}"/>
                </a:ext>
              </a:extLst>
            </p:cNvPr>
            <p:cNvSpPr/>
            <p:nvPr/>
          </p:nvSpPr>
          <p:spPr>
            <a:xfrm>
              <a:off x="3973830" y="5539739"/>
              <a:ext cx="3175" cy="125730"/>
            </a:xfrm>
            <a:custGeom>
              <a:avLst/>
              <a:gdLst/>
              <a:ahLst/>
              <a:cxnLst/>
              <a:rect l="l" t="t" r="r" b="b"/>
              <a:pathLst>
                <a:path w="3175" h="125729">
                  <a:moveTo>
                    <a:pt x="0" y="125729"/>
                  </a:moveTo>
                  <a:lnTo>
                    <a:pt x="761" y="90677"/>
                  </a:lnTo>
                  <a:lnTo>
                    <a:pt x="1523" y="67817"/>
                  </a:lnTo>
                  <a:lnTo>
                    <a:pt x="1523" y="44957"/>
                  </a:lnTo>
                  <a:lnTo>
                    <a:pt x="2285" y="22859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2" name="bg object 795">
              <a:extLst>
                <a:ext uri="{FF2B5EF4-FFF2-40B4-BE49-F238E27FC236}">
                  <a16:creationId xmlns:a16="http://schemas.microsoft.com/office/drawing/2014/main" id="{C48ACF42-CC94-4E3A-8B94-7FEF776D6579}"/>
                </a:ext>
              </a:extLst>
            </p:cNvPr>
            <p:cNvSpPr/>
            <p:nvPr/>
          </p:nvSpPr>
          <p:spPr>
            <a:xfrm>
              <a:off x="3058668" y="5884163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3" name="bg object 796">
              <a:extLst>
                <a:ext uri="{FF2B5EF4-FFF2-40B4-BE49-F238E27FC236}">
                  <a16:creationId xmlns:a16="http://schemas.microsoft.com/office/drawing/2014/main" id="{354A4719-5B70-46CF-9C06-411FFF2606B9}"/>
                </a:ext>
              </a:extLst>
            </p:cNvPr>
            <p:cNvSpPr/>
            <p:nvPr/>
          </p:nvSpPr>
          <p:spPr>
            <a:xfrm>
              <a:off x="3058668" y="5882639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0" y="0"/>
                  </a:moveTo>
                  <a:lnTo>
                    <a:pt x="0" y="152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4" name="bg object 797">
              <a:extLst>
                <a:ext uri="{FF2B5EF4-FFF2-40B4-BE49-F238E27FC236}">
                  <a16:creationId xmlns:a16="http://schemas.microsoft.com/office/drawing/2014/main" id="{213FCC68-4F16-4B37-8EC6-306FE20B295A}"/>
                </a:ext>
              </a:extLst>
            </p:cNvPr>
            <p:cNvSpPr/>
            <p:nvPr/>
          </p:nvSpPr>
          <p:spPr>
            <a:xfrm>
              <a:off x="3058668" y="588187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0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bg object 798">
              <a:extLst>
                <a:ext uri="{FF2B5EF4-FFF2-40B4-BE49-F238E27FC236}">
                  <a16:creationId xmlns:a16="http://schemas.microsoft.com/office/drawing/2014/main" id="{980425F6-F44A-4D81-B5A3-65FBC9BD7A4E}"/>
                </a:ext>
              </a:extLst>
            </p:cNvPr>
            <p:cNvSpPr/>
            <p:nvPr/>
          </p:nvSpPr>
          <p:spPr>
            <a:xfrm>
              <a:off x="3976878" y="5390387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0" y="124205"/>
                  </a:move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bg object 799">
              <a:extLst>
                <a:ext uri="{FF2B5EF4-FFF2-40B4-BE49-F238E27FC236}">
                  <a16:creationId xmlns:a16="http://schemas.microsoft.com/office/drawing/2014/main" id="{89A93DB6-17B3-4E90-A37F-A35F5AFFF966}"/>
                </a:ext>
              </a:extLst>
            </p:cNvPr>
            <p:cNvSpPr/>
            <p:nvPr/>
          </p:nvSpPr>
          <p:spPr>
            <a:xfrm>
              <a:off x="3060192" y="5884163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7" name="bg object 800">
              <a:extLst>
                <a:ext uri="{FF2B5EF4-FFF2-40B4-BE49-F238E27FC236}">
                  <a16:creationId xmlns:a16="http://schemas.microsoft.com/office/drawing/2014/main" id="{2A0DE301-D99A-4BC0-8061-534D5F7DCB85}"/>
                </a:ext>
              </a:extLst>
            </p:cNvPr>
            <p:cNvSpPr/>
            <p:nvPr/>
          </p:nvSpPr>
          <p:spPr>
            <a:xfrm>
              <a:off x="3058668" y="5422391"/>
              <a:ext cx="0" cy="117475"/>
            </a:xfrm>
            <a:custGeom>
              <a:avLst/>
              <a:gdLst/>
              <a:ahLst/>
              <a:cxnLst/>
              <a:rect l="l" t="t" r="r" b="b"/>
              <a:pathLst>
                <a:path h="117475">
                  <a:moveTo>
                    <a:pt x="0" y="0"/>
                  </a:moveTo>
                  <a:lnTo>
                    <a:pt x="0" y="11734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8" name="object 161">
              <a:extLst>
                <a:ext uri="{FF2B5EF4-FFF2-40B4-BE49-F238E27FC236}">
                  <a16:creationId xmlns:a16="http://schemas.microsoft.com/office/drawing/2014/main" id="{B1D932A9-D6DF-439E-9A15-C982B6E4DC2F}"/>
                </a:ext>
              </a:extLst>
            </p:cNvPr>
            <p:cNvSpPr txBox="1"/>
            <p:nvPr/>
          </p:nvSpPr>
          <p:spPr>
            <a:xfrm rot="5400000">
              <a:off x="2921114" y="5229906"/>
              <a:ext cx="230512" cy="2569845"/>
            </a:xfrm>
            <a:prstGeom prst="rect">
              <a:avLst/>
            </a:prstGeom>
          </p:spPr>
          <p:txBody>
            <a:bodyPr vert="vert270" wrap="square" lIns="0" tIns="444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620"/>
                </a:spcBef>
              </a:pPr>
              <a:r>
                <a:rPr lang="en-US" sz="1200" spc="-10" dirty="0">
                  <a:latin typeface="Cascadia Mono"/>
                  <a:cs typeface="Cascadia Mono"/>
                </a:rPr>
                <a:t>Wing Span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067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E0D650-42CD-4261-8FFA-AB668FA78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Wing manufacturing technique – foam-core or built-up?</a:t>
            </a:r>
          </a:p>
          <a:p>
            <a:r>
              <a:rPr lang="en-US" dirty="0"/>
              <a:t>Can the </a:t>
            </a:r>
            <a:r>
              <a:rPr lang="en-US" dirty="0" err="1"/>
              <a:t>sponson</a:t>
            </a:r>
            <a:r>
              <a:rPr lang="en-US" dirty="0"/>
              <a:t> mounts be designed for less drag?</a:t>
            </a:r>
          </a:p>
          <a:p>
            <a:r>
              <a:rPr lang="en-US" dirty="0"/>
              <a:t>Is differential thrust enough for water maneuvering, or is a water rudder needed?</a:t>
            </a:r>
          </a:p>
          <a:p>
            <a:r>
              <a:rPr lang="en-US" dirty="0"/>
              <a:t>What does the spar-to-hull load path look like?</a:t>
            </a:r>
          </a:p>
          <a:p>
            <a:r>
              <a:rPr lang="en-US" dirty="0"/>
              <a:t>Where can we improve powertrain efficiency?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96FD36-E71B-410F-BAD5-F03D81E4B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BFEA2C-0066-4AAF-8C51-4E89BDE64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F4D8C-CDEC-406F-A6CC-3327698B9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CF6FD0-ACCB-402E-AE33-06C3D03F0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lots of Open Trades and Questions…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961C6B-26DC-43C5-8EAB-1EA8793A0A2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How low can avionics and servo power be kept? (e.g., holding torque)</a:t>
            </a:r>
          </a:p>
        </p:txBody>
      </p:sp>
    </p:spTree>
    <p:extLst>
      <p:ext uri="{BB962C8B-B14F-4D97-AF65-F5344CB8AC3E}">
        <p14:creationId xmlns:p14="http://schemas.microsoft.com/office/powerpoint/2010/main" val="3058569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5816CC-CC2D-44A1-BCBD-BAF3E1F16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F70DE-A1CC-40B8-B2A2-04205BD5F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45A64E-E2E0-4E4E-ACFE-0131004FD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EB256F4-388A-41E0-9C7F-D0094A9C4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Seen on Canvas™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3469E2-17C4-427D-B0B1-903445C4B77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2874" y="1319515"/>
            <a:ext cx="3660558" cy="5394182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Design Code (Python)</a:t>
            </a:r>
          </a:p>
          <a:p>
            <a:r>
              <a:rPr lang="en-US" sz="2400" dirty="0"/>
              <a:t>Comes with install guide</a:t>
            </a:r>
          </a:p>
          <a:p>
            <a:r>
              <a:rPr lang="en-US" sz="2400" dirty="0"/>
              <a:t>Run your own scenarios and trade studies</a:t>
            </a:r>
          </a:p>
          <a:p>
            <a:r>
              <a:rPr lang="en-US" sz="2400" dirty="0"/>
              <a:t>Most precise way to see all the methodologies + assumptions used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0F8FBF-87D8-465D-BFE9-F9E5B1617E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59865" y="1319514"/>
            <a:ext cx="3660558" cy="5394182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Design Packet (PDF)</a:t>
            </a:r>
          </a:p>
          <a:p>
            <a:r>
              <a:rPr lang="en-US" sz="2400" dirty="0"/>
              <a:t>A conceptual design packet with dimensions + key </a:t>
            </a:r>
            <a:r>
              <a:rPr lang="en-US" sz="2400" dirty="0" err="1"/>
              <a:t>SWaP</a:t>
            </a:r>
            <a:r>
              <a:rPr lang="en-US" sz="2400" dirty="0"/>
              <a:t> figures</a:t>
            </a:r>
            <a:endParaRPr lang="en-US" sz="20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EE7401-31FC-4CBC-A19D-2FCF55A1AD3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46856" y="1319514"/>
            <a:ext cx="3660558" cy="5394182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CAD (SolidWorks, </a:t>
            </a:r>
            <a:r>
              <a:rPr lang="en-US" u="sng" dirty="0" err="1"/>
              <a:t>Ipe</a:t>
            </a:r>
            <a:r>
              <a:rPr lang="en-US" u="sng" dirty="0"/>
              <a:t>, XFLR5)</a:t>
            </a:r>
          </a:p>
          <a:p>
            <a:pPr algn="just"/>
            <a:r>
              <a:rPr lang="en-US" sz="2400" dirty="0"/>
              <a:t>A possible starting point for detail design work</a:t>
            </a:r>
          </a:p>
          <a:p>
            <a:pPr algn="just"/>
            <a:r>
              <a:rPr lang="en-US" sz="2400" dirty="0"/>
              <a:t>Negotiate team interfaces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592770-45F4-4D9B-B6D9-5994107C8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135"/>
          <a:stretch/>
        </p:blipFill>
        <p:spPr>
          <a:xfrm>
            <a:off x="710651" y="4140526"/>
            <a:ext cx="2865926" cy="2431582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026110D-D7DA-4FEF-AD5B-9EAC72D9C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680" y="822237"/>
            <a:ext cx="11460928" cy="6465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All of the files used to design this initial point of departure:</a:t>
            </a:r>
          </a:p>
        </p:txBody>
      </p:sp>
      <p:pic>
        <p:nvPicPr>
          <p:cNvPr id="15" name="Content Placeholder 12">
            <a:extLst>
              <a:ext uri="{FF2B5EF4-FFF2-40B4-BE49-F238E27FC236}">
                <a16:creationId xmlns:a16="http://schemas.microsoft.com/office/drawing/2014/main" id="{F64520E0-CA0A-4BB4-95AF-327C5BFCB8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1" r="10499"/>
          <a:stretch/>
        </p:blipFill>
        <p:spPr>
          <a:xfrm>
            <a:off x="8389052" y="4087814"/>
            <a:ext cx="3376165" cy="25233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F09B57-76F9-4993-B62E-4AE42ED16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094" y="2935775"/>
            <a:ext cx="2840100" cy="367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39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3E2B3D-8E54-4C8C-A8E9-AA85B00B5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Comms:</a:t>
            </a:r>
          </a:p>
          <a:p>
            <a:pPr lvl="1"/>
            <a:r>
              <a:rPr lang="en-US" dirty="0"/>
              <a:t>Slack: </a:t>
            </a:r>
            <a:r>
              <a:rPr lang="en-US" dirty="0">
                <a:hlinkClick r:id="rId2"/>
              </a:rPr>
              <a:t>http://mit-16821-sp23.slack.com/</a:t>
            </a:r>
            <a:endParaRPr lang="en-US" dirty="0"/>
          </a:p>
          <a:p>
            <a:pPr lvl="1"/>
            <a:r>
              <a:rPr lang="en-US" dirty="0"/>
              <a:t>Canvas: </a:t>
            </a:r>
            <a:r>
              <a:rPr lang="en-US" dirty="0">
                <a:hlinkClick r:id="rId3"/>
              </a:rPr>
              <a:t>https://canvas.mit.edu/courses/18474</a:t>
            </a:r>
            <a:endParaRPr lang="en-US" dirty="0"/>
          </a:p>
          <a:p>
            <a:pPr lvl="1"/>
            <a:r>
              <a:rPr lang="en-US" dirty="0"/>
              <a:t>If you have access issues, let me or Julia know</a:t>
            </a:r>
          </a:p>
          <a:p>
            <a:r>
              <a:rPr lang="en-US" dirty="0"/>
              <a:t>Also, feel free to read through some prior build logs:</a:t>
            </a:r>
          </a:p>
          <a:p>
            <a:pPr lvl="1"/>
            <a:r>
              <a:rPr lang="en-US" dirty="0"/>
              <a:t>In 16.821 Canvas -&gt; Modules -&gt; Prior Solar-UAV builds</a:t>
            </a:r>
          </a:p>
          <a:p>
            <a:pPr lvl="1"/>
            <a:r>
              <a:rPr lang="en-US" dirty="0"/>
              <a:t>Some worked, some didn’t work</a:t>
            </a:r>
          </a:p>
          <a:p>
            <a:pPr lvl="1"/>
            <a:r>
              <a:rPr lang="en-US" dirty="0"/>
              <a:t>All have good lessons to learn, and most are pretty entertaining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1B645-0550-408E-9497-AAC14D780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B5377-3833-4FDD-A3C4-657C048BD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A90B-96E7-43F8-AA98-16AAB1D7D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817895-3ABE-42B9-B99E-2041FA59E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325895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CB9EE7-C01E-4B44-B969-B1D7D8FBA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75E612-29B4-4FA1-8165-3B8877C32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FEC8A-0497-4D94-9CC3-66A6DEFC0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3</a:t>
            </a:fld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399C3C-677B-4991-9406-65652F664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Still many of open detailed design decisions to explore – this is almost guaranteed to not be the “final design”</a:t>
            </a:r>
          </a:p>
          <a:p>
            <a:r>
              <a:rPr lang="en-US" dirty="0"/>
              <a:t>Will need regular updating (e.g., mass properties tracking) to verify closure</a:t>
            </a:r>
          </a:p>
          <a:p>
            <a:r>
              <a:rPr lang="en-US" dirty="0"/>
              <a:t>Only a starting point - we strongly encourage you to refine the design if the engineering justifies it!</a:t>
            </a:r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396C925-0A54-42E5-8553-01F623DD179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Create subsystem estimates and anticipate failure modes:</a:t>
            </a:r>
          </a:p>
          <a:p>
            <a:pPr lvl="1"/>
            <a:r>
              <a:rPr lang="en-US" dirty="0"/>
              <a:t>SWAP: Size, Weight, and Power</a:t>
            </a:r>
          </a:p>
          <a:p>
            <a:r>
              <a:rPr lang="en-US" dirty="0"/>
              <a:t>Break up the deadlock (coupling)</a:t>
            </a:r>
          </a:p>
          <a:p>
            <a:pPr lvl="1"/>
            <a:r>
              <a:rPr lang="en-US" dirty="0"/>
              <a:t>Smaller design problems (e.g., tail detail design and hull design) can be worked on in parallel</a:t>
            </a:r>
          </a:p>
          <a:p>
            <a:r>
              <a:rPr lang="en-US" dirty="0"/>
              <a:t>Allows everyone to be responsible for some part of the airplane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D7F730-52A2-464C-928C-B58B5EA2B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this Conceptual Design Exercise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8E49BE6-2873-45C1-B53D-BFE5E92737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Serve as a Starting Point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CABA0C-4DB7-4C7E-8F15-7808A2542E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Decompose a Large Problem</a:t>
            </a:r>
          </a:p>
        </p:txBody>
      </p:sp>
    </p:spTree>
    <p:extLst>
      <p:ext uri="{BB962C8B-B14F-4D97-AF65-F5344CB8AC3E}">
        <p14:creationId xmlns:p14="http://schemas.microsoft.com/office/powerpoint/2010/main" val="308038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FF60C5-703B-4F1E-98D9-7A728FA0A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8E70F3-1534-4E15-A85C-5565E4859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2281" y="6356350"/>
            <a:ext cx="8684887" cy="365125"/>
          </a:xfrm>
        </p:spPr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7625C0-330D-43A7-A9C0-20FA6CE33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C922BA-96C4-4C89-9215-AE5E790C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Overview: Basic Configuration and Sizing</a:t>
            </a:r>
          </a:p>
        </p:txBody>
      </p:sp>
      <p:grpSp>
        <p:nvGrpSpPr>
          <p:cNvPr id="1009" name="Group 1008">
            <a:extLst>
              <a:ext uri="{FF2B5EF4-FFF2-40B4-BE49-F238E27FC236}">
                <a16:creationId xmlns:a16="http://schemas.microsoft.com/office/drawing/2014/main" id="{E0311400-C52E-48C3-95A5-7CEB8F9D61F4}"/>
              </a:ext>
            </a:extLst>
          </p:cNvPr>
          <p:cNvGrpSpPr/>
          <p:nvPr/>
        </p:nvGrpSpPr>
        <p:grpSpPr>
          <a:xfrm>
            <a:off x="1179987" y="912714"/>
            <a:ext cx="9832025" cy="5733773"/>
            <a:chOff x="528959" y="2180335"/>
            <a:chExt cx="8258806" cy="4816314"/>
          </a:xfrm>
        </p:grpSpPr>
        <p:sp>
          <p:nvSpPr>
            <p:cNvPr id="1010" name="object 2">
              <a:extLst>
                <a:ext uri="{FF2B5EF4-FFF2-40B4-BE49-F238E27FC236}">
                  <a16:creationId xmlns:a16="http://schemas.microsoft.com/office/drawing/2014/main" id="{2451D992-28B3-4658-9BA9-FB99BBDC42A4}"/>
                </a:ext>
              </a:extLst>
            </p:cNvPr>
            <p:cNvSpPr txBox="1"/>
            <p:nvPr/>
          </p:nvSpPr>
          <p:spPr>
            <a:xfrm rot="16920000">
              <a:off x="1230819" y="2726860"/>
              <a:ext cx="176598" cy="1175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sz="1000" spc="-25" dirty="0">
                  <a:latin typeface="Cascadia Mono"/>
                  <a:cs typeface="Cascadia Mono"/>
                </a:rPr>
                <a:t>6°</a:t>
              </a:r>
              <a:endParaRPr sz="1000">
                <a:latin typeface="Cascadia Mono"/>
                <a:cs typeface="Cascadia Mono"/>
              </a:endParaRPr>
            </a:p>
          </p:txBody>
        </p:sp>
        <p:grpSp>
          <p:nvGrpSpPr>
            <p:cNvPr id="1011" name="object 3">
              <a:extLst>
                <a:ext uri="{FF2B5EF4-FFF2-40B4-BE49-F238E27FC236}">
                  <a16:creationId xmlns:a16="http://schemas.microsoft.com/office/drawing/2014/main" id="{99E4F456-0913-4BF9-B102-1CA6B76CC643}"/>
                </a:ext>
              </a:extLst>
            </p:cNvPr>
            <p:cNvGrpSpPr/>
            <p:nvPr/>
          </p:nvGrpSpPr>
          <p:grpSpPr>
            <a:xfrm>
              <a:off x="1341374" y="2737357"/>
              <a:ext cx="2387600" cy="1019175"/>
              <a:chOff x="1341374" y="2737357"/>
              <a:chExt cx="2387600" cy="1019175"/>
            </a:xfrm>
          </p:grpSpPr>
          <p:sp>
            <p:nvSpPr>
              <p:cNvPr id="2011" name="object 4">
                <a:extLst>
                  <a:ext uri="{FF2B5EF4-FFF2-40B4-BE49-F238E27FC236}">
                    <a16:creationId xmlns:a16="http://schemas.microsoft.com/office/drawing/2014/main" id="{6024B1FF-F2ED-4B40-BB6F-E881E8E689EB}"/>
                  </a:ext>
                </a:extLst>
              </p:cNvPr>
              <p:cNvSpPr/>
              <p:nvPr/>
            </p:nvSpPr>
            <p:spPr>
              <a:xfrm>
                <a:off x="1342644" y="2965703"/>
                <a:ext cx="763905" cy="80010"/>
              </a:xfrm>
              <a:custGeom>
                <a:avLst/>
                <a:gdLst/>
                <a:ahLst/>
                <a:cxnLst/>
                <a:rect l="l" t="t" r="r" b="b"/>
                <a:pathLst>
                  <a:path w="763905" h="80010">
                    <a:moveTo>
                      <a:pt x="763524" y="80010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2012" name="object 5">
                <a:extLst>
                  <a:ext uri="{FF2B5EF4-FFF2-40B4-BE49-F238E27FC236}">
                    <a16:creationId xmlns:a16="http://schemas.microsoft.com/office/drawing/2014/main" id="{479439B1-F596-4A36-B51D-ECB2BC80E412}"/>
                  </a:ext>
                </a:extLst>
              </p:cNvPr>
              <p:cNvSpPr/>
              <p:nvPr/>
            </p:nvSpPr>
            <p:spPr>
              <a:xfrm>
                <a:off x="1369314" y="2969513"/>
                <a:ext cx="9525" cy="17716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77164">
                    <a:moveTo>
                      <a:pt x="9143" y="0"/>
                    </a:moveTo>
                    <a:lnTo>
                      <a:pt x="4450" y="55373"/>
                    </a:lnTo>
                    <a:lnTo>
                      <a:pt x="1035" y="121338"/>
                    </a:lnTo>
                    <a:lnTo>
                      <a:pt x="0" y="154686"/>
                    </a:lnTo>
                    <a:lnTo>
                      <a:pt x="0" y="176784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2013" name="object 6">
                <a:extLst>
                  <a:ext uri="{FF2B5EF4-FFF2-40B4-BE49-F238E27FC236}">
                    <a16:creationId xmlns:a16="http://schemas.microsoft.com/office/drawing/2014/main" id="{0090DA09-238B-4467-9065-498D8409BEED}"/>
                  </a:ext>
                </a:extLst>
              </p:cNvPr>
              <p:cNvSpPr/>
              <p:nvPr/>
            </p:nvSpPr>
            <p:spPr>
              <a:xfrm>
                <a:off x="1378458" y="2738627"/>
                <a:ext cx="41275" cy="231140"/>
              </a:xfrm>
              <a:custGeom>
                <a:avLst/>
                <a:gdLst/>
                <a:ahLst/>
                <a:cxnLst/>
                <a:rect l="l" t="t" r="r" b="b"/>
                <a:pathLst>
                  <a:path w="41275" h="231139">
                    <a:moveTo>
                      <a:pt x="41147" y="0"/>
                    </a:moveTo>
                    <a:lnTo>
                      <a:pt x="24780" y="71078"/>
                    </a:lnTo>
                    <a:lnTo>
                      <a:pt x="16554" y="114238"/>
                    </a:lnTo>
                    <a:lnTo>
                      <a:pt x="9576" y="157619"/>
                    </a:lnTo>
                    <a:lnTo>
                      <a:pt x="3809" y="201168"/>
                    </a:lnTo>
                    <a:lnTo>
                      <a:pt x="0" y="230886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2014" name="object 7">
                <a:extLst>
                  <a:ext uri="{FF2B5EF4-FFF2-40B4-BE49-F238E27FC236}">
                    <a16:creationId xmlns:a16="http://schemas.microsoft.com/office/drawing/2014/main" id="{245493D1-88AB-4D5D-A093-CB816864C7D9}"/>
                  </a:ext>
                </a:extLst>
              </p:cNvPr>
              <p:cNvSpPr/>
              <p:nvPr/>
            </p:nvSpPr>
            <p:spPr>
              <a:xfrm>
                <a:off x="1369314" y="3146297"/>
                <a:ext cx="15240" cy="227329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227329">
                    <a:moveTo>
                      <a:pt x="0" y="0"/>
                    </a:moveTo>
                    <a:lnTo>
                      <a:pt x="1462" y="70794"/>
                    </a:lnTo>
                    <a:lnTo>
                      <a:pt x="3862" y="113661"/>
                    </a:lnTo>
                    <a:lnTo>
                      <a:pt x="7188" y="156467"/>
                    </a:lnTo>
                    <a:lnTo>
                      <a:pt x="11430" y="198882"/>
                    </a:lnTo>
                    <a:lnTo>
                      <a:pt x="15240" y="227076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2015" name="object 8">
                <a:extLst>
                  <a:ext uri="{FF2B5EF4-FFF2-40B4-BE49-F238E27FC236}">
                    <a16:creationId xmlns:a16="http://schemas.microsoft.com/office/drawing/2014/main" id="{F0091A9B-0E98-4459-9322-C5DF78FCC9D7}"/>
                  </a:ext>
                </a:extLst>
              </p:cNvPr>
              <p:cNvSpPr/>
              <p:nvPr/>
            </p:nvSpPr>
            <p:spPr>
              <a:xfrm>
                <a:off x="1376934" y="2849117"/>
                <a:ext cx="3683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36830" h="120650">
                    <a:moveTo>
                      <a:pt x="36576" y="5334"/>
                    </a:moveTo>
                    <a:lnTo>
                      <a:pt x="0" y="0"/>
                    </a:lnTo>
                    <a:lnTo>
                      <a:pt x="1524" y="120396"/>
                    </a:lnTo>
                    <a:lnTo>
                      <a:pt x="36576" y="533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2016" name="object 9">
                <a:extLst>
                  <a:ext uri="{FF2B5EF4-FFF2-40B4-BE49-F238E27FC236}">
                    <a16:creationId xmlns:a16="http://schemas.microsoft.com/office/drawing/2014/main" id="{84CE0CCE-FB99-42F6-99AD-1FB08E36EAA4}"/>
                  </a:ext>
                </a:extLst>
              </p:cNvPr>
              <p:cNvSpPr/>
              <p:nvPr/>
            </p:nvSpPr>
            <p:spPr>
              <a:xfrm>
                <a:off x="1376934" y="2849117"/>
                <a:ext cx="3683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36830" h="120650">
                    <a:moveTo>
                      <a:pt x="1524" y="120396"/>
                    </a:moveTo>
                    <a:lnTo>
                      <a:pt x="0" y="0"/>
                    </a:lnTo>
                    <a:lnTo>
                      <a:pt x="36576" y="5334"/>
                    </a:lnTo>
                    <a:lnTo>
                      <a:pt x="1524" y="120396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2017" name="object 10">
                <a:extLst>
                  <a:ext uri="{FF2B5EF4-FFF2-40B4-BE49-F238E27FC236}">
                    <a16:creationId xmlns:a16="http://schemas.microsoft.com/office/drawing/2014/main" id="{38A68757-5498-40F0-A828-BFCD36DF66CB}"/>
                  </a:ext>
                </a:extLst>
              </p:cNvPr>
              <p:cNvSpPr/>
              <p:nvPr/>
            </p:nvSpPr>
            <p:spPr>
              <a:xfrm>
                <a:off x="1355598" y="3146297"/>
                <a:ext cx="36195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194" h="119379">
                    <a:moveTo>
                      <a:pt x="35813" y="118110"/>
                    </a:moveTo>
                    <a:lnTo>
                      <a:pt x="13715" y="0"/>
                    </a:lnTo>
                    <a:lnTo>
                      <a:pt x="0" y="118872"/>
                    </a:lnTo>
                    <a:lnTo>
                      <a:pt x="35813" y="11811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2018" name="object 11">
                <a:extLst>
                  <a:ext uri="{FF2B5EF4-FFF2-40B4-BE49-F238E27FC236}">
                    <a16:creationId xmlns:a16="http://schemas.microsoft.com/office/drawing/2014/main" id="{3C801602-CDB8-43E2-B46D-EAB6C2738232}"/>
                  </a:ext>
                </a:extLst>
              </p:cNvPr>
              <p:cNvSpPr/>
              <p:nvPr/>
            </p:nvSpPr>
            <p:spPr>
              <a:xfrm>
                <a:off x="1355598" y="3146297"/>
                <a:ext cx="36195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194" h="119379">
                    <a:moveTo>
                      <a:pt x="13715" y="0"/>
                    </a:moveTo>
                    <a:lnTo>
                      <a:pt x="35813" y="118110"/>
                    </a:lnTo>
                    <a:lnTo>
                      <a:pt x="0" y="118872"/>
                    </a:lnTo>
                    <a:lnTo>
                      <a:pt x="13715" y="0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2019" name="object 12">
                <a:extLst>
                  <a:ext uri="{FF2B5EF4-FFF2-40B4-BE49-F238E27FC236}">
                    <a16:creationId xmlns:a16="http://schemas.microsoft.com/office/drawing/2014/main" id="{B053DD70-133B-4565-940B-6B2E1AAB2AC0}"/>
                  </a:ext>
                </a:extLst>
              </p:cNvPr>
              <p:cNvSpPr/>
              <p:nvPr/>
            </p:nvSpPr>
            <p:spPr>
              <a:xfrm>
                <a:off x="2922270" y="3410711"/>
                <a:ext cx="0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h="344804">
                    <a:moveTo>
                      <a:pt x="0" y="0"/>
                    </a:moveTo>
                    <a:lnTo>
                      <a:pt x="0" y="344424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2020" name="object 13">
                <a:extLst>
                  <a:ext uri="{FF2B5EF4-FFF2-40B4-BE49-F238E27FC236}">
                    <a16:creationId xmlns:a16="http://schemas.microsoft.com/office/drawing/2014/main" id="{42ECC49D-59D2-4327-BE64-FEFC0F9C38C3}"/>
                  </a:ext>
                </a:extLst>
              </p:cNvPr>
              <p:cNvSpPr/>
              <p:nvPr/>
            </p:nvSpPr>
            <p:spPr>
              <a:xfrm>
                <a:off x="3384803" y="2991611"/>
                <a:ext cx="342900" cy="198120"/>
              </a:xfrm>
              <a:custGeom>
                <a:avLst/>
                <a:gdLst/>
                <a:ahLst/>
                <a:cxnLst/>
                <a:rect l="l" t="t" r="r" b="b"/>
                <a:pathLst>
                  <a:path w="342900" h="198119">
                    <a:moveTo>
                      <a:pt x="342900" y="0"/>
                    </a:moveTo>
                    <a:lnTo>
                      <a:pt x="0" y="19812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</p:grpSp>
        <p:sp>
          <p:nvSpPr>
            <p:cNvPr id="1012" name="object 14">
              <a:extLst>
                <a:ext uri="{FF2B5EF4-FFF2-40B4-BE49-F238E27FC236}">
                  <a16:creationId xmlns:a16="http://schemas.microsoft.com/office/drawing/2014/main" id="{EEA2C098-10BA-4C68-9A52-A2304F3E8B13}"/>
                </a:ext>
              </a:extLst>
            </p:cNvPr>
            <p:cNvSpPr/>
            <p:nvPr/>
          </p:nvSpPr>
          <p:spPr>
            <a:xfrm>
              <a:off x="6391655" y="2587751"/>
              <a:ext cx="0" cy="290830"/>
            </a:xfrm>
            <a:custGeom>
              <a:avLst/>
              <a:gdLst/>
              <a:ahLst/>
              <a:cxnLst/>
              <a:rect l="l" t="t" r="r" b="b"/>
              <a:pathLst>
                <a:path h="290830">
                  <a:moveTo>
                    <a:pt x="0" y="29032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13" name="object 15">
              <a:extLst>
                <a:ext uri="{FF2B5EF4-FFF2-40B4-BE49-F238E27FC236}">
                  <a16:creationId xmlns:a16="http://schemas.microsoft.com/office/drawing/2014/main" id="{017E2DA5-1EAA-4528-A5C9-12A987ECC8F4}"/>
                </a:ext>
              </a:extLst>
            </p:cNvPr>
            <p:cNvSpPr txBox="1"/>
            <p:nvPr/>
          </p:nvSpPr>
          <p:spPr>
            <a:xfrm>
              <a:off x="5981191" y="2470658"/>
              <a:ext cx="361315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spc="-10" dirty="0">
                  <a:latin typeface="Cascadia Mono"/>
                  <a:cs typeface="Cascadia Mono"/>
                </a:rPr>
                <a:t>1.308</a:t>
              </a:r>
              <a:endParaRPr sz="1000">
                <a:latin typeface="Cascadia Mono"/>
                <a:cs typeface="Cascadia Mono"/>
              </a:endParaRPr>
            </a:p>
          </p:txBody>
        </p:sp>
        <p:grpSp>
          <p:nvGrpSpPr>
            <p:cNvPr id="1014" name="object 16">
              <a:extLst>
                <a:ext uri="{FF2B5EF4-FFF2-40B4-BE49-F238E27FC236}">
                  <a16:creationId xmlns:a16="http://schemas.microsoft.com/office/drawing/2014/main" id="{A61F61DA-23A0-45AB-9559-8FB68C2A74DB}"/>
                </a:ext>
              </a:extLst>
            </p:cNvPr>
            <p:cNvGrpSpPr/>
            <p:nvPr/>
          </p:nvGrpSpPr>
          <p:grpSpPr>
            <a:xfrm>
              <a:off x="5992621" y="2586482"/>
              <a:ext cx="1969770" cy="1232535"/>
              <a:chOff x="5992621" y="2586482"/>
              <a:chExt cx="1969770" cy="1232535"/>
            </a:xfrm>
          </p:grpSpPr>
          <p:sp>
            <p:nvSpPr>
              <p:cNvPr id="2008" name="object 17">
                <a:extLst>
                  <a:ext uri="{FF2B5EF4-FFF2-40B4-BE49-F238E27FC236}">
                    <a16:creationId xmlns:a16="http://schemas.microsoft.com/office/drawing/2014/main" id="{1E47FE2D-2F90-4E7D-8FF7-FF0068D1C22B}"/>
                  </a:ext>
                </a:extLst>
              </p:cNvPr>
              <p:cNvSpPr/>
              <p:nvPr/>
            </p:nvSpPr>
            <p:spPr>
              <a:xfrm>
                <a:off x="5993891" y="2624328"/>
                <a:ext cx="19672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67229">
                    <a:moveTo>
                      <a:pt x="397763" y="0"/>
                    </a:moveTo>
                    <a:lnTo>
                      <a:pt x="1966722" y="0"/>
                    </a:lnTo>
                  </a:path>
                  <a:path w="1967229">
                    <a:moveTo>
                      <a:pt x="397763" y="0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2009" name="object 18">
                <a:extLst>
                  <a:ext uri="{FF2B5EF4-FFF2-40B4-BE49-F238E27FC236}">
                    <a16:creationId xmlns:a16="http://schemas.microsoft.com/office/drawing/2014/main" id="{FE8DE3D9-270C-4D2E-ADE6-69979131832B}"/>
                  </a:ext>
                </a:extLst>
              </p:cNvPr>
              <p:cNvSpPr/>
              <p:nvPr/>
            </p:nvSpPr>
            <p:spPr>
              <a:xfrm>
                <a:off x="7960613" y="2587752"/>
                <a:ext cx="0" cy="542290"/>
              </a:xfrm>
              <a:custGeom>
                <a:avLst/>
                <a:gdLst/>
                <a:ahLst/>
                <a:cxnLst/>
                <a:rect l="l" t="t" r="r" b="b"/>
                <a:pathLst>
                  <a:path h="542289">
                    <a:moveTo>
                      <a:pt x="0" y="541781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2010" name="object 19">
                <a:extLst>
                  <a:ext uri="{FF2B5EF4-FFF2-40B4-BE49-F238E27FC236}">
                    <a16:creationId xmlns:a16="http://schemas.microsoft.com/office/drawing/2014/main" id="{DC65EF06-152C-45EA-AF6E-85703700BECD}"/>
                  </a:ext>
                </a:extLst>
              </p:cNvPr>
              <p:cNvSpPr/>
              <p:nvPr/>
            </p:nvSpPr>
            <p:spPr>
              <a:xfrm>
                <a:off x="7960613" y="3201162"/>
                <a:ext cx="0" cy="616585"/>
              </a:xfrm>
              <a:custGeom>
                <a:avLst/>
                <a:gdLst/>
                <a:ahLst/>
                <a:cxnLst/>
                <a:rect l="l" t="t" r="r" b="b"/>
                <a:pathLst>
                  <a:path h="616585">
                    <a:moveTo>
                      <a:pt x="0" y="0"/>
                    </a:moveTo>
                    <a:lnTo>
                      <a:pt x="0" y="616458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</p:grpSp>
        <p:sp>
          <p:nvSpPr>
            <p:cNvPr id="1015" name="object 20">
              <a:extLst>
                <a:ext uri="{FF2B5EF4-FFF2-40B4-BE49-F238E27FC236}">
                  <a16:creationId xmlns:a16="http://schemas.microsoft.com/office/drawing/2014/main" id="{B7ED1966-16D6-4918-8BD9-153B3A111082}"/>
                </a:ext>
              </a:extLst>
            </p:cNvPr>
            <p:cNvSpPr txBox="1"/>
            <p:nvPr/>
          </p:nvSpPr>
          <p:spPr>
            <a:xfrm>
              <a:off x="8426450" y="3628135"/>
              <a:ext cx="361315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spc="-10" dirty="0">
                  <a:latin typeface="Cascadia Mono"/>
                  <a:cs typeface="Cascadia Mono"/>
                </a:rPr>
                <a:t>0.260</a:t>
              </a:r>
              <a:endParaRPr sz="1000">
                <a:latin typeface="Cascadia Mono"/>
                <a:cs typeface="Cascadia Mono"/>
              </a:endParaRPr>
            </a:p>
          </p:txBody>
        </p:sp>
        <p:grpSp>
          <p:nvGrpSpPr>
            <p:cNvPr id="1016" name="object 21">
              <a:extLst>
                <a:ext uri="{FF2B5EF4-FFF2-40B4-BE49-F238E27FC236}">
                  <a16:creationId xmlns:a16="http://schemas.microsoft.com/office/drawing/2014/main" id="{8908C92A-AFE9-4783-87C7-27EB895298B6}"/>
                </a:ext>
              </a:extLst>
            </p:cNvPr>
            <p:cNvGrpSpPr/>
            <p:nvPr/>
          </p:nvGrpSpPr>
          <p:grpSpPr>
            <a:xfrm>
              <a:off x="7959343" y="3780535"/>
              <a:ext cx="816610" cy="2540"/>
              <a:chOff x="7959343" y="3780535"/>
              <a:chExt cx="816610" cy="2540"/>
            </a:xfrm>
          </p:grpSpPr>
          <p:sp>
            <p:nvSpPr>
              <p:cNvPr id="2006" name="object 22">
                <a:extLst>
                  <a:ext uri="{FF2B5EF4-FFF2-40B4-BE49-F238E27FC236}">
                    <a16:creationId xmlns:a16="http://schemas.microsoft.com/office/drawing/2014/main" id="{DEBDD187-B45E-4971-912B-D34CC5822974}"/>
                  </a:ext>
                </a:extLst>
              </p:cNvPr>
              <p:cNvSpPr/>
              <p:nvPr/>
            </p:nvSpPr>
            <p:spPr>
              <a:xfrm>
                <a:off x="8273033" y="3781805"/>
                <a:ext cx="5016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501650">
                    <a:moveTo>
                      <a:pt x="0" y="0"/>
                    </a:moveTo>
                    <a:lnTo>
                      <a:pt x="501395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2007" name="object 23">
                <a:extLst>
                  <a:ext uri="{FF2B5EF4-FFF2-40B4-BE49-F238E27FC236}">
                    <a16:creationId xmlns:a16="http://schemas.microsoft.com/office/drawing/2014/main" id="{2312B511-D3C5-40F2-A87F-453B563441AC}"/>
                  </a:ext>
                </a:extLst>
              </p:cNvPr>
              <p:cNvSpPr/>
              <p:nvPr/>
            </p:nvSpPr>
            <p:spPr>
              <a:xfrm>
                <a:off x="7960613" y="3781805"/>
                <a:ext cx="31242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12420">
                    <a:moveTo>
                      <a:pt x="0" y="0"/>
                    </a:moveTo>
                    <a:lnTo>
                      <a:pt x="31242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</p:grpSp>
        <p:sp>
          <p:nvSpPr>
            <p:cNvPr id="1017" name="object 24">
              <a:extLst>
                <a:ext uri="{FF2B5EF4-FFF2-40B4-BE49-F238E27FC236}">
                  <a16:creationId xmlns:a16="http://schemas.microsoft.com/office/drawing/2014/main" id="{4D4689B1-4732-4565-84D7-4D1767FC7419}"/>
                </a:ext>
              </a:extLst>
            </p:cNvPr>
            <p:cNvSpPr txBox="1"/>
            <p:nvPr/>
          </p:nvSpPr>
          <p:spPr>
            <a:xfrm>
              <a:off x="8355462" y="2658090"/>
              <a:ext cx="307777" cy="361315"/>
            </a:xfrm>
            <a:prstGeom prst="rect">
              <a:avLst/>
            </a:prstGeom>
          </p:spPr>
          <p:txBody>
            <a:bodyPr vert="vert270" wrap="square" lIns="0" tIns="44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35"/>
                </a:spcBef>
              </a:pPr>
              <a:r>
                <a:rPr sz="1000" spc="-10" dirty="0">
                  <a:latin typeface="Cascadia Mono"/>
                  <a:cs typeface="Cascadia Mono"/>
                </a:rPr>
                <a:t>0.559</a:t>
              </a:r>
              <a:endParaRPr sz="1000">
                <a:latin typeface="Cascadia Mono"/>
                <a:cs typeface="Cascadia Mono"/>
              </a:endParaRPr>
            </a:p>
          </p:txBody>
        </p:sp>
        <p:grpSp>
          <p:nvGrpSpPr>
            <p:cNvPr id="1018" name="object 25">
              <a:extLst>
                <a:ext uri="{FF2B5EF4-FFF2-40B4-BE49-F238E27FC236}">
                  <a16:creationId xmlns:a16="http://schemas.microsoft.com/office/drawing/2014/main" id="{8EC626E8-6A15-47CA-AA62-EE385F401D47}"/>
                </a:ext>
              </a:extLst>
            </p:cNvPr>
            <p:cNvGrpSpPr/>
            <p:nvPr/>
          </p:nvGrpSpPr>
          <p:grpSpPr>
            <a:xfrm>
              <a:off x="5561329" y="3409441"/>
              <a:ext cx="1956435" cy="868680"/>
              <a:chOff x="5561329" y="3409441"/>
              <a:chExt cx="1956435" cy="868680"/>
            </a:xfrm>
          </p:grpSpPr>
          <p:sp>
            <p:nvSpPr>
              <p:cNvPr id="2002" name="object 26">
                <a:extLst>
                  <a:ext uri="{FF2B5EF4-FFF2-40B4-BE49-F238E27FC236}">
                    <a16:creationId xmlns:a16="http://schemas.microsoft.com/office/drawing/2014/main" id="{0F62FCF6-56D1-4C5D-8928-4F78025FC8EE}"/>
                  </a:ext>
                </a:extLst>
              </p:cNvPr>
              <p:cNvSpPr/>
              <p:nvPr/>
            </p:nvSpPr>
            <p:spPr>
              <a:xfrm>
                <a:off x="5979413" y="3410711"/>
                <a:ext cx="0" cy="866140"/>
              </a:xfrm>
              <a:custGeom>
                <a:avLst/>
                <a:gdLst/>
                <a:ahLst/>
                <a:cxnLst/>
                <a:rect l="l" t="t" r="r" b="b"/>
                <a:pathLst>
                  <a:path h="866139">
                    <a:moveTo>
                      <a:pt x="0" y="0"/>
                    </a:moveTo>
                    <a:lnTo>
                      <a:pt x="0" y="86563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2003" name="object 27">
                <a:extLst>
                  <a:ext uri="{FF2B5EF4-FFF2-40B4-BE49-F238E27FC236}">
                    <a16:creationId xmlns:a16="http://schemas.microsoft.com/office/drawing/2014/main" id="{DE05C70E-58FC-4630-BD61-13B65301858C}"/>
                  </a:ext>
                </a:extLst>
              </p:cNvPr>
              <p:cNvSpPr/>
              <p:nvPr/>
            </p:nvSpPr>
            <p:spPr>
              <a:xfrm>
                <a:off x="5562599" y="4240529"/>
                <a:ext cx="4171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17195">
                    <a:moveTo>
                      <a:pt x="416813" y="0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2004" name="object 28">
                <a:extLst>
                  <a:ext uri="{FF2B5EF4-FFF2-40B4-BE49-F238E27FC236}">
                    <a16:creationId xmlns:a16="http://schemas.microsoft.com/office/drawing/2014/main" id="{B3ED0624-F8D7-4AF9-ACCC-BE6F7BE8C3D5}"/>
                  </a:ext>
                </a:extLst>
              </p:cNvPr>
              <p:cNvSpPr/>
              <p:nvPr/>
            </p:nvSpPr>
            <p:spPr>
              <a:xfrm>
                <a:off x="7516367" y="3410711"/>
                <a:ext cx="0" cy="866140"/>
              </a:xfrm>
              <a:custGeom>
                <a:avLst/>
                <a:gdLst/>
                <a:ahLst/>
                <a:cxnLst/>
                <a:rect l="l" t="t" r="r" b="b"/>
                <a:pathLst>
                  <a:path h="866139">
                    <a:moveTo>
                      <a:pt x="0" y="0"/>
                    </a:moveTo>
                    <a:lnTo>
                      <a:pt x="0" y="86563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2005" name="object 29">
                <a:extLst>
                  <a:ext uri="{FF2B5EF4-FFF2-40B4-BE49-F238E27FC236}">
                    <a16:creationId xmlns:a16="http://schemas.microsoft.com/office/drawing/2014/main" id="{8D7D3193-15AA-4277-9BE5-0DA957435616}"/>
                  </a:ext>
                </a:extLst>
              </p:cNvPr>
              <p:cNvSpPr/>
              <p:nvPr/>
            </p:nvSpPr>
            <p:spPr>
              <a:xfrm>
                <a:off x="5979413" y="4240529"/>
                <a:ext cx="153733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537334">
                    <a:moveTo>
                      <a:pt x="0" y="0"/>
                    </a:moveTo>
                    <a:lnTo>
                      <a:pt x="1536954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</p:grpSp>
        <p:sp>
          <p:nvSpPr>
            <p:cNvPr id="1019" name="object 30">
              <a:extLst>
                <a:ext uri="{FF2B5EF4-FFF2-40B4-BE49-F238E27FC236}">
                  <a16:creationId xmlns:a16="http://schemas.microsoft.com/office/drawing/2014/main" id="{43B6BF63-0D6C-4482-BCCA-0FAE76AE1B25}"/>
                </a:ext>
              </a:extLst>
            </p:cNvPr>
            <p:cNvSpPr txBox="1"/>
            <p:nvPr/>
          </p:nvSpPr>
          <p:spPr>
            <a:xfrm>
              <a:off x="8426450" y="3436873"/>
              <a:ext cx="361315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spc="-10" dirty="0">
                  <a:latin typeface="Cascadia Mono"/>
                  <a:cs typeface="Cascadia Mono"/>
                </a:rPr>
                <a:t>0.070</a:t>
              </a:r>
              <a:endParaRPr sz="1000">
                <a:latin typeface="Cascadia Mono"/>
                <a:cs typeface="Cascadia Mono"/>
              </a:endParaRPr>
            </a:p>
          </p:txBody>
        </p:sp>
        <p:grpSp>
          <p:nvGrpSpPr>
            <p:cNvPr id="1020" name="object 31">
              <a:extLst>
                <a:ext uri="{FF2B5EF4-FFF2-40B4-BE49-F238E27FC236}">
                  <a16:creationId xmlns:a16="http://schemas.microsoft.com/office/drawing/2014/main" id="{AD9D293E-38BE-4E73-BF04-EA8BD1052826}"/>
                </a:ext>
              </a:extLst>
            </p:cNvPr>
            <p:cNvGrpSpPr/>
            <p:nvPr/>
          </p:nvGrpSpPr>
          <p:grpSpPr>
            <a:xfrm>
              <a:off x="5561329" y="3409441"/>
              <a:ext cx="1201420" cy="664845"/>
              <a:chOff x="5561329" y="3409441"/>
              <a:chExt cx="1201420" cy="664845"/>
            </a:xfrm>
          </p:grpSpPr>
          <p:sp>
            <p:nvSpPr>
              <p:cNvPr id="1999" name="object 32">
                <a:extLst>
                  <a:ext uri="{FF2B5EF4-FFF2-40B4-BE49-F238E27FC236}">
                    <a16:creationId xmlns:a16="http://schemas.microsoft.com/office/drawing/2014/main" id="{E62E8E4D-D026-4160-8F82-654F692BD67C}"/>
                  </a:ext>
                </a:extLst>
              </p:cNvPr>
              <p:cNvSpPr/>
              <p:nvPr/>
            </p:nvSpPr>
            <p:spPr>
              <a:xfrm>
                <a:off x="5979413" y="3410711"/>
                <a:ext cx="0" cy="662305"/>
              </a:xfrm>
              <a:custGeom>
                <a:avLst/>
                <a:gdLst/>
                <a:ahLst/>
                <a:cxnLst/>
                <a:rect l="l" t="t" r="r" b="b"/>
                <a:pathLst>
                  <a:path h="662304">
                    <a:moveTo>
                      <a:pt x="0" y="0"/>
                    </a:moveTo>
                    <a:lnTo>
                      <a:pt x="0" y="662178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2000" name="object 33">
                <a:extLst>
                  <a:ext uri="{FF2B5EF4-FFF2-40B4-BE49-F238E27FC236}">
                    <a16:creationId xmlns:a16="http://schemas.microsoft.com/office/drawing/2014/main" id="{688216B5-A23C-4637-A9F5-10780E6F8539}"/>
                  </a:ext>
                </a:extLst>
              </p:cNvPr>
              <p:cNvSpPr/>
              <p:nvPr/>
            </p:nvSpPr>
            <p:spPr>
              <a:xfrm>
                <a:off x="6761225" y="3534917"/>
                <a:ext cx="0" cy="538480"/>
              </a:xfrm>
              <a:custGeom>
                <a:avLst/>
                <a:gdLst/>
                <a:ahLst/>
                <a:cxnLst/>
                <a:rect l="l" t="t" r="r" b="b"/>
                <a:pathLst>
                  <a:path h="538479">
                    <a:moveTo>
                      <a:pt x="0" y="0"/>
                    </a:moveTo>
                    <a:lnTo>
                      <a:pt x="0" y="53797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2001" name="object 34">
                <a:extLst>
                  <a:ext uri="{FF2B5EF4-FFF2-40B4-BE49-F238E27FC236}">
                    <a16:creationId xmlns:a16="http://schemas.microsoft.com/office/drawing/2014/main" id="{E7781408-4B47-4867-9D29-67437F1455C2}"/>
                  </a:ext>
                </a:extLst>
              </p:cNvPr>
              <p:cNvSpPr/>
              <p:nvPr/>
            </p:nvSpPr>
            <p:spPr>
              <a:xfrm>
                <a:off x="5562599" y="4037075"/>
                <a:ext cx="11988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198879">
                    <a:moveTo>
                      <a:pt x="416813" y="0"/>
                    </a:moveTo>
                    <a:lnTo>
                      <a:pt x="0" y="0"/>
                    </a:lnTo>
                  </a:path>
                  <a:path w="1198879">
                    <a:moveTo>
                      <a:pt x="416813" y="0"/>
                    </a:moveTo>
                    <a:lnTo>
                      <a:pt x="1198626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</p:grpSp>
        <p:sp>
          <p:nvSpPr>
            <p:cNvPr id="1021" name="object 35">
              <a:extLst>
                <a:ext uri="{FF2B5EF4-FFF2-40B4-BE49-F238E27FC236}">
                  <a16:creationId xmlns:a16="http://schemas.microsoft.com/office/drawing/2014/main" id="{E9F1E5D3-5B59-40B4-897D-439FD39FC479}"/>
                </a:ext>
              </a:extLst>
            </p:cNvPr>
            <p:cNvSpPr txBox="1"/>
            <p:nvPr/>
          </p:nvSpPr>
          <p:spPr>
            <a:xfrm>
              <a:off x="5549900" y="3817111"/>
              <a:ext cx="361315" cy="759182"/>
            </a:xfrm>
            <a:prstGeom prst="rect">
              <a:avLst/>
            </a:prstGeom>
          </p:spPr>
          <p:txBody>
            <a:bodyPr vert="horz" wrap="square" lIns="0" tIns="7874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620"/>
                </a:spcBef>
              </a:pPr>
              <a:r>
                <a:rPr sz="1000" spc="-10" dirty="0">
                  <a:latin typeface="Cascadia Mono"/>
                  <a:cs typeface="Cascadia Mono"/>
                </a:rPr>
                <a:t>0.652</a:t>
              </a:r>
              <a:endParaRPr sz="1000">
                <a:latin typeface="Cascadia Mono"/>
                <a:cs typeface="Cascadia Mono"/>
              </a:endParaRPr>
            </a:p>
            <a:p>
              <a:pPr marL="12700">
                <a:lnSpc>
                  <a:spcPct val="100000"/>
                </a:lnSpc>
                <a:spcBef>
                  <a:spcPts val="520"/>
                </a:spcBef>
              </a:pPr>
              <a:r>
                <a:rPr sz="1000" spc="-10" dirty="0">
                  <a:latin typeface="Cascadia Mono"/>
                  <a:cs typeface="Cascadia Mono"/>
                </a:rPr>
                <a:t>1.281</a:t>
              </a:r>
              <a:endParaRPr sz="1000">
                <a:latin typeface="Cascadia Mono"/>
                <a:cs typeface="Cascadia Mono"/>
              </a:endParaRPr>
            </a:p>
          </p:txBody>
        </p:sp>
        <p:sp>
          <p:nvSpPr>
            <p:cNvPr id="1022" name="object 36">
              <a:extLst>
                <a:ext uri="{FF2B5EF4-FFF2-40B4-BE49-F238E27FC236}">
                  <a16:creationId xmlns:a16="http://schemas.microsoft.com/office/drawing/2014/main" id="{7193EFC8-6114-4A69-B0EB-D3C4F83D1B15}"/>
                </a:ext>
              </a:extLst>
            </p:cNvPr>
            <p:cNvSpPr/>
            <p:nvPr/>
          </p:nvSpPr>
          <p:spPr>
            <a:xfrm>
              <a:off x="5979414" y="3833621"/>
              <a:ext cx="412750" cy="0"/>
            </a:xfrm>
            <a:custGeom>
              <a:avLst/>
              <a:gdLst/>
              <a:ahLst/>
              <a:cxnLst/>
              <a:rect l="l" t="t" r="r" b="b"/>
              <a:pathLst>
                <a:path w="412750">
                  <a:moveTo>
                    <a:pt x="0" y="0"/>
                  </a:moveTo>
                  <a:lnTo>
                    <a:pt x="412242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23" name="object 37">
              <a:extLst>
                <a:ext uri="{FF2B5EF4-FFF2-40B4-BE49-F238E27FC236}">
                  <a16:creationId xmlns:a16="http://schemas.microsoft.com/office/drawing/2014/main" id="{EE8FC713-97AE-494B-ACA2-14B86239F5B8}"/>
                </a:ext>
              </a:extLst>
            </p:cNvPr>
            <p:cNvSpPr txBox="1"/>
            <p:nvPr/>
          </p:nvSpPr>
          <p:spPr>
            <a:xfrm>
              <a:off x="5549900" y="3679952"/>
              <a:ext cx="361315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spc="-10" dirty="0">
                  <a:latin typeface="Cascadia Mono"/>
                  <a:cs typeface="Cascadia Mono"/>
                </a:rPr>
                <a:t>0.344</a:t>
              </a:r>
              <a:endParaRPr sz="1000">
                <a:latin typeface="Cascadia Mono"/>
                <a:cs typeface="Cascadia Mono"/>
              </a:endParaRPr>
            </a:p>
          </p:txBody>
        </p:sp>
        <p:sp>
          <p:nvSpPr>
            <p:cNvPr id="1024" name="object 38">
              <a:extLst>
                <a:ext uri="{FF2B5EF4-FFF2-40B4-BE49-F238E27FC236}">
                  <a16:creationId xmlns:a16="http://schemas.microsoft.com/office/drawing/2014/main" id="{52C13EC7-C13F-4040-9975-4DCB07CDE081}"/>
                </a:ext>
              </a:extLst>
            </p:cNvPr>
            <p:cNvSpPr/>
            <p:nvPr/>
          </p:nvSpPr>
          <p:spPr>
            <a:xfrm>
              <a:off x="8503157" y="2283714"/>
              <a:ext cx="0" cy="228600"/>
            </a:xfrm>
            <a:custGeom>
              <a:avLst/>
              <a:gdLst/>
              <a:ahLst/>
              <a:cxnLst/>
              <a:rect l="l" t="t" r="r" b="b"/>
              <a:pathLst>
                <a:path h="228600">
                  <a:moveTo>
                    <a:pt x="0" y="2286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grpSp>
          <p:nvGrpSpPr>
            <p:cNvPr id="1025" name="object 39">
              <a:extLst>
                <a:ext uri="{FF2B5EF4-FFF2-40B4-BE49-F238E27FC236}">
                  <a16:creationId xmlns:a16="http://schemas.microsoft.com/office/drawing/2014/main" id="{D5791FB3-9FB6-4A99-BEEA-04BBBB11D0EB}"/>
                </a:ext>
              </a:extLst>
            </p:cNvPr>
            <p:cNvGrpSpPr/>
            <p:nvPr/>
          </p:nvGrpSpPr>
          <p:grpSpPr>
            <a:xfrm>
              <a:off x="5561329" y="2511044"/>
              <a:ext cx="2979420" cy="1360170"/>
              <a:chOff x="5561329" y="2511044"/>
              <a:chExt cx="2979420" cy="1360170"/>
            </a:xfrm>
          </p:grpSpPr>
          <p:sp>
            <p:nvSpPr>
              <p:cNvPr id="1991" name="object 40">
                <a:extLst>
                  <a:ext uri="{FF2B5EF4-FFF2-40B4-BE49-F238E27FC236}">
                    <a16:creationId xmlns:a16="http://schemas.microsoft.com/office/drawing/2014/main" id="{8FC26230-D69D-42D9-B982-37D54A15473D}"/>
                  </a:ext>
                </a:extLst>
              </p:cNvPr>
              <p:cNvSpPr/>
              <p:nvPr/>
            </p:nvSpPr>
            <p:spPr>
              <a:xfrm>
                <a:off x="5979413" y="3410711"/>
                <a:ext cx="0" cy="459105"/>
              </a:xfrm>
              <a:custGeom>
                <a:avLst/>
                <a:gdLst/>
                <a:ahLst/>
                <a:cxnLst/>
                <a:rect l="l" t="t" r="r" b="b"/>
                <a:pathLst>
                  <a:path h="459104">
                    <a:moveTo>
                      <a:pt x="0" y="0"/>
                    </a:moveTo>
                    <a:lnTo>
                      <a:pt x="0" y="458723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92" name="object 41">
                <a:extLst>
                  <a:ext uri="{FF2B5EF4-FFF2-40B4-BE49-F238E27FC236}">
                    <a16:creationId xmlns:a16="http://schemas.microsoft.com/office/drawing/2014/main" id="{5A337875-A37C-48D8-8DD2-942CFC5FD9B2}"/>
                  </a:ext>
                </a:extLst>
              </p:cNvPr>
              <p:cNvSpPr/>
              <p:nvPr/>
            </p:nvSpPr>
            <p:spPr>
              <a:xfrm>
                <a:off x="6391655" y="2950463"/>
                <a:ext cx="0" cy="919480"/>
              </a:xfrm>
              <a:custGeom>
                <a:avLst/>
                <a:gdLst/>
                <a:ahLst/>
                <a:cxnLst/>
                <a:rect l="l" t="t" r="r" b="b"/>
                <a:pathLst>
                  <a:path h="919479">
                    <a:moveTo>
                      <a:pt x="0" y="0"/>
                    </a:moveTo>
                    <a:lnTo>
                      <a:pt x="0" y="91897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93" name="object 42">
                <a:extLst>
                  <a:ext uri="{FF2B5EF4-FFF2-40B4-BE49-F238E27FC236}">
                    <a16:creationId xmlns:a16="http://schemas.microsoft.com/office/drawing/2014/main" id="{09E4B68C-58D8-4903-95F4-BAD79870FA22}"/>
                  </a:ext>
                </a:extLst>
              </p:cNvPr>
              <p:cNvSpPr/>
              <p:nvPr/>
            </p:nvSpPr>
            <p:spPr>
              <a:xfrm>
                <a:off x="5562599" y="3833622"/>
                <a:ext cx="4171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17195">
                    <a:moveTo>
                      <a:pt x="416813" y="0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94" name="object 43">
                <a:extLst>
                  <a:ext uri="{FF2B5EF4-FFF2-40B4-BE49-F238E27FC236}">
                    <a16:creationId xmlns:a16="http://schemas.microsoft.com/office/drawing/2014/main" id="{5DF80387-50B1-4E64-ACAF-4DE889D1D224}"/>
                  </a:ext>
                </a:extLst>
              </p:cNvPr>
              <p:cNvSpPr/>
              <p:nvPr/>
            </p:nvSpPr>
            <p:spPr>
              <a:xfrm>
                <a:off x="8273033" y="3201162"/>
                <a:ext cx="0" cy="616585"/>
              </a:xfrm>
              <a:custGeom>
                <a:avLst/>
                <a:gdLst/>
                <a:ahLst/>
                <a:cxnLst/>
                <a:rect l="l" t="t" r="r" b="b"/>
                <a:pathLst>
                  <a:path h="616585">
                    <a:moveTo>
                      <a:pt x="0" y="0"/>
                    </a:moveTo>
                    <a:lnTo>
                      <a:pt x="0" y="616458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95" name="object 44">
                <a:extLst>
                  <a:ext uri="{FF2B5EF4-FFF2-40B4-BE49-F238E27FC236}">
                    <a16:creationId xmlns:a16="http://schemas.microsoft.com/office/drawing/2014/main" id="{22D9430F-7FD2-457A-8155-C4CE6D80A932}"/>
                  </a:ext>
                </a:extLst>
              </p:cNvPr>
              <p:cNvSpPr/>
              <p:nvPr/>
            </p:nvSpPr>
            <p:spPr>
              <a:xfrm>
                <a:off x="8503157" y="3182874"/>
                <a:ext cx="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h="228600">
                    <a:moveTo>
                      <a:pt x="0" y="0"/>
                    </a:moveTo>
                    <a:lnTo>
                      <a:pt x="0" y="22860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96" name="object 45">
                <a:extLst>
                  <a:ext uri="{FF2B5EF4-FFF2-40B4-BE49-F238E27FC236}">
                    <a16:creationId xmlns:a16="http://schemas.microsoft.com/office/drawing/2014/main" id="{345630FD-FD09-4983-A2FE-F9C541CC894E}"/>
                  </a:ext>
                </a:extLst>
              </p:cNvPr>
              <p:cNvSpPr/>
              <p:nvPr/>
            </p:nvSpPr>
            <p:spPr>
              <a:xfrm>
                <a:off x="8225027" y="2512314"/>
                <a:ext cx="3143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14325">
                    <a:moveTo>
                      <a:pt x="0" y="0"/>
                    </a:moveTo>
                    <a:lnTo>
                      <a:pt x="313944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97" name="object 46">
                <a:extLst>
                  <a:ext uri="{FF2B5EF4-FFF2-40B4-BE49-F238E27FC236}">
                    <a16:creationId xmlns:a16="http://schemas.microsoft.com/office/drawing/2014/main" id="{CF4653B3-D864-44DE-8800-D807A6B218CC}"/>
                  </a:ext>
                </a:extLst>
              </p:cNvPr>
              <p:cNvSpPr/>
              <p:nvPr/>
            </p:nvSpPr>
            <p:spPr>
              <a:xfrm>
                <a:off x="8503157" y="2512314"/>
                <a:ext cx="0" cy="670560"/>
              </a:xfrm>
              <a:custGeom>
                <a:avLst/>
                <a:gdLst/>
                <a:ahLst/>
                <a:cxnLst/>
                <a:rect l="l" t="t" r="r" b="b"/>
                <a:pathLst>
                  <a:path h="670560">
                    <a:moveTo>
                      <a:pt x="0" y="670560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98" name="object 47">
                <a:extLst>
                  <a:ext uri="{FF2B5EF4-FFF2-40B4-BE49-F238E27FC236}">
                    <a16:creationId xmlns:a16="http://schemas.microsoft.com/office/drawing/2014/main" id="{E0AC2667-0246-4844-AE5B-95423C4FD503}"/>
                  </a:ext>
                </a:extLst>
              </p:cNvPr>
              <p:cNvSpPr/>
              <p:nvPr/>
            </p:nvSpPr>
            <p:spPr>
              <a:xfrm>
                <a:off x="8225789" y="3182874"/>
                <a:ext cx="31369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13690">
                    <a:moveTo>
                      <a:pt x="0" y="0"/>
                    </a:moveTo>
                    <a:lnTo>
                      <a:pt x="313182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</p:grpSp>
        <p:sp>
          <p:nvSpPr>
            <p:cNvPr id="1026" name="object 48">
              <a:extLst>
                <a:ext uri="{FF2B5EF4-FFF2-40B4-BE49-F238E27FC236}">
                  <a16:creationId xmlns:a16="http://schemas.microsoft.com/office/drawing/2014/main" id="{007543CD-16F6-4C88-B6D0-E7AA32CAD284}"/>
                </a:ext>
              </a:extLst>
            </p:cNvPr>
            <p:cNvSpPr txBox="1"/>
            <p:nvPr/>
          </p:nvSpPr>
          <p:spPr>
            <a:xfrm>
              <a:off x="5981191" y="2180335"/>
              <a:ext cx="361315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spc="-10" dirty="0">
                  <a:latin typeface="Cascadia Mono"/>
                  <a:cs typeface="Cascadia Mono"/>
                </a:rPr>
                <a:t>1.386</a:t>
              </a:r>
              <a:endParaRPr sz="1000">
                <a:latin typeface="Cascadia Mono"/>
                <a:cs typeface="Cascadia Mono"/>
              </a:endParaRPr>
            </a:p>
          </p:txBody>
        </p:sp>
        <p:grpSp>
          <p:nvGrpSpPr>
            <p:cNvPr id="1027" name="object 49">
              <a:extLst>
                <a:ext uri="{FF2B5EF4-FFF2-40B4-BE49-F238E27FC236}">
                  <a16:creationId xmlns:a16="http://schemas.microsoft.com/office/drawing/2014/main" id="{BCB8E433-8D28-4310-8B8A-41E3F34372FC}"/>
                </a:ext>
              </a:extLst>
            </p:cNvPr>
            <p:cNvGrpSpPr/>
            <p:nvPr/>
          </p:nvGrpSpPr>
          <p:grpSpPr>
            <a:xfrm>
              <a:off x="5992621" y="2296160"/>
              <a:ext cx="2783205" cy="1331595"/>
              <a:chOff x="5992621" y="2296160"/>
              <a:chExt cx="2783205" cy="1331595"/>
            </a:xfrm>
          </p:grpSpPr>
          <p:sp>
            <p:nvSpPr>
              <p:cNvPr id="1985" name="object 50">
                <a:extLst>
                  <a:ext uri="{FF2B5EF4-FFF2-40B4-BE49-F238E27FC236}">
                    <a16:creationId xmlns:a16="http://schemas.microsoft.com/office/drawing/2014/main" id="{CE32E9C2-F251-4934-9D1B-0B69F0ED7CB4}"/>
                  </a:ext>
                </a:extLst>
              </p:cNvPr>
              <p:cNvSpPr/>
              <p:nvPr/>
            </p:nvSpPr>
            <p:spPr>
              <a:xfrm>
                <a:off x="5993891" y="2334006"/>
                <a:ext cx="20605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60575">
                    <a:moveTo>
                      <a:pt x="397763" y="0"/>
                    </a:moveTo>
                    <a:lnTo>
                      <a:pt x="2060447" y="0"/>
                    </a:lnTo>
                  </a:path>
                  <a:path w="2060575">
                    <a:moveTo>
                      <a:pt x="397763" y="0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86" name="object 51">
                <a:extLst>
                  <a:ext uri="{FF2B5EF4-FFF2-40B4-BE49-F238E27FC236}">
                    <a16:creationId xmlns:a16="http://schemas.microsoft.com/office/drawing/2014/main" id="{3F6983DA-3C87-4695-A2C6-C750910FF437}"/>
                  </a:ext>
                </a:extLst>
              </p:cNvPr>
              <p:cNvSpPr/>
              <p:nvPr/>
            </p:nvSpPr>
            <p:spPr>
              <a:xfrm>
                <a:off x="8054339" y="2297430"/>
                <a:ext cx="0" cy="179070"/>
              </a:xfrm>
              <a:custGeom>
                <a:avLst/>
                <a:gdLst/>
                <a:ahLst/>
                <a:cxnLst/>
                <a:rect l="l" t="t" r="r" b="b"/>
                <a:pathLst>
                  <a:path h="179069">
                    <a:moveTo>
                      <a:pt x="0" y="179070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87" name="object 52">
                <a:extLst>
                  <a:ext uri="{FF2B5EF4-FFF2-40B4-BE49-F238E27FC236}">
                    <a16:creationId xmlns:a16="http://schemas.microsoft.com/office/drawing/2014/main" id="{80D8CB18-4F9C-421A-AE03-C29BE3F69F4A}"/>
                  </a:ext>
                </a:extLst>
              </p:cNvPr>
              <p:cNvSpPr/>
              <p:nvPr/>
            </p:nvSpPr>
            <p:spPr>
              <a:xfrm>
                <a:off x="6391655" y="2297430"/>
                <a:ext cx="0" cy="581025"/>
              </a:xfrm>
              <a:custGeom>
                <a:avLst/>
                <a:gdLst/>
                <a:ahLst/>
                <a:cxnLst/>
                <a:rect l="l" t="t" r="r" b="b"/>
                <a:pathLst>
                  <a:path h="581025">
                    <a:moveTo>
                      <a:pt x="0" y="580644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88" name="object 53">
                <a:extLst>
                  <a:ext uri="{FF2B5EF4-FFF2-40B4-BE49-F238E27FC236}">
                    <a16:creationId xmlns:a16="http://schemas.microsoft.com/office/drawing/2014/main" id="{DB29F303-C4A6-459F-A806-1B2CE8558F69}"/>
                  </a:ext>
                </a:extLst>
              </p:cNvPr>
              <p:cNvSpPr/>
              <p:nvPr/>
            </p:nvSpPr>
            <p:spPr>
              <a:xfrm>
                <a:off x="8273033" y="3201162"/>
                <a:ext cx="0" cy="425450"/>
              </a:xfrm>
              <a:custGeom>
                <a:avLst/>
                <a:gdLst/>
                <a:ahLst/>
                <a:cxnLst/>
                <a:rect l="l" t="t" r="r" b="b"/>
                <a:pathLst>
                  <a:path h="425450">
                    <a:moveTo>
                      <a:pt x="0" y="0"/>
                    </a:moveTo>
                    <a:lnTo>
                      <a:pt x="0" y="42519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89" name="object 54">
                <a:extLst>
                  <a:ext uri="{FF2B5EF4-FFF2-40B4-BE49-F238E27FC236}">
                    <a16:creationId xmlns:a16="http://schemas.microsoft.com/office/drawing/2014/main" id="{EC962DC3-8C8C-443C-8697-E535D95E5009}"/>
                  </a:ext>
                </a:extLst>
              </p:cNvPr>
              <p:cNvSpPr/>
              <p:nvPr/>
            </p:nvSpPr>
            <p:spPr>
              <a:xfrm>
                <a:off x="8188451" y="3201162"/>
                <a:ext cx="0" cy="425450"/>
              </a:xfrm>
              <a:custGeom>
                <a:avLst/>
                <a:gdLst/>
                <a:ahLst/>
                <a:cxnLst/>
                <a:rect l="l" t="t" r="r" b="b"/>
                <a:pathLst>
                  <a:path h="425450">
                    <a:moveTo>
                      <a:pt x="0" y="0"/>
                    </a:moveTo>
                    <a:lnTo>
                      <a:pt x="0" y="425195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90" name="object 55">
                <a:extLst>
                  <a:ext uri="{FF2B5EF4-FFF2-40B4-BE49-F238E27FC236}">
                    <a16:creationId xmlns:a16="http://schemas.microsoft.com/office/drawing/2014/main" id="{D02CD83C-29A3-4192-B049-44383B7B0138}"/>
                  </a:ext>
                </a:extLst>
              </p:cNvPr>
              <p:cNvSpPr/>
              <p:nvPr/>
            </p:nvSpPr>
            <p:spPr>
              <a:xfrm>
                <a:off x="7959851" y="3590544"/>
                <a:ext cx="814705" cy="0"/>
              </a:xfrm>
              <a:custGeom>
                <a:avLst/>
                <a:gdLst/>
                <a:ahLst/>
                <a:cxnLst/>
                <a:rect l="l" t="t" r="r" b="b"/>
                <a:pathLst>
                  <a:path w="814704">
                    <a:moveTo>
                      <a:pt x="313181" y="0"/>
                    </a:moveTo>
                    <a:lnTo>
                      <a:pt x="814577" y="0"/>
                    </a:lnTo>
                  </a:path>
                  <a:path w="814704">
                    <a:moveTo>
                      <a:pt x="313181" y="0"/>
                    </a:moveTo>
                    <a:lnTo>
                      <a:pt x="228599" y="0"/>
                    </a:ln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</p:grpSp>
        <p:sp>
          <p:nvSpPr>
            <p:cNvPr id="1028" name="object 56">
              <a:extLst>
                <a:ext uri="{FF2B5EF4-FFF2-40B4-BE49-F238E27FC236}">
                  <a16:creationId xmlns:a16="http://schemas.microsoft.com/office/drawing/2014/main" id="{E74BEB8D-0A7A-49F0-A8E9-2F073E8D7443}"/>
                </a:ext>
              </a:extLst>
            </p:cNvPr>
            <p:cNvSpPr txBox="1"/>
            <p:nvPr/>
          </p:nvSpPr>
          <p:spPr>
            <a:xfrm>
              <a:off x="5632074" y="2753340"/>
              <a:ext cx="307777" cy="361315"/>
            </a:xfrm>
            <a:prstGeom prst="rect">
              <a:avLst/>
            </a:prstGeom>
          </p:spPr>
          <p:txBody>
            <a:bodyPr vert="vert270" wrap="square" lIns="0" tIns="44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35"/>
                </a:spcBef>
              </a:pPr>
              <a:r>
                <a:rPr sz="1000" spc="-10" dirty="0">
                  <a:latin typeface="Cascadia Mono"/>
                  <a:cs typeface="Cascadia Mono"/>
                </a:rPr>
                <a:t>0.188</a:t>
              </a:r>
              <a:endParaRPr sz="1000">
                <a:latin typeface="Cascadia Mono"/>
                <a:cs typeface="Cascadia Mono"/>
              </a:endParaRPr>
            </a:p>
          </p:txBody>
        </p:sp>
        <p:grpSp>
          <p:nvGrpSpPr>
            <p:cNvPr id="1029" name="object 57">
              <a:extLst>
                <a:ext uri="{FF2B5EF4-FFF2-40B4-BE49-F238E27FC236}">
                  <a16:creationId xmlns:a16="http://schemas.microsoft.com/office/drawing/2014/main" id="{0A12C8DB-7A4F-4F7F-8D7C-DAEA8F0360F2}"/>
                </a:ext>
              </a:extLst>
            </p:cNvPr>
            <p:cNvGrpSpPr/>
            <p:nvPr/>
          </p:nvGrpSpPr>
          <p:grpSpPr>
            <a:xfrm>
              <a:off x="5743194" y="2314575"/>
              <a:ext cx="2779395" cy="1945639"/>
              <a:chOff x="5743194" y="2314575"/>
              <a:chExt cx="2779395" cy="1945639"/>
            </a:xfrm>
          </p:grpSpPr>
          <p:sp>
            <p:nvSpPr>
              <p:cNvPr id="1945" name="object 58">
                <a:extLst>
                  <a:ext uri="{FF2B5EF4-FFF2-40B4-BE49-F238E27FC236}">
                    <a16:creationId xmlns:a16="http://schemas.microsoft.com/office/drawing/2014/main" id="{ACDCE97E-898D-422D-89C3-8B9330761FDB}"/>
                  </a:ext>
                </a:extLst>
              </p:cNvPr>
              <p:cNvSpPr/>
              <p:nvPr/>
            </p:nvSpPr>
            <p:spPr>
              <a:xfrm>
                <a:off x="5743194" y="3374897"/>
                <a:ext cx="2000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200025">
                    <a:moveTo>
                      <a:pt x="199644" y="0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46" name="object 59">
                <a:extLst>
                  <a:ext uri="{FF2B5EF4-FFF2-40B4-BE49-F238E27FC236}">
                    <a16:creationId xmlns:a16="http://schemas.microsoft.com/office/drawing/2014/main" id="{DEC3878B-94D6-4ABA-8A72-26437786ED93}"/>
                  </a:ext>
                </a:extLst>
              </p:cNvPr>
              <p:cNvSpPr/>
              <p:nvPr/>
            </p:nvSpPr>
            <p:spPr>
              <a:xfrm>
                <a:off x="5743194" y="3150108"/>
                <a:ext cx="6127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612775">
                    <a:moveTo>
                      <a:pt x="612648" y="0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47" name="object 60">
                <a:extLst>
                  <a:ext uri="{FF2B5EF4-FFF2-40B4-BE49-F238E27FC236}">
                    <a16:creationId xmlns:a16="http://schemas.microsoft.com/office/drawing/2014/main" id="{23B5E91B-923D-4495-A4C1-06BAF9D8E64D}"/>
                  </a:ext>
                </a:extLst>
              </p:cNvPr>
              <p:cNvSpPr/>
              <p:nvPr/>
            </p:nvSpPr>
            <p:spPr>
              <a:xfrm>
                <a:off x="5779770" y="2766822"/>
                <a:ext cx="0" cy="836930"/>
              </a:xfrm>
              <a:custGeom>
                <a:avLst/>
                <a:gdLst/>
                <a:ahLst/>
                <a:cxnLst/>
                <a:rect l="l" t="t" r="r" b="b"/>
                <a:pathLst>
                  <a:path h="836929">
                    <a:moveTo>
                      <a:pt x="0" y="608076"/>
                    </a:moveTo>
                    <a:lnTo>
                      <a:pt x="0" y="836676"/>
                    </a:lnTo>
                  </a:path>
                  <a:path h="836929">
                    <a:moveTo>
                      <a:pt x="0" y="608076"/>
                    </a:moveTo>
                    <a:lnTo>
                      <a:pt x="0" y="383285"/>
                    </a:ln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48" name="object 61">
                <a:extLst>
                  <a:ext uri="{FF2B5EF4-FFF2-40B4-BE49-F238E27FC236}">
                    <a16:creationId xmlns:a16="http://schemas.microsoft.com/office/drawing/2014/main" id="{263AA82D-870F-4862-8D17-E3418D116CEB}"/>
                  </a:ext>
                </a:extLst>
              </p:cNvPr>
              <p:cNvSpPr/>
              <p:nvPr/>
            </p:nvSpPr>
            <p:spPr>
              <a:xfrm>
                <a:off x="7841742" y="2606040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30">
                    <a:moveTo>
                      <a:pt x="118872" y="18287"/>
                    </a:moveTo>
                    <a:lnTo>
                      <a:pt x="0" y="0"/>
                    </a:lnTo>
                    <a:lnTo>
                      <a:pt x="0" y="36575"/>
                    </a:lnTo>
                    <a:lnTo>
                      <a:pt x="118872" y="1828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49" name="object 62">
                <a:extLst>
                  <a:ext uri="{FF2B5EF4-FFF2-40B4-BE49-F238E27FC236}">
                    <a16:creationId xmlns:a16="http://schemas.microsoft.com/office/drawing/2014/main" id="{5E2A05E0-20E7-45B0-93E5-0BC3DE34ACF0}"/>
                  </a:ext>
                </a:extLst>
              </p:cNvPr>
              <p:cNvSpPr/>
              <p:nvPr/>
            </p:nvSpPr>
            <p:spPr>
              <a:xfrm>
                <a:off x="7841742" y="2606040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30">
                    <a:moveTo>
                      <a:pt x="118872" y="18287"/>
                    </a:moveTo>
                    <a:lnTo>
                      <a:pt x="0" y="36575"/>
                    </a:lnTo>
                    <a:lnTo>
                      <a:pt x="0" y="0"/>
                    </a:lnTo>
                    <a:lnTo>
                      <a:pt x="118872" y="18287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50" name="object 63">
                <a:extLst>
                  <a:ext uri="{FF2B5EF4-FFF2-40B4-BE49-F238E27FC236}">
                    <a16:creationId xmlns:a16="http://schemas.microsoft.com/office/drawing/2014/main" id="{E1D347A2-DEF8-4A42-A926-718D9C334521}"/>
                  </a:ext>
                </a:extLst>
              </p:cNvPr>
              <p:cNvSpPr/>
              <p:nvPr/>
            </p:nvSpPr>
            <p:spPr>
              <a:xfrm>
                <a:off x="6391656" y="2606040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30">
                    <a:moveTo>
                      <a:pt x="118872" y="36575"/>
                    </a:moveTo>
                    <a:lnTo>
                      <a:pt x="118872" y="0"/>
                    </a:lnTo>
                    <a:lnTo>
                      <a:pt x="0" y="18287"/>
                    </a:lnTo>
                    <a:lnTo>
                      <a:pt x="118872" y="365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51" name="object 64">
                <a:extLst>
                  <a:ext uri="{FF2B5EF4-FFF2-40B4-BE49-F238E27FC236}">
                    <a16:creationId xmlns:a16="http://schemas.microsoft.com/office/drawing/2014/main" id="{9860A76C-C866-4706-87BD-517D630205F8}"/>
                  </a:ext>
                </a:extLst>
              </p:cNvPr>
              <p:cNvSpPr/>
              <p:nvPr/>
            </p:nvSpPr>
            <p:spPr>
              <a:xfrm>
                <a:off x="6391656" y="2606040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30">
                    <a:moveTo>
                      <a:pt x="0" y="18287"/>
                    </a:moveTo>
                    <a:lnTo>
                      <a:pt x="118872" y="0"/>
                    </a:lnTo>
                    <a:lnTo>
                      <a:pt x="118872" y="36575"/>
                    </a:lnTo>
                    <a:lnTo>
                      <a:pt x="0" y="18287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52" name="object 65">
                <a:extLst>
                  <a:ext uri="{FF2B5EF4-FFF2-40B4-BE49-F238E27FC236}">
                    <a16:creationId xmlns:a16="http://schemas.microsoft.com/office/drawing/2014/main" id="{0B25B954-1B51-408C-B179-49F73535E829}"/>
                  </a:ext>
                </a:extLst>
              </p:cNvPr>
              <p:cNvSpPr/>
              <p:nvPr/>
            </p:nvSpPr>
            <p:spPr>
              <a:xfrm>
                <a:off x="8154161" y="3763517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29">
                    <a:moveTo>
                      <a:pt x="118872" y="18287"/>
                    </a:moveTo>
                    <a:lnTo>
                      <a:pt x="0" y="0"/>
                    </a:lnTo>
                    <a:lnTo>
                      <a:pt x="0" y="36575"/>
                    </a:lnTo>
                    <a:lnTo>
                      <a:pt x="118872" y="1828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53" name="object 66">
                <a:extLst>
                  <a:ext uri="{FF2B5EF4-FFF2-40B4-BE49-F238E27FC236}">
                    <a16:creationId xmlns:a16="http://schemas.microsoft.com/office/drawing/2014/main" id="{D5950E2A-7A3A-4240-B396-6BA06EC09B2A}"/>
                  </a:ext>
                </a:extLst>
              </p:cNvPr>
              <p:cNvSpPr/>
              <p:nvPr/>
            </p:nvSpPr>
            <p:spPr>
              <a:xfrm>
                <a:off x="8154161" y="3763517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29">
                    <a:moveTo>
                      <a:pt x="118872" y="18287"/>
                    </a:moveTo>
                    <a:lnTo>
                      <a:pt x="0" y="36575"/>
                    </a:lnTo>
                    <a:lnTo>
                      <a:pt x="0" y="0"/>
                    </a:lnTo>
                    <a:lnTo>
                      <a:pt x="118872" y="18287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54" name="object 67">
                <a:extLst>
                  <a:ext uri="{FF2B5EF4-FFF2-40B4-BE49-F238E27FC236}">
                    <a16:creationId xmlns:a16="http://schemas.microsoft.com/office/drawing/2014/main" id="{C139618E-188D-4967-B442-FDBC2B911A91}"/>
                  </a:ext>
                </a:extLst>
              </p:cNvPr>
              <p:cNvSpPr/>
              <p:nvPr/>
            </p:nvSpPr>
            <p:spPr>
              <a:xfrm>
                <a:off x="7960614" y="3763517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29">
                    <a:moveTo>
                      <a:pt x="118872" y="36575"/>
                    </a:moveTo>
                    <a:lnTo>
                      <a:pt x="118872" y="0"/>
                    </a:lnTo>
                    <a:lnTo>
                      <a:pt x="0" y="18287"/>
                    </a:lnTo>
                    <a:lnTo>
                      <a:pt x="118872" y="365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55" name="object 68">
                <a:extLst>
                  <a:ext uri="{FF2B5EF4-FFF2-40B4-BE49-F238E27FC236}">
                    <a16:creationId xmlns:a16="http://schemas.microsoft.com/office/drawing/2014/main" id="{E29BDD9D-87D8-4F9E-836A-D6351BE617BD}"/>
                  </a:ext>
                </a:extLst>
              </p:cNvPr>
              <p:cNvSpPr/>
              <p:nvPr/>
            </p:nvSpPr>
            <p:spPr>
              <a:xfrm>
                <a:off x="7960614" y="3763517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29">
                    <a:moveTo>
                      <a:pt x="0" y="18287"/>
                    </a:moveTo>
                    <a:lnTo>
                      <a:pt x="118872" y="0"/>
                    </a:lnTo>
                    <a:lnTo>
                      <a:pt x="118872" y="36575"/>
                    </a:lnTo>
                    <a:lnTo>
                      <a:pt x="0" y="18287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56" name="object 69">
                <a:extLst>
                  <a:ext uri="{FF2B5EF4-FFF2-40B4-BE49-F238E27FC236}">
                    <a16:creationId xmlns:a16="http://schemas.microsoft.com/office/drawing/2014/main" id="{DC752993-E792-4EC6-91DC-4E8C87882615}"/>
                  </a:ext>
                </a:extLst>
              </p:cNvPr>
              <p:cNvSpPr/>
              <p:nvPr/>
            </p:nvSpPr>
            <p:spPr>
              <a:xfrm>
                <a:off x="5979414" y="4222242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29">
                    <a:moveTo>
                      <a:pt x="118872" y="36575"/>
                    </a:moveTo>
                    <a:lnTo>
                      <a:pt x="118872" y="0"/>
                    </a:lnTo>
                    <a:lnTo>
                      <a:pt x="0" y="18287"/>
                    </a:lnTo>
                    <a:lnTo>
                      <a:pt x="118872" y="365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57" name="object 70">
                <a:extLst>
                  <a:ext uri="{FF2B5EF4-FFF2-40B4-BE49-F238E27FC236}">
                    <a16:creationId xmlns:a16="http://schemas.microsoft.com/office/drawing/2014/main" id="{8D1C7293-BDC7-413C-92CF-108F26B7310B}"/>
                  </a:ext>
                </a:extLst>
              </p:cNvPr>
              <p:cNvSpPr/>
              <p:nvPr/>
            </p:nvSpPr>
            <p:spPr>
              <a:xfrm>
                <a:off x="5979414" y="4222242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29">
                    <a:moveTo>
                      <a:pt x="0" y="18287"/>
                    </a:moveTo>
                    <a:lnTo>
                      <a:pt x="118872" y="0"/>
                    </a:lnTo>
                    <a:lnTo>
                      <a:pt x="118872" y="36575"/>
                    </a:lnTo>
                    <a:lnTo>
                      <a:pt x="0" y="18287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58" name="object 71">
                <a:extLst>
                  <a:ext uri="{FF2B5EF4-FFF2-40B4-BE49-F238E27FC236}">
                    <a16:creationId xmlns:a16="http://schemas.microsoft.com/office/drawing/2014/main" id="{B176A0A6-5ABF-4DB6-8689-FAC8F2630DE9}"/>
                  </a:ext>
                </a:extLst>
              </p:cNvPr>
              <p:cNvSpPr/>
              <p:nvPr/>
            </p:nvSpPr>
            <p:spPr>
              <a:xfrm>
                <a:off x="7397495" y="4222242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29">
                    <a:moveTo>
                      <a:pt x="118872" y="18287"/>
                    </a:moveTo>
                    <a:lnTo>
                      <a:pt x="0" y="0"/>
                    </a:lnTo>
                    <a:lnTo>
                      <a:pt x="0" y="36575"/>
                    </a:lnTo>
                    <a:lnTo>
                      <a:pt x="118872" y="1828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59" name="object 72">
                <a:extLst>
                  <a:ext uri="{FF2B5EF4-FFF2-40B4-BE49-F238E27FC236}">
                    <a16:creationId xmlns:a16="http://schemas.microsoft.com/office/drawing/2014/main" id="{C387BB9A-76E0-40D1-87A0-BEC076BC7903}"/>
                  </a:ext>
                </a:extLst>
              </p:cNvPr>
              <p:cNvSpPr/>
              <p:nvPr/>
            </p:nvSpPr>
            <p:spPr>
              <a:xfrm>
                <a:off x="7397495" y="4222242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29">
                    <a:moveTo>
                      <a:pt x="118872" y="18287"/>
                    </a:moveTo>
                    <a:lnTo>
                      <a:pt x="0" y="36575"/>
                    </a:lnTo>
                    <a:lnTo>
                      <a:pt x="0" y="0"/>
                    </a:lnTo>
                    <a:lnTo>
                      <a:pt x="118872" y="18287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60" name="object 73">
                <a:extLst>
                  <a:ext uri="{FF2B5EF4-FFF2-40B4-BE49-F238E27FC236}">
                    <a16:creationId xmlns:a16="http://schemas.microsoft.com/office/drawing/2014/main" id="{B6536942-06D9-4F76-A2B0-1C497CE13313}"/>
                  </a:ext>
                </a:extLst>
              </p:cNvPr>
              <p:cNvSpPr/>
              <p:nvPr/>
            </p:nvSpPr>
            <p:spPr>
              <a:xfrm>
                <a:off x="5979414" y="4018788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29">
                    <a:moveTo>
                      <a:pt x="118872" y="36575"/>
                    </a:moveTo>
                    <a:lnTo>
                      <a:pt x="118872" y="0"/>
                    </a:lnTo>
                    <a:lnTo>
                      <a:pt x="0" y="18287"/>
                    </a:lnTo>
                    <a:lnTo>
                      <a:pt x="118872" y="365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61" name="object 74">
                <a:extLst>
                  <a:ext uri="{FF2B5EF4-FFF2-40B4-BE49-F238E27FC236}">
                    <a16:creationId xmlns:a16="http://schemas.microsoft.com/office/drawing/2014/main" id="{994B77FA-2DF6-4E91-B5E9-148EB834FE05}"/>
                  </a:ext>
                </a:extLst>
              </p:cNvPr>
              <p:cNvSpPr/>
              <p:nvPr/>
            </p:nvSpPr>
            <p:spPr>
              <a:xfrm>
                <a:off x="5979414" y="4018788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29">
                    <a:moveTo>
                      <a:pt x="0" y="18287"/>
                    </a:moveTo>
                    <a:lnTo>
                      <a:pt x="118872" y="0"/>
                    </a:lnTo>
                    <a:lnTo>
                      <a:pt x="118872" y="36575"/>
                    </a:lnTo>
                    <a:lnTo>
                      <a:pt x="0" y="18287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62" name="object 75">
                <a:extLst>
                  <a:ext uri="{FF2B5EF4-FFF2-40B4-BE49-F238E27FC236}">
                    <a16:creationId xmlns:a16="http://schemas.microsoft.com/office/drawing/2014/main" id="{3BFE27CB-0DD3-4D15-96F5-BA255D5EAC8D}"/>
                  </a:ext>
                </a:extLst>
              </p:cNvPr>
              <p:cNvSpPr/>
              <p:nvPr/>
            </p:nvSpPr>
            <p:spPr>
              <a:xfrm>
                <a:off x="6642354" y="4018788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29">
                    <a:moveTo>
                      <a:pt x="118872" y="18287"/>
                    </a:moveTo>
                    <a:lnTo>
                      <a:pt x="0" y="0"/>
                    </a:lnTo>
                    <a:lnTo>
                      <a:pt x="0" y="36575"/>
                    </a:lnTo>
                    <a:lnTo>
                      <a:pt x="118872" y="1828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63" name="object 76">
                <a:extLst>
                  <a:ext uri="{FF2B5EF4-FFF2-40B4-BE49-F238E27FC236}">
                    <a16:creationId xmlns:a16="http://schemas.microsoft.com/office/drawing/2014/main" id="{F6DF9F2A-77CA-47A9-8627-5252FE8187C9}"/>
                  </a:ext>
                </a:extLst>
              </p:cNvPr>
              <p:cNvSpPr/>
              <p:nvPr/>
            </p:nvSpPr>
            <p:spPr>
              <a:xfrm>
                <a:off x="6642354" y="4018788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29">
                    <a:moveTo>
                      <a:pt x="118872" y="18287"/>
                    </a:moveTo>
                    <a:lnTo>
                      <a:pt x="0" y="36575"/>
                    </a:lnTo>
                    <a:lnTo>
                      <a:pt x="0" y="0"/>
                    </a:lnTo>
                    <a:lnTo>
                      <a:pt x="118872" y="18287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64" name="object 77">
                <a:extLst>
                  <a:ext uri="{FF2B5EF4-FFF2-40B4-BE49-F238E27FC236}">
                    <a16:creationId xmlns:a16="http://schemas.microsoft.com/office/drawing/2014/main" id="{6EDDE298-3082-48DC-8B1A-82A8080235BC}"/>
                  </a:ext>
                </a:extLst>
              </p:cNvPr>
              <p:cNvSpPr/>
              <p:nvPr/>
            </p:nvSpPr>
            <p:spPr>
              <a:xfrm>
                <a:off x="5979414" y="3815333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29">
                    <a:moveTo>
                      <a:pt x="118872" y="36575"/>
                    </a:moveTo>
                    <a:lnTo>
                      <a:pt x="118872" y="0"/>
                    </a:lnTo>
                    <a:lnTo>
                      <a:pt x="0" y="18287"/>
                    </a:lnTo>
                    <a:lnTo>
                      <a:pt x="118872" y="365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65" name="object 78">
                <a:extLst>
                  <a:ext uri="{FF2B5EF4-FFF2-40B4-BE49-F238E27FC236}">
                    <a16:creationId xmlns:a16="http://schemas.microsoft.com/office/drawing/2014/main" id="{D76610F2-E621-4769-89BC-8E8086A934BD}"/>
                  </a:ext>
                </a:extLst>
              </p:cNvPr>
              <p:cNvSpPr/>
              <p:nvPr/>
            </p:nvSpPr>
            <p:spPr>
              <a:xfrm>
                <a:off x="5979414" y="3815333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29">
                    <a:moveTo>
                      <a:pt x="0" y="18287"/>
                    </a:moveTo>
                    <a:lnTo>
                      <a:pt x="118872" y="0"/>
                    </a:lnTo>
                    <a:lnTo>
                      <a:pt x="118872" y="36575"/>
                    </a:lnTo>
                    <a:lnTo>
                      <a:pt x="0" y="18287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66" name="object 79">
                <a:extLst>
                  <a:ext uri="{FF2B5EF4-FFF2-40B4-BE49-F238E27FC236}">
                    <a16:creationId xmlns:a16="http://schemas.microsoft.com/office/drawing/2014/main" id="{87387563-58A2-4C7B-9573-645DB9C25C35}"/>
                  </a:ext>
                </a:extLst>
              </p:cNvPr>
              <p:cNvSpPr/>
              <p:nvPr/>
            </p:nvSpPr>
            <p:spPr>
              <a:xfrm>
                <a:off x="6272784" y="3815333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29">
                    <a:moveTo>
                      <a:pt x="118872" y="18287"/>
                    </a:moveTo>
                    <a:lnTo>
                      <a:pt x="0" y="0"/>
                    </a:lnTo>
                    <a:lnTo>
                      <a:pt x="0" y="36575"/>
                    </a:lnTo>
                    <a:lnTo>
                      <a:pt x="118872" y="1828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67" name="object 80">
                <a:extLst>
                  <a:ext uri="{FF2B5EF4-FFF2-40B4-BE49-F238E27FC236}">
                    <a16:creationId xmlns:a16="http://schemas.microsoft.com/office/drawing/2014/main" id="{D6339786-590A-4CEA-8677-A92DFF0A0E00}"/>
                  </a:ext>
                </a:extLst>
              </p:cNvPr>
              <p:cNvSpPr/>
              <p:nvPr/>
            </p:nvSpPr>
            <p:spPr>
              <a:xfrm>
                <a:off x="6272784" y="3815333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29">
                    <a:moveTo>
                      <a:pt x="118872" y="18287"/>
                    </a:moveTo>
                    <a:lnTo>
                      <a:pt x="0" y="36575"/>
                    </a:lnTo>
                    <a:lnTo>
                      <a:pt x="0" y="0"/>
                    </a:lnTo>
                    <a:lnTo>
                      <a:pt x="118872" y="18287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68" name="object 81">
                <a:extLst>
                  <a:ext uri="{FF2B5EF4-FFF2-40B4-BE49-F238E27FC236}">
                    <a16:creationId xmlns:a16="http://schemas.microsoft.com/office/drawing/2014/main" id="{CD5C24C0-7D8C-4F58-8119-91195E0CDF74}"/>
                  </a:ext>
                </a:extLst>
              </p:cNvPr>
              <p:cNvSpPr/>
              <p:nvPr/>
            </p:nvSpPr>
            <p:spPr>
              <a:xfrm>
                <a:off x="8484870" y="3182874"/>
                <a:ext cx="3683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119379">
                    <a:moveTo>
                      <a:pt x="36576" y="118872"/>
                    </a:moveTo>
                    <a:lnTo>
                      <a:pt x="18288" y="0"/>
                    </a:lnTo>
                    <a:lnTo>
                      <a:pt x="0" y="118872"/>
                    </a:lnTo>
                    <a:lnTo>
                      <a:pt x="36576" y="11887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69" name="object 82">
                <a:extLst>
                  <a:ext uri="{FF2B5EF4-FFF2-40B4-BE49-F238E27FC236}">
                    <a16:creationId xmlns:a16="http://schemas.microsoft.com/office/drawing/2014/main" id="{752C27E4-1C39-4BF5-81E6-73ECBAC4156A}"/>
                  </a:ext>
                </a:extLst>
              </p:cNvPr>
              <p:cNvSpPr/>
              <p:nvPr/>
            </p:nvSpPr>
            <p:spPr>
              <a:xfrm>
                <a:off x="8484870" y="3182874"/>
                <a:ext cx="3683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119379">
                    <a:moveTo>
                      <a:pt x="18288" y="0"/>
                    </a:moveTo>
                    <a:lnTo>
                      <a:pt x="36576" y="118872"/>
                    </a:lnTo>
                    <a:lnTo>
                      <a:pt x="0" y="118872"/>
                    </a:lnTo>
                    <a:lnTo>
                      <a:pt x="18288" y="0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70" name="object 83">
                <a:extLst>
                  <a:ext uri="{FF2B5EF4-FFF2-40B4-BE49-F238E27FC236}">
                    <a16:creationId xmlns:a16="http://schemas.microsoft.com/office/drawing/2014/main" id="{D5204C7A-0105-4006-B105-E6BEB3D4904C}"/>
                  </a:ext>
                </a:extLst>
              </p:cNvPr>
              <p:cNvSpPr/>
              <p:nvPr/>
            </p:nvSpPr>
            <p:spPr>
              <a:xfrm>
                <a:off x="8484870" y="2393442"/>
                <a:ext cx="3683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119380">
                    <a:moveTo>
                      <a:pt x="36576" y="0"/>
                    </a:moveTo>
                    <a:lnTo>
                      <a:pt x="0" y="0"/>
                    </a:lnTo>
                    <a:lnTo>
                      <a:pt x="18288" y="118872"/>
                    </a:lnTo>
                    <a:lnTo>
                      <a:pt x="36576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71" name="object 84">
                <a:extLst>
                  <a:ext uri="{FF2B5EF4-FFF2-40B4-BE49-F238E27FC236}">
                    <a16:creationId xmlns:a16="http://schemas.microsoft.com/office/drawing/2014/main" id="{9D06054C-58B8-4BCF-A48D-D4D6AF7AEF1C}"/>
                  </a:ext>
                </a:extLst>
              </p:cNvPr>
              <p:cNvSpPr/>
              <p:nvPr/>
            </p:nvSpPr>
            <p:spPr>
              <a:xfrm>
                <a:off x="8484870" y="2393442"/>
                <a:ext cx="3683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119380">
                    <a:moveTo>
                      <a:pt x="18288" y="118872"/>
                    </a:moveTo>
                    <a:lnTo>
                      <a:pt x="0" y="0"/>
                    </a:lnTo>
                    <a:lnTo>
                      <a:pt x="36576" y="0"/>
                    </a:lnTo>
                    <a:lnTo>
                      <a:pt x="18288" y="118872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72" name="object 85">
                <a:extLst>
                  <a:ext uri="{FF2B5EF4-FFF2-40B4-BE49-F238E27FC236}">
                    <a16:creationId xmlns:a16="http://schemas.microsoft.com/office/drawing/2014/main" id="{9E9CE2BD-C293-4F57-B336-B1C68A5EE749}"/>
                  </a:ext>
                </a:extLst>
              </p:cNvPr>
              <p:cNvSpPr/>
              <p:nvPr/>
            </p:nvSpPr>
            <p:spPr>
              <a:xfrm>
                <a:off x="7935467" y="2315718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30">
                    <a:moveTo>
                      <a:pt x="118872" y="18287"/>
                    </a:moveTo>
                    <a:lnTo>
                      <a:pt x="0" y="0"/>
                    </a:lnTo>
                    <a:lnTo>
                      <a:pt x="0" y="36575"/>
                    </a:lnTo>
                    <a:lnTo>
                      <a:pt x="118872" y="1828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73" name="object 86">
                <a:extLst>
                  <a:ext uri="{FF2B5EF4-FFF2-40B4-BE49-F238E27FC236}">
                    <a16:creationId xmlns:a16="http://schemas.microsoft.com/office/drawing/2014/main" id="{0AFA7C81-8536-4D61-BC98-6D3E0DBEA6D8}"/>
                  </a:ext>
                </a:extLst>
              </p:cNvPr>
              <p:cNvSpPr/>
              <p:nvPr/>
            </p:nvSpPr>
            <p:spPr>
              <a:xfrm>
                <a:off x="7935467" y="2315718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30">
                    <a:moveTo>
                      <a:pt x="118872" y="18287"/>
                    </a:moveTo>
                    <a:lnTo>
                      <a:pt x="0" y="36575"/>
                    </a:lnTo>
                    <a:lnTo>
                      <a:pt x="0" y="0"/>
                    </a:lnTo>
                    <a:lnTo>
                      <a:pt x="118872" y="18287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74" name="object 87">
                <a:extLst>
                  <a:ext uri="{FF2B5EF4-FFF2-40B4-BE49-F238E27FC236}">
                    <a16:creationId xmlns:a16="http://schemas.microsoft.com/office/drawing/2014/main" id="{8C5B24D9-1011-4F78-95A2-86557C1640CA}"/>
                  </a:ext>
                </a:extLst>
              </p:cNvPr>
              <p:cNvSpPr/>
              <p:nvPr/>
            </p:nvSpPr>
            <p:spPr>
              <a:xfrm>
                <a:off x="6391656" y="2315718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30">
                    <a:moveTo>
                      <a:pt x="118872" y="36575"/>
                    </a:moveTo>
                    <a:lnTo>
                      <a:pt x="118872" y="0"/>
                    </a:lnTo>
                    <a:lnTo>
                      <a:pt x="0" y="18287"/>
                    </a:lnTo>
                    <a:lnTo>
                      <a:pt x="118872" y="365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75" name="object 88">
                <a:extLst>
                  <a:ext uri="{FF2B5EF4-FFF2-40B4-BE49-F238E27FC236}">
                    <a16:creationId xmlns:a16="http://schemas.microsoft.com/office/drawing/2014/main" id="{24AE274F-0E9A-4C15-A0B4-889EB350D9D2}"/>
                  </a:ext>
                </a:extLst>
              </p:cNvPr>
              <p:cNvSpPr/>
              <p:nvPr/>
            </p:nvSpPr>
            <p:spPr>
              <a:xfrm>
                <a:off x="6391656" y="2315718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30">
                    <a:moveTo>
                      <a:pt x="0" y="18287"/>
                    </a:moveTo>
                    <a:lnTo>
                      <a:pt x="118872" y="0"/>
                    </a:lnTo>
                    <a:lnTo>
                      <a:pt x="118872" y="36575"/>
                    </a:lnTo>
                    <a:lnTo>
                      <a:pt x="0" y="18287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76" name="object 89">
                <a:extLst>
                  <a:ext uri="{FF2B5EF4-FFF2-40B4-BE49-F238E27FC236}">
                    <a16:creationId xmlns:a16="http://schemas.microsoft.com/office/drawing/2014/main" id="{CDE4427A-553C-4620-95C1-1A73E027D92B}"/>
                  </a:ext>
                </a:extLst>
              </p:cNvPr>
              <p:cNvSpPr/>
              <p:nvPr/>
            </p:nvSpPr>
            <p:spPr>
              <a:xfrm>
                <a:off x="8273033" y="3572255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29">
                    <a:moveTo>
                      <a:pt x="118872" y="36575"/>
                    </a:moveTo>
                    <a:lnTo>
                      <a:pt x="118872" y="0"/>
                    </a:lnTo>
                    <a:lnTo>
                      <a:pt x="0" y="18287"/>
                    </a:lnTo>
                    <a:lnTo>
                      <a:pt x="118872" y="365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77" name="object 90">
                <a:extLst>
                  <a:ext uri="{FF2B5EF4-FFF2-40B4-BE49-F238E27FC236}">
                    <a16:creationId xmlns:a16="http://schemas.microsoft.com/office/drawing/2014/main" id="{96268D04-08F3-43C0-8DFB-072D62D269CB}"/>
                  </a:ext>
                </a:extLst>
              </p:cNvPr>
              <p:cNvSpPr/>
              <p:nvPr/>
            </p:nvSpPr>
            <p:spPr>
              <a:xfrm>
                <a:off x="8273033" y="3572255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29">
                    <a:moveTo>
                      <a:pt x="0" y="18287"/>
                    </a:moveTo>
                    <a:lnTo>
                      <a:pt x="118872" y="0"/>
                    </a:lnTo>
                    <a:lnTo>
                      <a:pt x="118872" y="36575"/>
                    </a:lnTo>
                    <a:lnTo>
                      <a:pt x="0" y="18287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78" name="object 91">
                <a:extLst>
                  <a:ext uri="{FF2B5EF4-FFF2-40B4-BE49-F238E27FC236}">
                    <a16:creationId xmlns:a16="http://schemas.microsoft.com/office/drawing/2014/main" id="{7B10A2C1-FEDE-4887-AC3A-69A8E4DBD286}"/>
                  </a:ext>
                </a:extLst>
              </p:cNvPr>
              <p:cNvSpPr/>
              <p:nvPr/>
            </p:nvSpPr>
            <p:spPr>
              <a:xfrm>
                <a:off x="8069579" y="3572255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29">
                    <a:moveTo>
                      <a:pt x="118872" y="18287"/>
                    </a:moveTo>
                    <a:lnTo>
                      <a:pt x="0" y="0"/>
                    </a:lnTo>
                    <a:lnTo>
                      <a:pt x="0" y="36575"/>
                    </a:lnTo>
                    <a:lnTo>
                      <a:pt x="118872" y="1828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79" name="object 92">
                <a:extLst>
                  <a:ext uri="{FF2B5EF4-FFF2-40B4-BE49-F238E27FC236}">
                    <a16:creationId xmlns:a16="http://schemas.microsoft.com/office/drawing/2014/main" id="{C3929939-2C4F-45CD-A7B0-66F8C2D4A4CD}"/>
                  </a:ext>
                </a:extLst>
              </p:cNvPr>
              <p:cNvSpPr/>
              <p:nvPr/>
            </p:nvSpPr>
            <p:spPr>
              <a:xfrm>
                <a:off x="8069579" y="3572255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29">
                    <a:moveTo>
                      <a:pt x="118872" y="18287"/>
                    </a:moveTo>
                    <a:lnTo>
                      <a:pt x="0" y="36575"/>
                    </a:lnTo>
                    <a:lnTo>
                      <a:pt x="0" y="0"/>
                    </a:lnTo>
                    <a:lnTo>
                      <a:pt x="118872" y="18287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80" name="object 93">
                <a:extLst>
                  <a:ext uri="{FF2B5EF4-FFF2-40B4-BE49-F238E27FC236}">
                    <a16:creationId xmlns:a16="http://schemas.microsoft.com/office/drawing/2014/main" id="{FFDB060F-DEDF-4A2C-AD57-CDD0BEA86E88}"/>
                  </a:ext>
                </a:extLst>
              </p:cNvPr>
              <p:cNvSpPr/>
              <p:nvPr/>
            </p:nvSpPr>
            <p:spPr>
              <a:xfrm>
                <a:off x="5761482" y="3374897"/>
                <a:ext cx="3683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119379">
                    <a:moveTo>
                      <a:pt x="36575" y="118872"/>
                    </a:moveTo>
                    <a:lnTo>
                      <a:pt x="18287" y="0"/>
                    </a:lnTo>
                    <a:lnTo>
                      <a:pt x="0" y="118872"/>
                    </a:lnTo>
                    <a:lnTo>
                      <a:pt x="36575" y="11887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81" name="object 94">
                <a:extLst>
                  <a:ext uri="{FF2B5EF4-FFF2-40B4-BE49-F238E27FC236}">
                    <a16:creationId xmlns:a16="http://schemas.microsoft.com/office/drawing/2014/main" id="{662028F4-8267-47FF-AC5A-EC2A483E324D}"/>
                  </a:ext>
                </a:extLst>
              </p:cNvPr>
              <p:cNvSpPr/>
              <p:nvPr/>
            </p:nvSpPr>
            <p:spPr>
              <a:xfrm>
                <a:off x="5761482" y="3374897"/>
                <a:ext cx="3683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119379">
                    <a:moveTo>
                      <a:pt x="18287" y="0"/>
                    </a:moveTo>
                    <a:lnTo>
                      <a:pt x="36575" y="118872"/>
                    </a:lnTo>
                    <a:lnTo>
                      <a:pt x="0" y="118872"/>
                    </a:lnTo>
                    <a:lnTo>
                      <a:pt x="18287" y="0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82" name="object 95">
                <a:extLst>
                  <a:ext uri="{FF2B5EF4-FFF2-40B4-BE49-F238E27FC236}">
                    <a16:creationId xmlns:a16="http://schemas.microsoft.com/office/drawing/2014/main" id="{31EC5F6A-BB99-4422-A2FA-6B2B4909075D}"/>
                  </a:ext>
                </a:extLst>
              </p:cNvPr>
              <p:cNvSpPr/>
              <p:nvPr/>
            </p:nvSpPr>
            <p:spPr>
              <a:xfrm>
                <a:off x="5761482" y="3031236"/>
                <a:ext cx="3683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119380">
                    <a:moveTo>
                      <a:pt x="36575" y="0"/>
                    </a:moveTo>
                    <a:lnTo>
                      <a:pt x="0" y="0"/>
                    </a:lnTo>
                    <a:lnTo>
                      <a:pt x="18287" y="118872"/>
                    </a:lnTo>
                    <a:lnTo>
                      <a:pt x="3657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83" name="object 96">
                <a:extLst>
                  <a:ext uri="{FF2B5EF4-FFF2-40B4-BE49-F238E27FC236}">
                    <a16:creationId xmlns:a16="http://schemas.microsoft.com/office/drawing/2014/main" id="{3308E612-1227-4B2B-B546-CFE5DDF5860A}"/>
                  </a:ext>
                </a:extLst>
              </p:cNvPr>
              <p:cNvSpPr/>
              <p:nvPr/>
            </p:nvSpPr>
            <p:spPr>
              <a:xfrm>
                <a:off x="5761482" y="3031236"/>
                <a:ext cx="3683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119380">
                    <a:moveTo>
                      <a:pt x="18287" y="118872"/>
                    </a:moveTo>
                    <a:lnTo>
                      <a:pt x="0" y="0"/>
                    </a:lnTo>
                    <a:lnTo>
                      <a:pt x="36575" y="0"/>
                    </a:lnTo>
                    <a:lnTo>
                      <a:pt x="18287" y="118872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pic>
            <p:nvPicPr>
              <p:cNvPr id="1984" name="object 97">
                <a:extLst>
                  <a:ext uri="{FF2B5EF4-FFF2-40B4-BE49-F238E27FC236}">
                    <a16:creationId xmlns:a16="http://schemas.microsoft.com/office/drawing/2014/main" id="{239E1C63-0CF7-4967-A307-91284BDE367D}"/>
                  </a:ext>
                </a:extLst>
              </p:cNvPr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537960" y="3152394"/>
                <a:ext cx="111251" cy="111251"/>
              </a:xfrm>
              <a:prstGeom prst="rect">
                <a:avLst/>
              </a:prstGeom>
            </p:spPr>
          </p:pic>
        </p:grpSp>
        <p:sp>
          <p:nvSpPr>
            <p:cNvPr id="1030" name="object 98">
              <a:extLst>
                <a:ext uri="{FF2B5EF4-FFF2-40B4-BE49-F238E27FC236}">
                  <a16:creationId xmlns:a16="http://schemas.microsoft.com/office/drawing/2014/main" id="{EFAA4553-6B70-4F8A-8083-68F728A27F36}"/>
                </a:ext>
              </a:extLst>
            </p:cNvPr>
            <p:cNvSpPr txBox="1"/>
            <p:nvPr/>
          </p:nvSpPr>
          <p:spPr>
            <a:xfrm>
              <a:off x="1107439" y="2216911"/>
              <a:ext cx="3093895" cy="16577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100" b="1" dirty="0">
                  <a:latin typeface="Cascadia Mono"/>
                  <a:cs typeface="Cascadia Mono"/>
                </a:rPr>
                <a:t>Dimensions in meters unless </a:t>
              </a:r>
              <a:r>
                <a:rPr sz="1100" b="1" spc="-10" dirty="0">
                  <a:latin typeface="Cascadia Mono"/>
                  <a:cs typeface="Cascadia Mono"/>
                </a:rPr>
                <a:t>specified.</a:t>
              </a:r>
              <a:endParaRPr sz="1100" dirty="0">
                <a:latin typeface="Cascadia Mono"/>
                <a:cs typeface="Cascadia Mono"/>
              </a:endParaRPr>
            </a:p>
          </p:txBody>
        </p:sp>
        <p:sp>
          <p:nvSpPr>
            <p:cNvPr id="1031" name="object 99">
              <a:extLst>
                <a:ext uri="{FF2B5EF4-FFF2-40B4-BE49-F238E27FC236}">
                  <a16:creationId xmlns:a16="http://schemas.microsoft.com/office/drawing/2014/main" id="{CC91C5A2-BD68-485C-8371-38B6F42FEA48}"/>
                </a:ext>
              </a:extLst>
            </p:cNvPr>
            <p:cNvSpPr txBox="1"/>
            <p:nvPr/>
          </p:nvSpPr>
          <p:spPr>
            <a:xfrm rot="19860000">
              <a:off x="4022270" y="2505008"/>
              <a:ext cx="356632" cy="23096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sz="1000" spc="-10" dirty="0">
                  <a:latin typeface="Cascadia Mono"/>
                  <a:cs typeface="Cascadia Mono"/>
                </a:rPr>
                <a:t>0.3</a:t>
              </a:r>
              <a:r>
                <a:rPr sz="1400" spc="-15" baseline="3086" dirty="0">
                  <a:latin typeface="Cascadia Mono"/>
                  <a:cs typeface="Cascadia Mono"/>
                </a:rPr>
                <a:t>30</a:t>
              </a:r>
              <a:endParaRPr sz="1400" baseline="3086">
                <a:latin typeface="Cascadia Mono"/>
                <a:cs typeface="Cascadia Mono"/>
              </a:endParaRPr>
            </a:p>
          </p:txBody>
        </p:sp>
        <p:sp>
          <p:nvSpPr>
            <p:cNvPr id="1032" name="object 100">
              <a:extLst>
                <a:ext uri="{FF2B5EF4-FFF2-40B4-BE49-F238E27FC236}">
                  <a16:creationId xmlns:a16="http://schemas.microsoft.com/office/drawing/2014/main" id="{062561F7-EF02-4300-8782-8EFA7D16BC2F}"/>
                </a:ext>
              </a:extLst>
            </p:cNvPr>
            <p:cNvSpPr txBox="1"/>
            <p:nvPr/>
          </p:nvSpPr>
          <p:spPr>
            <a:xfrm rot="19860000">
              <a:off x="4370588" y="2303648"/>
              <a:ext cx="356632" cy="23096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900"/>
                </a:lnSpc>
              </a:pPr>
              <a:r>
                <a:rPr sz="1000" spc="-10" dirty="0">
                  <a:latin typeface="Cascadia Mono"/>
                  <a:cs typeface="Cascadia Mono"/>
                </a:rPr>
                <a:t>(13</a:t>
              </a:r>
              <a:r>
                <a:rPr sz="1400" spc="-15" baseline="3086" dirty="0">
                  <a:latin typeface="Cascadia Mono"/>
                  <a:cs typeface="Cascadia Mono"/>
                </a:rPr>
                <a:t>")</a:t>
              </a:r>
              <a:endParaRPr sz="1400" baseline="3086">
                <a:latin typeface="Cascadia Mono"/>
                <a:cs typeface="Cascadia Mono"/>
              </a:endParaRPr>
            </a:p>
          </p:txBody>
        </p:sp>
        <p:grpSp>
          <p:nvGrpSpPr>
            <p:cNvPr id="1033" name="object 101">
              <a:extLst>
                <a:ext uri="{FF2B5EF4-FFF2-40B4-BE49-F238E27FC236}">
                  <a16:creationId xmlns:a16="http://schemas.microsoft.com/office/drawing/2014/main" id="{C93C1F82-0531-406A-969F-EEEEE830FA1F}"/>
                </a:ext>
              </a:extLst>
            </p:cNvPr>
            <p:cNvGrpSpPr/>
            <p:nvPr/>
          </p:nvGrpSpPr>
          <p:grpSpPr>
            <a:xfrm>
              <a:off x="3057398" y="2408173"/>
              <a:ext cx="1680845" cy="1179830"/>
              <a:chOff x="3057398" y="2408173"/>
              <a:chExt cx="1680845" cy="1179830"/>
            </a:xfrm>
          </p:grpSpPr>
          <p:sp>
            <p:nvSpPr>
              <p:cNvPr id="1939" name="object 102">
                <a:extLst>
                  <a:ext uri="{FF2B5EF4-FFF2-40B4-BE49-F238E27FC236}">
                    <a16:creationId xmlns:a16="http://schemas.microsoft.com/office/drawing/2014/main" id="{11118CD7-FD18-4B65-8268-E98F78CE14CF}"/>
                  </a:ext>
                </a:extLst>
              </p:cNvPr>
              <p:cNvSpPr/>
              <p:nvPr/>
            </p:nvSpPr>
            <p:spPr>
              <a:xfrm>
                <a:off x="3058668" y="3550919"/>
                <a:ext cx="7219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721995">
                    <a:moveTo>
                      <a:pt x="0" y="0"/>
                    </a:moveTo>
                    <a:lnTo>
                      <a:pt x="721614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40" name="object 103">
                <a:extLst>
                  <a:ext uri="{FF2B5EF4-FFF2-40B4-BE49-F238E27FC236}">
                    <a16:creationId xmlns:a16="http://schemas.microsoft.com/office/drawing/2014/main" id="{25C7AC07-29B7-4F4D-837A-DD636EDB6DB7}"/>
                  </a:ext>
                </a:extLst>
              </p:cNvPr>
              <p:cNvSpPr/>
              <p:nvPr/>
            </p:nvSpPr>
            <p:spPr>
              <a:xfrm>
                <a:off x="3058668" y="3410711"/>
                <a:ext cx="0" cy="176530"/>
              </a:xfrm>
              <a:custGeom>
                <a:avLst/>
                <a:gdLst/>
                <a:ahLst/>
                <a:cxnLst/>
                <a:rect l="l" t="t" r="r" b="b"/>
                <a:pathLst>
                  <a:path h="176529">
                    <a:moveTo>
                      <a:pt x="0" y="0"/>
                    </a:moveTo>
                    <a:lnTo>
                      <a:pt x="0" y="176022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41" name="object 104">
                <a:extLst>
                  <a:ext uri="{FF2B5EF4-FFF2-40B4-BE49-F238E27FC236}">
                    <a16:creationId xmlns:a16="http://schemas.microsoft.com/office/drawing/2014/main" id="{B7C599FC-8071-4F42-8CD5-34EB1AC55EDD}"/>
                  </a:ext>
                </a:extLst>
              </p:cNvPr>
              <p:cNvSpPr/>
              <p:nvPr/>
            </p:nvSpPr>
            <p:spPr>
              <a:xfrm>
                <a:off x="3780282" y="3550919"/>
                <a:ext cx="37528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75285">
                    <a:moveTo>
                      <a:pt x="0" y="0"/>
                    </a:moveTo>
                    <a:lnTo>
                      <a:pt x="374904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42" name="object 105">
                <a:extLst>
                  <a:ext uri="{FF2B5EF4-FFF2-40B4-BE49-F238E27FC236}">
                    <a16:creationId xmlns:a16="http://schemas.microsoft.com/office/drawing/2014/main" id="{804502C5-CC3C-4021-B87D-4BCE1E50D0FD}"/>
                  </a:ext>
                </a:extLst>
              </p:cNvPr>
              <p:cNvSpPr/>
              <p:nvPr/>
            </p:nvSpPr>
            <p:spPr>
              <a:xfrm>
                <a:off x="3780282" y="3393185"/>
                <a:ext cx="0" cy="193675"/>
              </a:xfrm>
              <a:custGeom>
                <a:avLst/>
                <a:gdLst/>
                <a:ahLst/>
                <a:cxnLst/>
                <a:rect l="l" t="t" r="r" b="b"/>
                <a:pathLst>
                  <a:path h="193675">
                    <a:moveTo>
                      <a:pt x="0" y="0"/>
                    </a:moveTo>
                    <a:lnTo>
                      <a:pt x="0" y="193548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pic>
            <p:nvPicPr>
              <p:cNvPr id="1943" name="object 106">
                <a:extLst>
                  <a:ext uri="{FF2B5EF4-FFF2-40B4-BE49-F238E27FC236}">
                    <a16:creationId xmlns:a16="http://schemas.microsoft.com/office/drawing/2014/main" id="{711E62B0-EA7C-4EF4-ACFE-1210394D8978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958209" y="2681096"/>
                <a:ext cx="86867" cy="131063"/>
              </a:xfrm>
              <a:prstGeom prst="rect">
                <a:avLst/>
              </a:prstGeom>
            </p:spPr>
          </p:pic>
          <p:sp>
            <p:nvSpPr>
              <p:cNvPr id="1944" name="object 107">
                <a:extLst>
                  <a:ext uri="{FF2B5EF4-FFF2-40B4-BE49-F238E27FC236}">
                    <a16:creationId xmlns:a16="http://schemas.microsoft.com/office/drawing/2014/main" id="{1EC8942A-B458-42B1-9A27-162991CAC799}"/>
                  </a:ext>
                </a:extLst>
              </p:cNvPr>
              <p:cNvSpPr/>
              <p:nvPr/>
            </p:nvSpPr>
            <p:spPr>
              <a:xfrm>
                <a:off x="3727704" y="2409443"/>
                <a:ext cx="1009015" cy="582295"/>
              </a:xfrm>
              <a:custGeom>
                <a:avLst/>
                <a:gdLst/>
                <a:ahLst/>
                <a:cxnLst/>
                <a:rect l="l" t="t" r="r" b="b"/>
                <a:pathLst>
                  <a:path w="1009014" h="582294">
                    <a:moveTo>
                      <a:pt x="0" y="582168"/>
                    </a:moveTo>
                    <a:lnTo>
                      <a:pt x="1008888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</p:grpSp>
        <p:sp>
          <p:nvSpPr>
            <p:cNvPr id="1034" name="object 108">
              <a:extLst>
                <a:ext uri="{FF2B5EF4-FFF2-40B4-BE49-F238E27FC236}">
                  <a16:creationId xmlns:a16="http://schemas.microsoft.com/office/drawing/2014/main" id="{0D7F4FAE-A925-4267-BB15-AD413DBD500E}"/>
                </a:ext>
              </a:extLst>
            </p:cNvPr>
            <p:cNvSpPr txBox="1"/>
            <p:nvPr/>
          </p:nvSpPr>
          <p:spPr>
            <a:xfrm>
              <a:off x="2512567" y="3564890"/>
              <a:ext cx="361315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spc="-10" dirty="0">
                  <a:latin typeface="Cascadia Mono"/>
                  <a:cs typeface="Cascadia Mono"/>
                </a:rPr>
                <a:t>0.228</a:t>
              </a:r>
              <a:endParaRPr sz="1000">
                <a:latin typeface="Cascadia Mono"/>
                <a:cs typeface="Cascadia Mono"/>
              </a:endParaRPr>
            </a:p>
          </p:txBody>
        </p:sp>
        <p:grpSp>
          <p:nvGrpSpPr>
            <p:cNvPr id="1035" name="object 109">
              <a:extLst>
                <a:ext uri="{FF2B5EF4-FFF2-40B4-BE49-F238E27FC236}">
                  <a16:creationId xmlns:a16="http://schemas.microsoft.com/office/drawing/2014/main" id="{F231E7A4-E390-4A8F-8733-D28E08B72881}"/>
                </a:ext>
              </a:extLst>
            </p:cNvPr>
            <p:cNvGrpSpPr/>
            <p:nvPr/>
          </p:nvGrpSpPr>
          <p:grpSpPr>
            <a:xfrm>
              <a:off x="2523998" y="3409441"/>
              <a:ext cx="673100" cy="347345"/>
              <a:chOff x="2523998" y="3409441"/>
              <a:chExt cx="673100" cy="347345"/>
            </a:xfrm>
          </p:grpSpPr>
          <p:sp>
            <p:nvSpPr>
              <p:cNvPr id="1937" name="object 110">
                <a:extLst>
                  <a:ext uri="{FF2B5EF4-FFF2-40B4-BE49-F238E27FC236}">
                    <a16:creationId xmlns:a16="http://schemas.microsoft.com/office/drawing/2014/main" id="{24DB9DF2-9301-4D5F-9AAE-0D70F520C2B5}"/>
                  </a:ext>
                </a:extLst>
              </p:cNvPr>
              <p:cNvSpPr/>
              <p:nvPr/>
            </p:nvSpPr>
            <p:spPr>
              <a:xfrm>
                <a:off x="2525268" y="3718559"/>
                <a:ext cx="6705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670560">
                    <a:moveTo>
                      <a:pt x="397001" y="0"/>
                    </a:moveTo>
                    <a:lnTo>
                      <a:pt x="670559" y="0"/>
                    </a:lnTo>
                  </a:path>
                  <a:path w="670560">
                    <a:moveTo>
                      <a:pt x="397001" y="0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38" name="object 111">
                <a:extLst>
                  <a:ext uri="{FF2B5EF4-FFF2-40B4-BE49-F238E27FC236}">
                    <a16:creationId xmlns:a16="http://schemas.microsoft.com/office/drawing/2014/main" id="{84F5A8D6-DECC-470A-8609-4314FA02495E}"/>
                  </a:ext>
                </a:extLst>
              </p:cNvPr>
              <p:cNvSpPr/>
              <p:nvPr/>
            </p:nvSpPr>
            <p:spPr>
              <a:xfrm>
                <a:off x="3195828" y="3410711"/>
                <a:ext cx="0" cy="344805"/>
              </a:xfrm>
              <a:custGeom>
                <a:avLst/>
                <a:gdLst/>
                <a:ahLst/>
                <a:cxnLst/>
                <a:rect l="l" t="t" r="r" b="b"/>
                <a:pathLst>
                  <a:path h="344804">
                    <a:moveTo>
                      <a:pt x="0" y="0"/>
                    </a:moveTo>
                    <a:lnTo>
                      <a:pt x="0" y="344424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</p:grpSp>
        <p:sp>
          <p:nvSpPr>
            <p:cNvPr id="1036" name="object 112">
              <a:extLst>
                <a:ext uri="{FF2B5EF4-FFF2-40B4-BE49-F238E27FC236}">
                  <a16:creationId xmlns:a16="http://schemas.microsoft.com/office/drawing/2014/main" id="{E51B6604-EBDC-4A0B-8A18-9956CEFB9FBD}"/>
                </a:ext>
              </a:extLst>
            </p:cNvPr>
            <p:cNvSpPr txBox="1"/>
            <p:nvPr/>
          </p:nvSpPr>
          <p:spPr>
            <a:xfrm>
              <a:off x="3807967" y="3397250"/>
              <a:ext cx="361315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spc="-10" dirty="0">
                  <a:latin typeface="Cascadia Mono"/>
                  <a:cs typeface="Cascadia Mono"/>
                </a:rPr>
                <a:t>0.601</a:t>
              </a:r>
              <a:endParaRPr sz="1000">
                <a:latin typeface="Cascadia Mono"/>
                <a:cs typeface="Cascadia Mono"/>
              </a:endParaRPr>
            </a:p>
          </p:txBody>
        </p:sp>
        <p:sp>
          <p:nvSpPr>
            <p:cNvPr id="1037" name="object 113">
              <a:extLst>
                <a:ext uri="{FF2B5EF4-FFF2-40B4-BE49-F238E27FC236}">
                  <a16:creationId xmlns:a16="http://schemas.microsoft.com/office/drawing/2014/main" id="{FC2A2188-26F4-426D-8BDF-9395AC63F916}"/>
                </a:ext>
              </a:extLst>
            </p:cNvPr>
            <p:cNvSpPr txBox="1"/>
            <p:nvPr/>
          </p:nvSpPr>
          <p:spPr>
            <a:xfrm>
              <a:off x="528959" y="2840970"/>
              <a:ext cx="307777" cy="361315"/>
            </a:xfrm>
            <a:prstGeom prst="rect">
              <a:avLst/>
            </a:prstGeom>
          </p:spPr>
          <p:txBody>
            <a:bodyPr vert="vert270" wrap="square" lIns="0" tIns="44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35"/>
                </a:spcBef>
              </a:pPr>
              <a:r>
                <a:rPr sz="1000" spc="-10" dirty="0">
                  <a:latin typeface="Cascadia Mono"/>
                  <a:cs typeface="Cascadia Mono"/>
                </a:rPr>
                <a:t>0.828</a:t>
              </a:r>
              <a:endParaRPr sz="1000">
                <a:latin typeface="Cascadia Mono"/>
                <a:cs typeface="Cascadia Mono"/>
              </a:endParaRPr>
            </a:p>
          </p:txBody>
        </p:sp>
        <p:sp>
          <p:nvSpPr>
            <p:cNvPr id="1038" name="object 114">
              <a:extLst>
                <a:ext uri="{FF2B5EF4-FFF2-40B4-BE49-F238E27FC236}">
                  <a16:creationId xmlns:a16="http://schemas.microsoft.com/office/drawing/2014/main" id="{7F5DC480-F7F8-4918-B25E-9FBB4C807AA8}"/>
                </a:ext>
              </a:extLst>
            </p:cNvPr>
            <p:cNvSpPr/>
            <p:nvPr/>
          </p:nvSpPr>
          <p:spPr>
            <a:xfrm>
              <a:off x="3461765" y="5319227"/>
              <a:ext cx="270510" cy="269240"/>
            </a:xfrm>
            <a:custGeom>
              <a:avLst/>
              <a:gdLst/>
              <a:ahLst/>
              <a:cxnLst/>
              <a:rect l="l" t="t" r="r" b="b"/>
              <a:pathLst>
                <a:path w="270510" h="269239">
                  <a:moveTo>
                    <a:pt x="270510" y="134406"/>
                  </a:moveTo>
                  <a:lnTo>
                    <a:pt x="264414" y="94020"/>
                  </a:lnTo>
                  <a:lnTo>
                    <a:pt x="244918" y="55439"/>
                  </a:lnTo>
                  <a:lnTo>
                    <a:pt x="217529" y="26961"/>
                  </a:lnTo>
                  <a:lnTo>
                    <a:pt x="148511" y="0"/>
                  </a:lnTo>
                  <a:lnTo>
                    <a:pt x="111603" y="1360"/>
                  </a:lnTo>
                  <a:lnTo>
                    <a:pt x="44789" y="33375"/>
                  </a:lnTo>
                  <a:lnTo>
                    <a:pt x="19604" y="63873"/>
                  </a:lnTo>
                  <a:lnTo>
                    <a:pt x="3048" y="103926"/>
                  </a:lnTo>
                  <a:lnTo>
                    <a:pt x="0" y="124500"/>
                  </a:lnTo>
                  <a:lnTo>
                    <a:pt x="0" y="145074"/>
                  </a:lnTo>
                  <a:lnTo>
                    <a:pt x="9936" y="185792"/>
                  </a:lnTo>
                  <a:lnTo>
                    <a:pt x="54732" y="243742"/>
                  </a:lnTo>
                  <a:lnTo>
                    <a:pt x="119500" y="268828"/>
                  </a:lnTo>
                  <a:lnTo>
                    <a:pt x="154403" y="268465"/>
                  </a:lnTo>
                  <a:lnTo>
                    <a:pt x="219306" y="240767"/>
                  </a:lnTo>
                  <a:lnTo>
                    <a:pt x="264414" y="175554"/>
                  </a:lnTo>
                  <a:lnTo>
                    <a:pt x="270510" y="13440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39" name="object 115">
              <a:extLst>
                <a:ext uri="{FF2B5EF4-FFF2-40B4-BE49-F238E27FC236}">
                  <a16:creationId xmlns:a16="http://schemas.microsoft.com/office/drawing/2014/main" id="{9E70ABF7-0612-4854-BB98-7D6DEDD6EA65}"/>
                </a:ext>
              </a:extLst>
            </p:cNvPr>
            <p:cNvSpPr txBox="1"/>
            <p:nvPr/>
          </p:nvSpPr>
          <p:spPr>
            <a:xfrm>
              <a:off x="3445255" y="5072126"/>
              <a:ext cx="1165860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Cascadia Mono"/>
                  <a:cs typeface="Cascadia Mono"/>
                </a:rPr>
                <a:t>Solar cell </a:t>
              </a:r>
              <a:r>
                <a:rPr sz="1000" spc="-10" dirty="0">
                  <a:latin typeface="Cascadia Mono"/>
                  <a:cs typeface="Cascadia Mono"/>
                </a:rPr>
                <a:t>detail</a:t>
              </a:r>
              <a:endParaRPr sz="1000">
                <a:latin typeface="Cascadia Mono"/>
                <a:cs typeface="Cascadia Mono"/>
              </a:endParaRPr>
            </a:p>
          </p:txBody>
        </p:sp>
        <p:sp>
          <p:nvSpPr>
            <p:cNvPr id="1040" name="object 116">
              <a:extLst>
                <a:ext uri="{FF2B5EF4-FFF2-40B4-BE49-F238E27FC236}">
                  <a16:creationId xmlns:a16="http://schemas.microsoft.com/office/drawing/2014/main" id="{10034621-C1DE-4002-B43D-B5C18D18D8E5}"/>
                </a:ext>
              </a:extLst>
            </p:cNvPr>
            <p:cNvSpPr/>
            <p:nvPr/>
          </p:nvSpPr>
          <p:spPr>
            <a:xfrm>
              <a:off x="2116073" y="5234178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h="241300">
                  <a:moveTo>
                    <a:pt x="0" y="2407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grpSp>
          <p:nvGrpSpPr>
            <p:cNvPr id="1041" name="object 117">
              <a:extLst>
                <a:ext uri="{FF2B5EF4-FFF2-40B4-BE49-F238E27FC236}">
                  <a16:creationId xmlns:a16="http://schemas.microsoft.com/office/drawing/2014/main" id="{00B4D8E1-4009-4F41-AC21-FD5B726E0ABF}"/>
                </a:ext>
              </a:extLst>
            </p:cNvPr>
            <p:cNvGrpSpPr/>
            <p:nvPr/>
          </p:nvGrpSpPr>
          <p:grpSpPr>
            <a:xfrm>
              <a:off x="639572" y="2504185"/>
              <a:ext cx="4022090" cy="1913889"/>
              <a:chOff x="639572" y="2504185"/>
              <a:chExt cx="4022090" cy="1913889"/>
            </a:xfrm>
          </p:grpSpPr>
          <p:sp>
            <p:nvSpPr>
              <p:cNvPr id="1918" name="object 118">
                <a:extLst>
                  <a:ext uri="{FF2B5EF4-FFF2-40B4-BE49-F238E27FC236}">
                    <a16:creationId xmlns:a16="http://schemas.microsoft.com/office/drawing/2014/main" id="{27C7FD20-A364-4645-A520-B4E7A4596955}"/>
                  </a:ext>
                </a:extLst>
              </p:cNvPr>
              <p:cNvSpPr/>
              <p:nvPr/>
            </p:nvSpPr>
            <p:spPr>
              <a:xfrm>
                <a:off x="640842" y="3498341"/>
                <a:ext cx="23126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312670">
                    <a:moveTo>
                      <a:pt x="2312670" y="0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19" name="object 119">
                <a:extLst>
                  <a:ext uri="{FF2B5EF4-FFF2-40B4-BE49-F238E27FC236}">
                    <a16:creationId xmlns:a16="http://schemas.microsoft.com/office/drawing/2014/main" id="{6345C0DC-17AE-4568-AC08-DD785D754D2B}"/>
                  </a:ext>
                </a:extLst>
              </p:cNvPr>
              <p:cNvSpPr/>
              <p:nvPr/>
            </p:nvSpPr>
            <p:spPr>
              <a:xfrm>
                <a:off x="640842" y="2505455"/>
                <a:ext cx="178181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781810">
                    <a:moveTo>
                      <a:pt x="1781556" y="0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20" name="object 120">
                <a:extLst>
                  <a:ext uri="{FF2B5EF4-FFF2-40B4-BE49-F238E27FC236}">
                    <a16:creationId xmlns:a16="http://schemas.microsoft.com/office/drawing/2014/main" id="{EBEB1C2A-0131-49A5-842D-A8B8020DD14B}"/>
                  </a:ext>
                </a:extLst>
              </p:cNvPr>
              <p:cNvSpPr/>
              <p:nvPr/>
            </p:nvSpPr>
            <p:spPr>
              <a:xfrm>
                <a:off x="676656" y="2505455"/>
                <a:ext cx="0" cy="993140"/>
              </a:xfrm>
              <a:custGeom>
                <a:avLst/>
                <a:gdLst/>
                <a:ahLst/>
                <a:cxnLst/>
                <a:rect l="l" t="t" r="r" b="b"/>
                <a:pathLst>
                  <a:path h="993139">
                    <a:moveTo>
                      <a:pt x="0" y="992886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pic>
            <p:nvPicPr>
              <p:cNvPr id="1921" name="object 121">
                <a:extLst>
                  <a:ext uri="{FF2B5EF4-FFF2-40B4-BE49-F238E27FC236}">
                    <a16:creationId xmlns:a16="http://schemas.microsoft.com/office/drawing/2014/main" id="{BB27CAC1-6648-40FC-BB34-08CFB1C5E419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726561" y="2915030"/>
                <a:ext cx="114299" cy="77723"/>
              </a:xfrm>
              <a:prstGeom prst="rect">
                <a:avLst/>
              </a:prstGeom>
            </p:spPr>
          </p:pic>
          <p:sp>
            <p:nvSpPr>
              <p:cNvPr id="1922" name="object 122">
                <a:extLst>
                  <a:ext uri="{FF2B5EF4-FFF2-40B4-BE49-F238E27FC236}">
                    <a16:creationId xmlns:a16="http://schemas.microsoft.com/office/drawing/2014/main" id="{A5EF2276-0B89-442C-98B4-B0B7541187CB}"/>
                  </a:ext>
                </a:extLst>
              </p:cNvPr>
              <p:cNvSpPr/>
              <p:nvPr/>
            </p:nvSpPr>
            <p:spPr>
              <a:xfrm>
                <a:off x="3058667" y="3532631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80" h="36829">
                    <a:moveTo>
                      <a:pt x="118872" y="36575"/>
                    </a:moveTo>
                    <a:lnTo>
                      <a:pt x="118872" y="0"/>
                    </a:lnTo>
                    <a:lnTo>
                      <a:pt x="0" y="18287"/>
                    </a:lnTo>
                    <a:lnTo>
                      <a:pt x="118872" y="365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23" name="object 123">
                <a:extLst>
                  <a:ext uri="{FF2B5EF4-FFF2-40B4-BE49-F238E27FC236}">
                    <a16:creationId xmlns:a16="http://schemas.microsoft.com/office/drawing/2014/main" id="{46A598E4-D6AE-4366-AA9B-86B570207949}"/>
                  </a:ext>
                </a:extLst>
              </p:cNvPr>
              <p:cNvSpPr/>
              <p:nvPr/>
            </p:nvSpPr>
            <p:spPr>
              <a:xfrm>
                <a:off x="3058667" y="3532631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80" h="36829">
                    <a:moveTo>
                      <a:pt x="0" y="18287"/>
                    </a:moveTo>
                    <a:lnTo>
                      <a:pt x="118872" y="0"/>
                    </a:lnTo>
                    <a:lnTo>
                      <a:pt x="118872" y="36575"/>
                    </a:lnTo>
                    <a:lnTo>
                      <a:pt x="0" y="18287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24" name="object 124">
                <a:extLst>
                  <a:ext uri="{FF2B5EF4-FFF2-40B4-BE49-F238E27FC236}">
                    <a16:creationId xmlns:a16="http://schemas.microsoft.com/office/drawing/2014/main" id="{C7688F75-EC23-42C9-B311-4ABB80A36D2F}"/>
                  </a:ext>
                </a:extLst>
              </p:cNvPr>
              <p:cNvSpPr/>
              <p:nvPr/>
            </p:nvSpPr>
            <p:spPr>
              <a:xfrm>
                <a:off x="3661410" y="3532631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29">
                    <a:moveTo>
                      <a:pt x="118872" y="18287"/>
                    </a:moveTo>
                    <a:lnTo>
                      <a:pt x="0" y="0"/>
                    </a:lnTo>
                    <a:lnTo>
                      <a:pt x="0" y="36575"/>
                    </a:lnTo>
                    <a:lnTo>
                      <a:pt x="118872" y="1828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25" name="object 125">
                <a:extLst>
                  <a:ext uri="{FF2B5EF4-FFF2-40B4-BE49-F238E27FC236}">
                    <a16:creationId xmlns:a16="http://schemas.microsoft.com/office/drawing/2014/main" id="{69D0420E-8BF5-4399-8E2D-9169CC476854}"/>
                  </a:ext>
                </a:extLst>
              </p:cNvPr>
              <p:cNvSpPr/>
              <p:nvPr/>
            </p:nvSpPr>
            <p:spPr>
              <a:xfrm>
                <a:off x="3661410" y="3532631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29">
                    <a:moveTo>
                      <a:pt x="118872" y="18287"/>
                    </a:moveTo>
                    <a:lnTo>
                      <a:pt x="0" y="36575"/>
                    </a:lnTo>
                    <a:lnTo>
                      <a:pt x="0" y="0"/>
                    </a:lnTo>
                    <a:lnTo>
                      <a:pt x="118872" y="18287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26" name="object 126">
                <a:extLst>
                  <a:ext uri="{FF2B5EF4-FFF2-40B4-BE49-F238E27FC236}">
                    <a16:creationId xmlns:a16="http://schemas.microsoft.com/office/drawing/2014/main" id="{F6E10D49-8A1B-4A15-8A9A-51A3CC6F19EA}"/>
                  </a:ext>
                </a:extLst>
              </p:cNvPr>
              <p:cNvSpPr/>
              <p:nvPr/>
            </p:nvSpPr>
            <p:spPr>
              <a:xfrm>
                <a:off x="3076955" y="3700271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80" h="36829">
                    <a:moveTo>
                      <a:pt x="118871" y="18287"/>
                    </a:moveTo>
                    <a:lnTo>
                      <a:pt x="0" y="0"/>
                    </a:lnTo>
                    <a:lnTo>
                      <a:pt x="0" y="36575"/>
                    </a:lnTo>
                    <a:lnTo>
                      <a:pt x="118871" y="1828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27" name="object 127">
                <a:extLst>
                  <a:ext uri="{FF2B5EF4-FFF2-40B4-BE49-F238E27FC236}">
                    <a16:creationId xmlns:a16="http://schemas.microsoft.com/office/drawing/2014/main" id="{D6100660-7431-4A48-A574-C9DC68787777}"/>
                  </a:ext>
                </a:extLst>
              </p:cNvPr>
              <p:cNvSpPr/>
              <p:nvPr/>
            </p:nvSpPr>
            <p:spPr>
              <a:xfrm>
                <a:off x="3076955" y="3700271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80" h="36829">
                    <a:moveTo>
                      <a:pt x="118871" y="18287"/>
                    </a:moveTo>
                    <a:lnTo>
                      <a:pt x="0" y="36575"/>
                    </a:lnTo>
                    <a:lnTo>
                      <a:pt x="0" y="0"/>
                    </a:lnTo>
                    <a:lnTo>
                      <a:pt x="118871" y="18287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28" name="object 128">
                <a:extLst>
                  <a:ext uri="{FF2B5EF4-FFF2-40B4-BE49-F238E27FC236}">
                    <a16:creationId xmlns:a16="http://schemas.microsoft.com/office/drawing/2014/main" id="{74007B0D-772C-40D7-ABCA-0BBC38F7CDED}"/>
                  </a:ext>
                </a:extLst>
              </p:cNvPr>
              <p:cNvSpPr/>
              <p:nvPr/>
            </p:nvSpPr>
            <p:spPr>
              <a:xfrm>
                <a:off x="2922270" y="3700271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80" h="36829">
                    <a:moveTo>
                      <a:pt x="118872" y="36575"/>
                    </a:moveTo>
                    <a:lnTo>
                      <a:pt x="118872" y="0"/>
                    </a:lnTo>
                    <a:lnTo>
                      <a:pt x="0" y="18287"/>
                    </a:lnTo>
                    <a:lnTo>
                      <a:pt x="118872" y="365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29" name="object 129">
                <a:extLst>
                  <a:ext uri="{FF2B5EF4-FFF2-40B4-BE49-F238E27FC236}">
                    <a16:creationId xmlns:a16="http://schemas.microsoft.com/office/drawing/2014/main" id="{66384A5F-EE51-4550-8D2C-83F1AF5441C4}"/>
                  </a:ext>
                </a:extLst>
              </p:cNvPr>
              <p:cNvSpPr/>
              <p:nvPr/>
            </p:nvSpPr>
            <p:spPr>
              <a:xfrm>
                <a:off x="2922270" y="3700271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80" h="36829">
                    <a:moveTo>
                      <a:pt x="0" y="18287"/>
                    </a:moveTo>
                    <a:lnTo>
                      <a:pt x="118872" y="0"/>
                    </a:lnTo>
                    <a:lnTo>
                      <a:pt x="118872" y="36575"/>
                    </a:lnTo>
                    <a:lnTo>
                      <a:pt x="0" y="18287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30" name="object 130">
                <a:extLst>
                  <a:ext uri="{FF2B5EF4-FFF2-40B4-BE49-F238E27FC236}">
                    <a16:creationId xmlns:a16="http://schemas.microsoft.com/office/drawing/2014/main" id="{BB447692-4871-48DC-8BC8-B7A15D7161DE}"/>
                  </a:ext>
                </a:extLst>
              </p:cNvPr>
              <p:cNvSpPr/>
              <p:nvPr/>
            </p:nvSpPr>
            <p:spPr>
              <a:xfrm>
                <a:off x="658368" y="3379469"/>
                <a:ext cx="3683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119379">
                    <a:moveTo>
                      <a:pt x="36575" y="0"/>
                    </a:moveTo>
                    <a:lnTo>
                      <a:pt x="0" y="0"/>
                    </a:lnTo>
                    <a:lnTo>
                      <a:pt x="18287" y="118872"/>
                    </a:lnTo>
                    <a:lnTo>
                      <a:pt x="3657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31" name="object 131">
                <a:extLst>
                  <a:ext uri="{FF2B5EF4-FFF2-40B4-BE49-F238E27FC236}">
                    <a16:creationId xmlns:a16="http://schemas.microsoft.com/office/drawing/2014/main" id="{E95D2362-056E-41E2-9D68-1C02EE837F03}"/>
                  </a:ext>
                </a:extLst>
              </p:cNvPr>
              <p:cNvSpPr/>
              <p:nvPr/>
            </p:nvSpPr>
            <p:spPr>
              <a:xfrm>
                <a:off x="658368" y="3379469"/>
                <a:ext cx="3683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119379">
                    <a:moveTo>
                      <a:pt x="18287" y="118872"/>
                    </a:moveTo>
                    <a:lnTo>
                      <a:pt x="0" y="0"/>
                    </a:lnTo>
                    <a:lnTo>
                      <a:pt x="36575" y="0"/>
                    </a:lnTo>
                    <a:lnTo>
                      <a:pt x="18287" y="118872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32" name="object 132">
                <a:extLst>
                  <a:ext uri="{FF2B5EF4-FFF2-40B4-BE49-F238E27FC236}">
                    <a16:creationId xmlns:a16="http://schemas.microsoft.com/office/drawing/2014/main" id="{E498FCF5-CEF4-4592-94AA-7B67D2225A37}"/>
                  </a:ext>
                </a:extLst>
              </p:cNvPr>
              <p:cNvSpPr/>
              <p:nvPr/>
            </p:nvSpPr>
            <p:spPr>
              <a:xfrm>
                <a:off x="658368" y="2505455"/>
                <a:ext cx="3683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119380">
                    <a:moveTo>
                      <a:pt x="36575" y="118872"/>
                    </a:moveTo>
                    <a:lnTo>
                      <a:pt x="18287" y="0"/>
                    </a:lnTo>
                    <a:lnTo>
                      <a:pt x="0" y="118872"/>
                    </a:lnTo>
                    <a:lnTo>
                      <a:pt x="36575" y="11887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33" name="object 133">
                <a:extLst>
                  <a:ext uri="{FF2B5EF4-FFF2-40B4-BE49-F238E27FC236}">
                    <a16:creationId xmlns:a16="http://schemas.microsoft.com/office/drawing/2014/main" id="{35852846-E4BC-45F3-95F5-D3F6641BEF46}"/>
                  </a:ext>
                </a:extLst>
              </p:cNvPr>
              <p:cNvSpPr/>
              <p:nvPr/>
            </p:nvSpPr>
            <p:spPr>
              <a:xfrm>
                <a:off x="658368" y="2505455"/>
                <a:ext cx="3683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119380">
                    <a:moveTo>
                      <a:pt x="18287" y="0"/>
                    </a:moveTo>
                    <a:lnTo>
                      <a:pt x="36575" y="118872"/>
                    </a:lnTo>
                    <a:lnTo>
                      <a:pt x="0" y="118872"/>
                    </a:lnTo>
                    <a:lnTo>
                      <a:pt x="18287" y="0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34" name="object 134">
                <a:extLst>
                  <a:ext uri="{FF2B5EF4-FFF2-40B4-BE49-F238E27FC236}">
                    <a16:creationId xmlns:a16="http://schemas.microsoft.com/office/drawing/2014/main" id="{181571F4-7E96-4087-8ADD-7635B4D70563}"/>
                  </a:ext>
                </a:extLst>
              </p:cNvPr>
              <p:cNvSpPr/>
              <p:nvPr/>
            </p:nvSpPr>
            <p:spPr>
              <a:xfrm>
                <a:off x="2065782" y="4416551"/>
                <a:ext cx="3924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92430">
                    <a:moveTo>
                      <a:pt x="392430" y="0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35" name="object 135">
                <a:extLst>
                  <a:ext uri="{FF2B5EF4-FFF2-40B4-BE49-F238E27FC236}">
                    <a16:creationId xmlns:a16="http://schemas.microsoft.com/office/drawing/2014/main" id="{61A22EB2-FA10-4583-B805-CB9A6FDA54F8}"/>
                  </a:ext>
                </a:extLst>
              </p:cNvPr>
              <p:cNvSpPr/>
              <p:nvPr/>
            </p:nvSpPr>
            <p:spPr>
              <a:xfrm>
                <a:off x="2458211" y="4416551"/>
                <a:ext cx="120142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01420">
                    <a:moveTo>
                      <a:pt x="1200912" y="0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36" name="object 136">
                <a:extLst>
                  <a:ext uri="{FF2B5EF4-FFF2-40B4-BE49-F238E27FC236}">
                    <a16:creationId xmlns:a16="http://schemas.microsoft.com/office/drawing/2014/main" id="{6825C696-564E-4CB0-BC39-34EA34E58A84}"/>
                  </a:ext>
                </a:extLst>
              </p:cNvPr>
              <p:cNvSpPr/>
              <p:nvPr/>
            </p:nvSpPr>
            <p:spPr>
              <a:xfrm>
                <a:off x="3694938" y="4222241"/>
                <a:ext cx="965835" cy="0"/>
              </a:xfrm>
              <a:custGeom>
                <a:avLst/>
                <a:gdLst/>
                <a:ahLst/>
                <a:cxnLst/>
                <a:rect l="l" t="t" r="r" b="b"/>
                <a:pathLst>
                  <a:path w="965835">
                    <a:moveTo>
                      <a:pt x="0" y="0"/>
                    </a:moveTo>
                    <a:lnTo>
                      <a:pt x="965454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</p:grpSp>
        <p:sp>
          <p:nvSpPr>
            <p:cNvPr id="1042" name="object 137">
              <a:extLst>
                <a:ext uri="{FF2B5EF4-FFF2-40B4-BE49-F238E27FC236}">
                  <a16:creationId xmlns:a16="http://schemas.microsoft.com/office/drawing/2014/main" id="{32B84B22-A467-4720-8123-4AF590A8631C}"/>
                </a:ext>
              </a:extLst>
            </p:cNvPr>
            <p:cNvSpPr txBox="1"/>
            <p:nvPr/>
          </p:nvSpPr>
          <p:spPr>
            <a:xfrm>
              <a:off x="1363472" y="5116321"/>
              <a:ext cx="361315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spc="-10" dirty="0">
                  <a:latin typeface="Cascadia Mono"/>
                  <a:cs typeface="Cascadia Mono"/>
                </a:rPr>
                <a:t>0.883</a:t>
              </a:r>
              <a:endParaRPr sz="1000">
                <a:latin typeface="Cascadia Mono"/>
                <a:cs typeface="Cascadia Mono"/>
              </a:endParaRPr>
            </a:p>
          </p:txBody>
        </p:sp>
        <p:grpSp>
          <p:nvGrpSpPr>
            <p:cNvPr id="1043" name="object 138">
              <a:extLst>
                <a:ext uri="{FF2B5EF4-FFF2-40B4-BE49-F238E27FC236}">
                  <a16:creationId xmlns:a16="http://schemas.microsoft.com/office/drawing/2014/main" id="{17129524-3CC3-4822-A211-9F21DC574F3A}"/>
                </a:ext>
              </a:extLst>
            </p:cNvPr>
            <p:cNvGrpSpPr/>
            <p:nvPr/>
          </p:nvGrpSpPr>
          <p:grpSpPr>
            <a:xfrm>
              <a:off x="762254" y="5376926"/>
              <a:ext cx="5221605" cy="1319530"/>
              <a:chOff x="762254" y="5376926"/>
              <a:chExt cx="5221605" cy="1319530"/>
            </a:xfrm>
          </p:grpSpPr>
          <p:sp>
            <p:nvSpPr>
              <p:cNvPr id="1908" name="object 139">
                <a:extLst>
                  <a:ext uri="{FF2B5EF4-FFF2-40B4-BE49-F238E27FC236}">
                    <a16:creationId xmlns:a16="http://schemas.microsoft.com/office/drawing/2014/main" id="{4C9741EB-AE7E-4911-8B05-C8FF8EFB1505}"/>
                  </a:ext>
                </a:extLst>
              </p:cNvPr>
              <p:cNvSpPr/>
              <p:nvPr/>
            </p:nvSpPr>
            <p:spPr>
              <a:xfrm>
                <a:off x="4016501" y="5378196"/>
                <a:ext cx="19659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65960">
                    <a:moveTo>
                      <a:pt x="0" y="0"/>
                    </a:moveTo>
                    <a:lnTo>
                      <a:pt x="196596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09" name="object 140">
                <a:extLst>
                  <a:ext uri="{FF2B5EF4-FFF2-40B4-BE49-F238E27FC236}">
                    <a16:creationId xmlns:a16="http://schemas.microsoft.com/office/drawing/2014/main" id="{F7D7EB98-266A-4E2C-8FEE-7B69CA501505}"/>
                  </a:ext>
                </a:extLst>
              </p:cNvPr>
              <p:cNvSpPr/>
              <p:nvPr/>
            </p:nvSpPr>
            <p:spPr>
              <a:xfrm>
                <a:off x="5946648" y="5882640"/>
                <a:ext cx="0" cy="421005"/>
              </a:xfrm>
              <a:custGeom>
                <a:avLst/>
                <a:gdLst/>
                <a:ahLst/>
                <a:cxnLst/>
                <a:rect l="l" t="t" r="r" b="b"/>
                <a:pathLst>
                  <a:path h="421004">
                    <a:moveTo>
                      <a:pt x="0" y="0"/>
                    </a:moveTo>
                    <a:lnTo>
                      <a:pt x="0" y="420623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10" name="object 141">
                <a:extLst>
                  <a:ext uri="{FF2B5EF4-FFF2-40B4-BE49-F238E27FC236}">
                    <a16:creationId xmlns:a16="http://schemas.microsoft.com/office/drawing/2014/main" id="{538EF9AF-82B3-4C92-A4AE-94E71CDBC87D}"/>
                  </a:ext>
                </a:extLst>
              </p:cNvPr>
              <p:cNvSpPr/>
              <p:nvPr/>
            </p:nvSpPr>
            <p:spPr>
              <a:xfrm>
                <a:off x="4011168" y="5882640"/>
                <a:ext cx="19716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71675">
                    <a:moveTo>
                      <a:pt x="0" y="0"/>
                    </a:moveTo>
                    <a:lnTo>
                      <a:pt x="1971294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11" name="object 142">
                <a:extLst>
                  <a:ext uri="{FF2B5EF4-FFF2-40B4-BE49-F238E27FC236}">
                    <a16:creationId xmlns:a16="http://schemas.microsoft.com/office/drawing/2014/main" id="{7D993958-2516-4773-9AAD-71061730CCB7}"/>
                  </a:ext>
                </a:extLst>
              </p:cNvPr>
              <p:cNvSpPr/>
              <p:nvPr/>
            </p:nvSpPr>
            <p:spPr>
              <a:xfrm>
                <a:off x="5946648" y="5378196"/>
                <a:ext cx="0" cy="504825"/>
              </a:xfrm>
              <a:custGeom>
                <a:avLst/>
                <a:gdLst/>
                <a:ahLst/>
                <a:cxnLst/>
                <a:rect l="l" t="t" r="r" b="b"/>
                <a:pathLst>
                  <a:path h="504825">
                    <a:moveTo>
                      <a:pt x="0" y="0"/>
                    </a:moveTo>
                    <a:lnTo>
                      <a:pt x="0" y="504444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12" name="object 143">
                <a:extLst>
                  <a:ext uri="{FF2B5EF4-FFF2-40B4-BE49-F238E27FC236}">
                    <a16:creationId xmlns:a16="http://schemas.microsoft.com/office/drawing/2014/main" id="{335E1D9E-B6E1-40DA-A995-25D7A7B1E180}"/>
                  </a:ext>
                </a:extLst>
              </p:cNvPr>
              <p:cNvSpPr/>
              <p:nvPr/>
            </p:nvSpPr>
            <p:spPr>
              <a:xfrm>
                <a:off x="5353812" y="5919978"/>
                <a:ext cx="0" cy="775335"/>
              </a:xfrm>
              <a:custGeom>
                <a:avLst/>
                <a:gdLst/>
                <a:ahLst/>
                <a:cxnLst/>
                <a:rect l="l" t="t" r="r" b="b"/>
                <a:pathLst>
                  <a:path h="775334">
                    <a:moveTo>
                      <a:pt x="0" y="0"/>
                    </a:moveTo>
                    <a:lnTo>
                      <a:pt x="0" y="774954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13" name="object 144">
                <a:extLst>
                  <a:ext uri="{FF2B5EF4-FFF2-40B4-BE49-F238E27FC236}">
                    <a16:creationId xmlns:a16="http://schemas.microsoft.com/office/drawing/2014/main" id="{EF09D024-E809-4065-9220-61C1D5661408}"/>
                  </a:ext>
                </a:extLst>
              </p:cNvPr>
              <p:cNvSpPr/>
              <p:nvPr/>
            </p:nvSpPr>
            <p:spPr>
              <a:xfrm>
                <a:off x="763524" y="5919978"/>
                <a:ext cx="0" cy="775335"/>
              </a:xfrm>
              <a:custGeom>
                <a:avLst/>
                <a:gdLst/>
                <a:ahLst/>
                <a:cxnLst/>
                <a:rect l="l" t="t" r="r" b="b"/>
                <a:pathLst>
                  <a:path h="775334">
                    <a:moveTo>
                      <a:pt x="0" y="0"/>
                    </a:moveTo>
                    <a:lnTo>
                      <a:pt x="0" y="774954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14" name="object 145">
                <a:extLst>
                  <a:ext uri="{FF2B5EF4-FFF2-40B4-BE49-F238E27FC236}">
                    <a16:creationId xmlns:a16="http://schemas.microsoft.com/office/drawing/2014/main" id="{A58D3059-0FE4-4BA5-A298-6281C22143DD}"/>
                  </a:ext>
                </a:extLst>
              </p:cNvPr>
              <p:cNvSpPr/>
              <p:nvPr/>
            </p:nvSpPr>
            <p:spPr>
              <a:xfrm>
                <a:off x="763524" y="6659118"/>
                <a:ext cx="4590415" cy="0"/>
              </a:xfrm>
              <a:custGeom>
                <a:avLst/>
                <a:gdLst/>
                <a:ahLst/>
                <a:cxnLst/>
                <a:rect l="l" t="t" r="r" b="b"/>
                <a:pathLst>
                  <a:path w="4590415">
                    <a:moveTo>
                      <a:pt x="4590288" y="0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15" name="object 146">
                <a:extLst>
                  <a:ext uri="{FF2B5EF4-FFF2-40B4-BE49-F238E27FC236}">
                    <a16:creationId xmlns:a16="http://schemas.microsoft.com/office/drawing/2014/main" id="{F6A04E2C-E44C-4A99-968A-64084BAEA3D2}"/>
                  </a:ext>
                </a:extLst>
              </p:cNvPr>
              <p:cNvSpPr/>
              <p:nvPr/>
            </p:nvSpPr>
            <p:spPr>
              <a:xfrm>
                <a:off x="2141981" y="6457188"/>
                <a:ext cx="183388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33879">
                    <a:moveTo>
                      <a:pt x="0" y="0"/>
                    </a:moveTo>
                    <a:lnTo>
                      <a:pt x="1833372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16" name="object 147">
                <a:extLst>
                  <a:ext uri="{FF2B5EF4-FFF2-40B4-BE49-F238E27FC236}">
                    <a16:creationId xmlns:a16="http://schemas.microsoft.com/office/drawing/2014/main" id="{DC329752-C6A2-4928-BA08-421343326E0B}"/>
                  </a:ext>
                </a:extLst>
              </p:cNvPr>
              <p:cNvSpPr/>
              <p:nvPr/>
            </p:nvSpPr>
            <p:spPr>
              <a:xfrm>
                <a:off x="3975354" y="5918454"/>
                <a:ext cx="0" cy="574675"/>
              </a:xfrm>
              <a:custGeom>
                <a:avLst/>
                <a:gdLst/>
                <a:ahLst/>
                <a:cxnLst/>
                <a:rect l="l" t="t" r="r" b="b"/>
                <a:pathLst>
                  <a:path h="574675">
                    <a:moveTo>
                      <a:pt x="0" y="0"/>
                    </a:moveTo>
                    <a:lnTo>
                      <a:pt x="0" y="574548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17" name="object 148">
                <a:extLst>
                  <a:ext uri="{FF2B5EF4-FFF2-40B4-BE49-F238E27FC236}">
                    <a16:creationId xmlns:a16="http://schemas.microsoft.com/office/drawing/2014/main" id="{6725D94D-1441-4316-B305-80EF4DEF7BB0}"/>
                  </a:ext>
                </a:extLst>
              </p:cNvPr>
              <p:cNvSpPr/>
              <p:nvPr/>
            </p:nvSpPr>
            <p:spPr>
              <a:xfrm>
                <a:off x="2141981" y="5918454"/>
                <a:ext cx="0" cy="574675"/>
              </a:xfrm>
              <a:custGeom>
                <a:avLst/>
                <a:gdLst/>
                <a:ahLst/>
                <a:cxnLst/>
                <a:rect l="l" t="t" r="r" b="b"/>
                <a:pathLst>
                  <a:path h="574675">
                    <a:moveTo>
                      <a:pt x="0" y="0"/>
                    </a:moveTo>
                    <a:lnTo>
                      <a:pt x="0" y="574548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</p:grpSp>
        <p:grpSp>
          <p:nvGrpSpPr>
            <p:cNvPr id="1044" name="object 149">
              <a:extLst>
                <a:ext uri="{FF2B5EF4-FFF2-40B4-BE49-F238E27FC236}">
                  <a16:creationId xmlns:a16="http://schemas.microsoft.com/office/drawing/2014/main" id="{B649435B-DA69-472E-9FBF-083D9ABE6AB7}"/>
                </a:ext>
              </a:extLst>
            </p:cNvPr>
            <p:cNvGrpSpPr/>
            <p:nvPr/>
          </p:nvGrpSpPr>
          <p:grpSpPr>
            <a:xfrm>
              <a:off x="1054988" y="5234178"/>
              <a:ext cx="1062355" cy="241300"/>
              <a:chOff x="1054988" y="5234178"/>
              <a:chExt cx="1062355" cy="241300"/>
            </a:xfrm>
          </p:grpSpPr>
          <p:sp>
            <p:nvSpPr>
              <p:cNvPr id="1902" name="object 150">
                <a:extLst>
                  <a:ext uri="{FF2B5EF4-FFF2-40B4-BE49-F238E27FC236}">
                    <a16:creationId xmlns:a16="http://schemas.microsoft.com/office/drawing/2014/main" id="{09034541-443B-4D6B-A78C-42F22740335B}"/>
                  </a:ext>
                </a:extLst>
              </p:cNvPr>
              <p:cNvSpPr/>
              <p:nvPr/>
            </p:nvSpPr>
            <p:spPr>
              <a:xfrm>
                <a:off x="1056131" y="5269992"/>
                <a:ext cx="10604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060450">
                    <a:moveTo>
                      <a:pt x="0" y="0"/>
                    </a:moveTo>
                    <a:lnTo>
                      <a:pt x="1059942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03" name="object 151">
                <a:extLst>
                  <a:ext uri="{FF2B5EF4-FFF2-40B4-BE49-F238E27FC236}">
                    <a16:creationId xmlns:a16="http://schemas.microsoft.com/office/drawing/2014/main" id="{B2ABECBB-8257-4DEE-9F9C-01B07BBB3C7E}"/>
                  </a:ext>
                </a:extLst>
              </p:cNvPr>
              <p:cNvSpPr/>
              <p:nvPr/>
            </p:nvSpPr>
            <p:spPr>
              <a:xfrm>
                <a:off x="1056131" y="5234178"/>
                <a:ext cx="0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h="241300">
                    <a:moveTo>
                      <a:pt x="0" y="24079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04" name="object 152">
                <a:extLst>
                  <a:ext uri="{FF2B5EF4-FFF2-40B4-BE49-F238E27FC236}">
                    <a16:creationId xmlns:a16="http://schemas.microsoft.com/office/drawing/2014/main" id="{F8AA55F8-7FEA-4F4C-8FEA-AD532677DB4E}"/>
                  </a:ext>
                </a:extLst>
              </p:cNvPr>
              <p:cNvSpPr/>
              <p:nvPr/>
            </p:nvSpPr>
            <p:spPr>
              <a:xfrm>
                <a:off x="1997202" y="5251704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80" h="36829">
                    <a:moveTo>
                      <a:pt x="118871" y="18287"/>
                    </a:moveTo>
                    <a:lnTo>
                      <a:pt x="0" y="0"/>
                    </a:lnTo>
                    <a:lnTo>
                      <a:pt x="0" y="36575"/>
                    </a:lnTo>
                    <a:lnTo>
                      <a:pt x="118871" y="1828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05" name="object 153">
                <a:extLst>
                  <a:ext uri="{FF2B5EF4-FFF2-40B4-BE49-F238E27FC236}">
                    <a16:creationId xmlns:a16="http://schemas.microsoft.com/office/drawing/2014/main" id="{7ED5D1BD-DFB8-43F6-AE3E-4B5D68CC0737}"/>
                  </a:ext>
                </a:extLst>
              </p:cNvPr>
              <p:cNvSpPr/>
              <p:nvPr/>
            </p:nvSpPr>
            <p:spPr>
              <a:xfrm>
                <a:off x="1997202" y="5251704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80" h="36829">
                    <a:moveTo>
                      <a:pt x="118871" y="18287"/>
                    </a:moveTo>
                    <a:lnTo>
                      <a:pt x="0" y="36575"/>
                    </a:lnTo>
                    <a:lnTo>
                      <a:pt x="0" y="0"/>
                    </a:lnTo>
                    <a:lnTo>
                      <a:pt x="118871" y="18287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06" name="object 154">
                <a:extLst>
                  <a:ext uri="{FF2B5EF4-FFF2-40B4-BE49-F238E27FC236}">
                    <a16:creationId xmlns:a16="http://schemas.microsoft.com/office/drawing/2014/main" id="{3A9C02C4-8724-4406-98D7-129D9F4EB1CD}"/>
                  </a:ext>
                </a:extLst>
              </p:cNvPr>
              <p:cNvSpPr/>
              <p:nvPr/>
            </p:nvSpPr>
            <p:spPr>
              <a:xfrm>
                <a:off x="1056131" y="5251704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80" h="36829">
                    <a:moveTo>
                      <a:pt x="118872" y="36575"/>
                    </a:moveTo>
                    <a:lnTo>
                      <a:pt x="118872" y="0"/>
                    </a:lnTo>
                    <a:lnTo>
                      <a:pt x="0" y="18287"/>
                    </a:lnTo>
                    <a:lnTo>
                      <a:pt x="118872" y="365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07" name="object 155">
                <a:extLst>
                  <a:ext uri="{FF2B5EF4-FFF2-40B4-BE49-F238E27FC236}">
                    <a16:creationId xmlns:a16="http://schemas.microsoft.com/office/drawing/2014/main" id="{DB2CE308-4039-4D40-9FB0-051D302A857D}"/>
                  </a:ext>
                </a:extLst>
              </p:cNvPr>
              <p:cNvSpPr/>
              <p:nvPr/>
            </p:nvSpPr>
            <p:spPr>
              <a:xfrm>
                <a:off x="1056131" y="5251704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80" h="36829">
                    <a:moveTo>
                      <a:pt x="0" y="18287"/>
                    </a:moveTo>
                    <a:lnTo>
                      <a:pt x="118872" y="0"/>
                    </a:lnTo>
                    <a:lnTo>
                      <a:pt x="118872" y="36575"/>
                    </a:lnTo>
                    <a:lnTo>
                      <a:pt x="0" y="18287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</p:grpSp>
        <p:sp>
          <p:nvSpPr>
            <p:cNvPr id="1045" name="object 156">
              <a:extLst>
                <a:ext uri="{FF2B5EF4-FFF2-40B4-BE49-F238E27FC236}">
                  <a16:creationId xmlns:a16="http://schemas.microsoft.com/office/drawing/2014/main" id="{01F3F6FB-7A0E-42F7-B717-268F6F6E5479}"/>
                </a:ext>
              </a:extLst>
            </p:cNvPr>
            <p:cNvSpPr txBox="1"/>
            <p:nvPr/>
          </p:nvSpPr>
          <p:spPr>
            <a:xfrm>
              <a:off x="2882900" y="6238749"/>
              <a:ext cx="361315" cy="757900"/>
            </a:xfrm>
            <a:prstGeom prst="rect">
              <a:avLst/>
            </a:prstGeom>
          </p:spPr>
          <p:txBody>
            <a:bodyPr vert="horz" wrap="square" lIns="0" tIns="774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610"/>
                </a:spcBef>
              </a:pPr>
              <a:r>
                <a:rPr sz="1000" spc="-10" dirty="0">
                  <a:latin typeface="Cascadia Mono"/>
                  <a:cs typeface="Cascadia Mono"/>
                </a:rPr>
                <a:t>1.528</a:t>
              </a:r>
              <a:endParaRPr sz="1000">
                <a:latin typeface="Cascadia Mono"/>
                <a:cs typeface="Cascadia Mono"/>
              </a:endParaRPr>
            </a:p>
            <a:p>
              <a:pPr marL="12700">
                <a:lnSpc>
                  <a:spcPct val="100000"/>
                </a:lnSpc>
                <a:spcBef>
                  <a:spcPts val="509"/>
                </a:spcBef>
              </a:pPr>
              <a:r>
                <a:rPr sz="1000" spc="-10" dirty="0">
                  <a:latin typeface="Cascadia Mono"/>
                  <a:cs typeface="Cascadia Mono"/>
                </a:rPr>
                <a:t>3.825</a:t>
              </a:r>
              <a:endParaRPr sz="1000">
                <a:latin typeface="Cascadia Mono"/>
                <a:cs typeface="Cascadia Mono"/>
              </a:endParaRPr>
            </a:p>
          </p:txBody>
        </p:sp>
        <p:grpSp>
          <p:nvGrpSpPr>
            <p:cNvPr id="1046" name="object 157">
              <a:extLst>
                <a:ext uri="{FF2B5EF4-FFF2-40B4-BE49-F238E27FC236}">
                  <a16:creationId xmlns:a16="http://schemas.microsoft.com/office/drawing/2014/main" id="{27B5D096-D355-45F6-B19A-9A8FFF4C7EA0}"/>
                </a:ext>
              </a:extLst>
            </p:cNvPr>
            <p:cNvGrpSpPr/>
            <p:nvPr/>
          </p:nvGrpSpPr>
          <p:grpSpPr>
            <a:xfrm>
              <a:off x="5388355" y="5511800"/>
              <a:ext cx="379730" cy="374650"/>
              <a:chOff x="5388355" y="5511800"/>
              <a:chExt cx="379730" cy="374650"/>
            </a:xfrm>
          </p:grpSpPr>
          <p:sp>
            <p:nvSpPr>
              <p:cNvPr id="1899" name="object 158">
                <a:extLst>
                  <a:ext uri="{FF2B5EF4-FFF2-40B4-BE49-F238E27FC236}">
                    <a16:creationId xmlns:a16="http://schemas.microsoft.com/office/drawing/2014/main" id="{0D05BB5A-4AA5-42E2-BB2E-778AE8D4C26B}"/>
                  </a:ext>
                </a:extLst>
              </p:cNvPr>
              <p:cNvSpPr/>
              <p:nvPr/>
            </p:nvSpPr>
            <p:spPr>
              <a:xfrm>
                <a:off x="5392673" y="5513070"/>
                <a:ext cx="37465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74650">
                    <a:moveTo>
                      <a:pt x="0" y="0"/>
                    </a:moveTo>
                    <a:lnTo>
                      <a:pt x="374142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00" name="object 159">
                <a:extLst>
                  <a:ext uri="{FF2B5EF4-FFF2-40B4-BE49-F238E27FC236}">
                    <a16:creationId xmlns:a16="http://schemas.microsoft.com/office/drawing/2014/main" id="{219771F0-AC2F-47F8-A3C0-7DAB26DC2BC7}"/>
                  </a:ext>
                </a:extLst>
              </p:cNvPr>
              <p:cNvSpPr/>
              <p:nvPr/>
            </p:nvSpPr>
            <p:spPr>
              <a:xfrm>
                <a:off x="5389625" y="5884925"/>
                <a:ext cx="37719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77189">
                    <a:moveTo>
                      <a:pt x="0" y="0"/>
                    </a:moveTo>
                    <a:lnTo>
                      <a:pt x="37719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901" name="object 160">
                <a:extLst>
                  <a:ext uri="{FF2B5EF4-FFF2-40B4-BE49-F238E27FC236}">
                    <a16:creationId xmlns:a16="http://schemas.microsoft.com/office/drawing/2014/main" id="{DF48AC80-2F4D-4084-B654-B99D52D1D750}"/>
                  </a:ext>
                </a:extLst>
              </p:cNvPr>
              <p:cNvSpPr/>
              <p:nvPr/>
            </p:nvSpPr>
            <p:spPr>
              <a:xfrm>
                <a:off x="5730239" y="5513070"/>
                <a:ext cx="0" cy="372110"/>
              </a:xfrm>
              <a:custGeom>
                <a:avLst/>
                <a:gdLst/>
                <a:ahLst/>
                <a:cxnLst/>
                <a:rect l="l" t="t" r="r" b="b"/>
                <a:pathLst>
                  <a:path h="372110">
                    <a:moveTo>
                      <a:pt x="0" y="371855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</p:grpSp>
        <p:sp>
          <p:nvSpPr>
            <p:cNvPr id="1047" name="object 161">
              <a:extLst>
                <a:ext uri="{FF2B5EF4-FFF2-40B4-BE49-F238E27FC236}">
                  <a16:creationId xmlns:a16="http://schemas.microsoft.com/office/drawing/2014/main" id="{62EA30F8-F12F-460C-9BD0-19FBBFA31BD5}"/>
                </a:ext>
              </a:extLst>
            </p:cNvPr>
            <p:cNvSpPr txBox="1"/>
            <p:nvPr/>
          </p:nvSpPr>
          <p:spPr>
            <a:xfrm>
              <a:off x="5582544" y="5955263"/>
              <a:ext cx="692497" cy="361315"/>
            </a:xfrm>
            <a:prstGeom prst="rect">
              <a:avLst/>
            </a:prstGeom>
          </p:spPr>
          <p:txBody>
            <a:bodyPr vert="vert270" wrap="square" lIns="0" tIns="44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35"/>
                </a:spcBef>
              </a:pPr>
              <a:r>
                <a:rPr sz="1000" spc="-10" dirty="0">
                  <a:latin typeface="Cascadia Mono"/>
                  <a:cs typeface="Cascadia Mono"/>
                </a:rPr>
                <a:t>0.310</a:t>
              </a:r>
              <a:endParaRPr sz="1000">
                <a:latin typeface="Cascadia Mono"/>
                <a:cs typeface="Cascadia Mono"/>
              </a:endParaRPr>
            </a:p>
            <a:p>
              <a:pPr marL="12700">
                <a:lnSpc>
                  <a:spcPct val="100000"/>
                </a:lnSpc>
                <a:spcBef>
                  <a:spcPts val="620"/>
                </a:spcBef>
              </a:pPr>
              <a:r>
                <a:rPr sz="1000" spc="-10" dirty="0">
                  <a:latin typeface="Cascadia Mono"/>
                  <a:cs typeface="Cascadia Mono"/>
                </a:rPr>
                <a:t>0.420</a:t>
              </a:r>
              <a:endParaRPr sz="1000">
                <a:latin typeface="Cascadia Mono"/>
                <a:cs typeface="Cascadia Mono"/>
              </a:endParaRPr>
            </a:p>
          </p:txBody>
        </p:sp>
        <p:grpSp>
          <p:nvGrpSpPr>
            <p:cNvPr id="1048" name="object 162">
              <a:extLst>
                <a:ext uri="{FF2B5EF4-FFF2-40B4-BE49-F238E27FC236}">
                  <a16:creationId xmlns:a16="http://schemas.microsoft.com/office/drawing/2014/main" id="{BEC020C4-345A-49F8-BC80-69DE98C2BCF9}"/>
                </a:ext>
              </a:extLst>
            </p:cNvPr>
            <p:cNvGrpSpPr/>
            <p:nvPr/>
          </p:nvGrpSpPr>
          <p:grpSpPr>
            <a:xfrm>
              <a:off x="763523" y="5378196"/>
              <a:ext cx="5201666" cy="1299464"/>
              <a:chOff x="763523" y="5378196"/>
              <a:chExt cx="5201666" cy="1299464"/>
            </a:xfrm>
          </p:grpSpPr>
          <p:sp>
            <p:nvSpPr>
              <p:cNvPr id="1881" name="object 163">
                <a:extLst>
                  <a:ext uri="{FF2B5EF4-FFF2-40B4-BE49-F238E27FC236}">
                    <a16:creationId xmlns:a16="http://schemas.microsoft.com/office/drawing/2014/main" id="{61A8C40E-C147-4D53-8D86-EC3D3496E3DB}"/>
                  </a:ext>
                </a:extLst>
              </p:cNvPr>
              <p:cNvSpPr/>
              <p:nvPr/>
            </p:nvSpPr>
            <p:spPr>
              <a:xfrm>
                <a:off x="5730240" y="5884926"/>
                <a:ext cx="0" cy="418465"/>
              </a:xfrm>
              <a:custGeom>
                <a:avLst/>
                <a:gdLst/>
                <a:ahLst/>
                <a:cxnLst/>
                <a:rect l="l" t="t" r="r" b="b"/>
                <a:pathLst>
                  <a:path h="418464">
                    <a:moveTo>
                      <a:pt x="0" y="0"/>
                    </a:moveTo>
                    <a:lnTo>
                      <a:pt x="0" y="418338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82" name="object 164">
                <a:extLst>
                  <a:ext uri="{FF2B5EF4-FFF2-40B4-BE49-F238E27FC236}">
                    <a16:creationId xmlns:a16="http://schemas.microsoft.com/office/drawing/2014/main" id="{E4A18A6F-7E4A-450C-9F9E-5B69A80D9ADA}"/>
                  </a:ext>
                </a:extLst>
              </p:cNvPr>
              <p:cNvSpPr/>
              <p:nvPr/>
            </p:nvSpPr>
            <p:spPr>
              <a:xfrm>
                <a:off x="5928359" y="5763768"/>
                <a:ext cx="3683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119379">
                    <a:moveTo>
                      <a:pt x="36575" y="0"/>
                    </a:moveTo>
                    <a:lnTo>
                      <a:pt x="0" y="0"/>
                    </a:lnTo>
                    <a:lnTo>
                      <a:pt x="18287" y="118872"/>
                    </a:lnTo>
                    <a:lnTo>
                      <a:pt x="3657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83" name="object 165">
                <a:extLst>
                  <a:ext uri="{FF2B5EF4-FFF2-40B4-BE49-F238E27FC236}">
                    <a16:creationId xmlns:a16="http://schemas.microsoft.com/office/drawing/2014/main" id="{713ADFF5-3243-4581-8B50-A614C75AA1C1}"/>
                  </a:ext>
                </a:extLst>
              </p:cNvPr>
              <p:cNvSpPr/>
              <p:nvPr/>
            </p:nvSpPr>
            <p:spPr>
              <a:xfrm>
                <a:off x="5928359" y="5763768"/>
                <a:ext cx="3683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119379">
                    <a:moveTo>
                      <a:pt x="18287" y="118872"/>
                    </a:moveTo>
                    <a:lnTo>
                      <a:pt x="0" y="0"/>
                    </a:lnTo>
                    <a:lnTo>
                      <a:pt x="36575" y="0"/>
                    </a:lnTo>
                    <a:lnTo>
                      <a:pt x="18287" y="118872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84" name="object 166">
                <a:extLst>
                  <a:ext uri="{FF2B5EF4-FFF2-40B4-BE49-F238E27FC236}">
                    <a16:creationId xmlns:a16="http://schemas.microsoft.com/office/drawing/2014/main" id="{52CF2E23-A3C5-4994-82AA-D810B8586A3A}"/>
                  </a:ext>
                </a:extLst>
              </p:cNvPr>
              <p:cNvSpPr/>
              <p:nvPr/>
            </p:nvSpPr>
            <p:spPr>
              <a:xfrm>
                <a:off x="5928359" y="5378196"/>
                <a:ext cx="3683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119379">
                    <a:moveTo>
                      <a:pt x="36575" y="118872"/>
                    </a:moveTo>
                    <a:lnTo>
                      <a:pt x="18287" y="0"/>
                    </a:lnTo>
                    <a:lnTo>
                      <a:pt x="0" y="118872"/>
                    </a:lnTo>
                    <a:lnTo>
                      <a:pt x="36575" y="11887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85" name="object 167">
                <a:extLst>
                  <a:ext uri="{FF2B5EF4-FFF2-40B4-BE49-F238E27FC236}">
                    <a16:creationId xmlns:a16="http://schemas.microsoft.com/office/drawing/2014/main" id="{F165E95F-C902-4B3D-B783-2023EFDA5895}"/>
                  </a:ext>
                </a:extLst>
              </p:cNvPr>
              <p:cNvSpPr/>
              <p:nvPr/>
            </p:nvSpPr>
            <p:spPr>
              <a:xfrm>
                <a:off x="5928359" y="5378196"/>
                <a:ext cx="3683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119379">
                    <a:moveTo>
                      <a:pt x="18287" y="0"/>
                    </a:moveTo>
                    <a:lnTo>
                      <a:pt x="36575" y="118872"/>
                    </a:lnTo>
                    <a:lnTo>
                      <a:pt x="0" y="118872"/>
                    </a:lnTo>
                    <a:lnTo>
                      <a:pt x="18287" y="0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86" name="object 168">
                <a:extLst>
                  <a:ext uri="{FF2B5EF4-FFF2-40B4-BE49-F238E27FC236}">
                    <a16:creationId xmlns:a16="http://schemas.microsoft.com/office/drawing/2014/main" id="{9BE6C74B-6EEF-4EDF-BADC-2ED83683C058}"/>
                  </a:ext>
                </a:extLst>
              </p:cNvPr>
              <p:cNvSpPr/>
              <p:nvPr/>
            </p:nvSpPr>
            <p:spPr>
              <a:xfrm>
                <a:off x="5234940" y="6640830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29">
                    <a:moveTo>
                      <a:pt x="118872" y="18287"/>
                    </a:moveTo>
                    <a:lnTo>
                      <a:pt x="0" y="0"/>
                    </a:lnTo>
                    <a:lnTo>
                      <a:pt x="0" y="36575"/>
                    </a:lnTo>
                    <a:lnTo>
                      <a:pt x="118872" y="1828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87" name="object 169">
                <a:extLst>
                  <a:ext uri="{FF2B5EF4-FFF2-40B4-BE49-F238E27FC236}">
                    <a16:creationId xmlns:a16="http://schemas.microsoft.com/office/drawing/2014/main" id="{DE2DAD5D-4377-4A2D-A6AE-B1BED779F3A9}"/>
                  </a:ext>
                </a:extLst>
              </p:cNvPr>
              <p:cNvSpPr/>
              <p:nvPr/>
            </p:nvSpPr>
            <p:spPr>
              <a:xfrm>
                <a:off x="5234940" y="6640830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29">
                    <a:moveTo>
                      <a:pt x="118872" y="18287"/>
                    </a:moveTo>
                    <a:lnTo>
                      <a:pt x="0" y="36575"/>
                    </a:lnTo>
                    <a:lnTo>
                      <a:pt x="0" y="0"/>
                    </a:lnTo>
                    <a:lnTo>
                      <a:pt x="118872" y="18287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88" name="object 170">
                <a:extLst>
                  <a:ext uri="{FF2B5EF4-FFF2-40B4-BE49-F238E27FC236}">
                    <a16:creationId xmlns:a16="http://schemas.microsoft.com/office/drawing/2014/main" id="{D67775A6-6DD8-40DB-A5A9-E171056F5AA8}"/>
                  </a:ext>
                </a:extLst>
              </p:cNvPr>
              <p:cNvSpPr/>
              <p:nvPr/>
            </p:nvSpPr>
            <p:spPr>
              <a:xfrm>
                <a:off x="763523" y="6640830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80" h="36829">
                    <a:moveTo>
                      <a:pt x="118872" y="36575"/>
                    </a:moveTo>
                    <a:lnTo>
                      <a:pt x="118872" y="0"/>
                    </a:lnTo>
                    <a:lnTo>
                      <a:pt x="0" y="18287"/>
                    </a:lnTo>
                    <a:lnTo>
                      <a:pt x="118872" y="365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89" name="object 171">
                <a:extLst>
                  <a:ext uri="{FF2B5EF4-FFF2-40B4-BE49-F238E27FC236}">
                    <a16:creationId xmlns:a16="http://schemas.microsoft.com/office/drawing/2014/main" id="{F45CEB12-91C8-41F1-8161-0C32F4D02AEC}"/>
                  </a:ext>
                </a:extLst>
              </p:cNvPr>
              <p:cNvSpPr/>
              <p:nvPr/>
            </p:nvSpPr>
            <p:spPr>
              <a:xfrm>
                <a:off x="763523" y="6640830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80" h="36829">
                    <a:moveTo>
                      <a:pt x="0" y="18287"/>
                    </a:moveTo>
                    <a:lnTo>
                      <a:pt x="118872" y="0"/>
                    </a:lnTo>
                    <a:lnTo>
                      <a:pt x="118872" y="36575"/>
                    </a:lnTo>
                    <a:lnTo>
                      <a:pt x="0" y="18287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90" name="object 172">
                <a:extLst>
                  <a:ext uri="{FF2B5EF4-FFF2-40B4-BE49-F238E27FC236}">
                    <a16:creationId xmlns:a16="http://schemas.microsoft.com/office/drawing/2014/main" id="{C5A438E5-E9F7-473D-9B67-6B142FE80F58}"/>
                  </a:ext>
                </a:extLst>
              </p:cNvPr>
              <p:cNvSpPr/>
              <p:nvPr/>
            </p:nvSpPr>
            <p:spPr>
              <a:xfrm>
                <a:off x="3856482" y="6438900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29">
                    <a:moveTo>
                      <a:pt x="118872" y="18287"/>
                    </a:moveTo>
                    <a:lnTo>
                      <a:pt x="0" y="0"/>
                    </a:lnTo>
                    <a:lnTo>
                      <a:pt x="0" y="36575"/>
                    </a:lnTo>
                    <a:lnTo>
                      <a:pt x="118872" y="1828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91" name="object 173">
                <a:extLst>
                  <a:ext uri="{FF2B5EF4-FFF2-40B4-BE49-F238E27FC236}">
                    <a16:creationId xmlns:a16="http://schemas.microsoft.com/office/drawing/2014/main" id="{D810ED9C-B4FF-4D5B-B5DA-B389B35D8114}"/>
                  </a:ext>
                </a:extLst>
              </p:cNvPr>
              <p:cNvSpPr/>
              <p:nvPr/>
            </p:nvSpPr>
            <p:spPr>
              <a:xfrm>
                <a:off x="3856482" y="6438900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29">
                    <a:moveTo>
                      <a:pt x="118872" y="18287"/>
                    </a:moveTo>
                    <a:lnTo>
                      <a:pt x="0" y="36575"/>
                    </a:lnTo>
                    <a:lnTo>
                      <a:pt x="0" y="0"/>
                    </a:lnTo>
                    <a:lnTo>
                      <a:pt x="118872" y="18287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92" name="object 174">
                <a:extLst>
                  <a:ext uri="{FF2B5EF4-FFF2-40B4-BE49-F238E27FC236}">
                    <a16:creationId xmlns:a16="http://schemas.microsoft.com/office/drawing/2014/main" id="{F827F1B0-8D04-495C-908E-90E49C9B436B}"/>
                  </a:ext>
                </a:extLst>
              </p:cNvPr>
              <p:cNvSpPr/>
              <p:nvPr/>
            </p:nvSpPr>
            <p:spPr>
              <a:xfrm>
                <a:off x="2141981" y="6438900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80" h="36829">
                    <a:moveTo>
                      <a:pt x="118872" y="36575"/>
                    </a:moveTo>
                    <a:lnTo>
                      <a:pt x="118872" y="0"/>
                    </a:lnTo>
                    <a:lnTo>
                      <a:pt x="0" y="18287"/>
                    </a:lnTo>
                    <a:lnTo>
                      <a:pt x="118872" y="365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93" name="object 175">
                <a:extLst>
                  <a:ext uri="{FF2B5EF4-FFF2-40B4-BE49-F238E27FC236}">
                    <a16:creationId xmlns:a16="http://schemas.microsoft.com/office/drawing/2014/main" id="{A61C01F8-ACC2-47FE-BA27-2AE9C3675A79}"/>
                  </a:ext>
                </a:extLst>
              </p:cNvPr>
              <p:cNvSpPr/>
              <p:nvPr/>
            </p:nvSpPr>
            <p:spPr>
              <a:xfrm>
                <a:off x="2141981" y="6438900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80" h="36829">
                    <a:moveTo>
                      <a:pt x="0" y="18287"/>
                    </a:moveTo>
                    <a:lnTo>
                      <a:pt x="118872" y="0"/>
                    </a:lnTo>
                    <a:lnTo>
                      <a:pt x="118872" y="36575"/>
                    </a:lnTo>
                    <a:lnTo>
                      <a:pt x="0" y="18287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94" name="object 176">
                <a:extLst>
                  <a:ext uri="{FF2B5EF4-FFF2-40B4-BE49-F238E27FC236}">
                    <a16:creationId xmlns:a16="http://schemas.microsoft.com/office/drawing/2014/main" id="{7BA8B803-739D-4E9F-B5A5-FA036DD64D92}"/>
                  </a:ext>
                </a:extLst>
              </p:cNvPr>
              <p:cNvSpPr/>
              <p:nvPr/>
            </p:nvSpPr>
            <p:spPr>
              <a:xfrm>
                <a:off x="5711952" y="5513070"/>
                <a:ext cx="3683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119379">
                    <a:moveTo>
                      <a:pt x="36575" y="118872"/>
                    </a:moveTo>
                    <a:lnTo>
                      <a:pt x="18287" y="0"/>
                    </a:lnTo>
                    <a:lnTo>
                      <a:pt x="0" y="118872"/>
                    </a:lnTo>
                    <a:lnTo>
                      <a:pt x="36575" y="11887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95" name="object 177">
                <a:extLst>
                  <a:ext uri="{FF2B5EF4-FFF2-40B4-BE49-F238E27FC236}">
                    <a16:creationId xmlns:a16="http://schemas.microsoft.com/office/drawing/2014/main" id="{70F45540-1871-423D-83D8-62BFA5DB1E20}"/>
                  </a:ext>
                </a:extLst>
              </p:cNvPr>
              <p:cNvSpPr/>
              <p:nvPr/>
            </p:nvSpPr>
            <p:spPr>
              <a:xfrm>
                <a:off x="5711952" y="5513070"/>
                <a:ext cx="3683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119379">
                    <a:moveTo>
                      <a:pt x="18287" y="0"/>
                    </a:moveTo>
                    <a:lnTo>
                      <a:pt x="36575" y="118872"/>
                    </a:lnTo>
                    <a:lnTo>
                      <a:pt x="0" y="118872"/>
                    </a:lnTo>
                    <a:lnTo>
                      <a:pt x="18287" y="0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96" name="object 178">
                <a:extLst>
                  <a:ext uri="{FF2B5EF4-FFF2-40B4-BE49-F238E27FC236}">
                    <a16:creationId xmlns:a16="http://schemas.microsoft.com/office/drawing/2014/main" id="{AF32CD5D-AD11-4B95-B471-73C12ADD964F}"/>
                  </a:ext>
                </a:extLst>
              </p:cNvPr>
              <p:cNvSpPr/>
              <p:nvPr/>
            </p:nvSpPr>
            <p:spPr>
              <a:xfrm>
                <a:off x="5711952" y="5766054"/>
                <a:ext cx="3683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119379">
                    <a:moveTo>
                      <a:pt x="36575" y="0"/>
                    </a:moveTo>
                    <a:lnTo>
                      <a:pt x="0" y="0"/>
                    </a:lnTo>
                    <a:lnTo>
                      <a:pt x="18287" y="118872"/>
                    </a:lnTo>
                    <a:lnTo>
                      <a:pt x="3657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97" name="object 179">
                <a:extLst>
                  <a:ext uri="{FF2B5EF4-FFF2-40B4-BE49-F238E27FC236}">
                    <a16:creationId xmlns:a16="http://schemas.microsoft.com/office/drawing/2014/main" id="{B5406F29-1502-4C7D-A0A1-531EFF776E4B}"/>
                  </a:ext>
                </a:extLst>
              </p:cNvPr>
              <p:cNvSpPr/>
              <p:nvPr/>
            </p:nvSpPr>
            <p:spPr>
              <a:xfrm>
                <a:off x="5711952" y="5766054"/>
                <a:ext cx="3683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119379">
                    <a:moveTo>
                      <a:pt x="18287" y="118872"/>
                    </a:moveTo>
                    <a:lnTo>
                      <a:pt x="0" y="0"/>
                    </a:lnTo>
                    <a:lnTo>
                      <a:pt x="36575" y="0"/>
                    </a:lnTo>
                    <a:lnTo>
                      <a:pt x="18287" y="118872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pic>
            <p:nvPicPr>
              <p:cNvPr id="1898" name="object 180">
                <a:extLst>
                  <a:ext uri="{FF2B5EF4-FFF2-40B4-BE49-F238E27FC236}">
                    <a16:creationId xmlns:a16="http://schemas.microsoft.com/office/drawing/2014/main" id="{7A50ECF4-195F-4AC2-AF89-78804E426F28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003041" y="5626608"/>
                <a:ext cx="111252" cy="112013"/>
              </a:xfrm>
              <a:prstGeom prst="rect">
                <a:avLst/>
              </a:prstGeom>
            </p:spPr>
          </p:pic>
        </p:grpSp>
        <p:sp>
          <p:nvSpPr>
            <p:cNvPr id="1049" name="object 181">
              <a:extLst>
                <a:ext uri="{FF2B5EF4-FFF2-40B4-BE49-F238E27FC236}">
                  <a16:creationId xmlns:a16="http://schemas.microsoft.com/office/drawing/2014/main" id="{85848BFA-1AD6-453E-AD4E-2AEC7560D2EE}"/>
                </a:ext>
              </a:extLst>
            </p:cNvPr>
            <p:cNvSpPr txBox="1"/>
            <p:nvPr/>
          </p:nvSpPr>
          <p:spPr>
            <a:xfrm>
              <a:off x="2053082" y="4262882"/>
              <a:ext cx="361315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spc="-10" dirty="0">
                  <a:latin typeface="Cascadia Mono"/>
                  <a:cs typeface="Cascadia Mono"/>
                </a:rPr>
                <a:t>1.000</a:t>
              </a:r>
              <a:endParaRPr sz="1000">
                <a:latin typeface="Cascadia Mono"/>
                <a:cs typeface="Cascadia Mono"/>
              </a:endParaRPr>
            </a:p>
          </p:txBody>
        </p:sp>
        <p:grpSp>
          <p:nvGrpSpPr>
            <p:cNvPr id="1050" name="object 182">
              <a:extLst>
                <a:ext uri="{FF2B5EF4-FFF2-40B4-BE49-F238E27FC236}">
                  <a16:creationId xmlns:a16="http://schemas.microsoft.com/office/drawing/2014/main" id="{DCC0CD4A-F351-4887-9A75-09B2FD21F774}"/>
                </a:ext>
              </a:extLst>
            </p:cNvPr>
            <p:cNvGrpSpPr/>
            <p:nvPr/>
          </p:nvGrpSpPr>
          <p:grpSpPr>
            <a:xfrm>
              <a:off x="2456942" y="3557270"/>
              <a:ext cx="2204720" cy="896619"/>
              <a:chOff x="2456942" y="3557270"/>
              <a:chExt cx="2204720" cy="896619"/>
            </a:xfrm>
          </p:grpSpPr>
          <p:sp>
            <p:nvSpPr>
              <p:cNvPr id="1876" name="object 183">
                <a:extLst>
                  <a:ext uri="{FF2B5EF4-FFF2-40B4-BE49-F238E27FC236}">
                    <a16:creationId xmlns:a16="http://schemas.microsoft.com/office/drawing/2014/main" id="{6B73BE55-694A-465C-BA05-FA2A45E2FFA0}"/>
                  </a:ext>
                </a:extLst>
              </p:cNvPr>
              <p:cNvSpPr/>
              <p:nvPr/>
            </p:nvSpPr>
            <p:spPr>
              <a:xfrm>
                <a:off x="3659124" y="4258056"/>
                <a:ext cx="0" cy="194310"/>
              </a:xfrm>
              <a:custGeom>
                <a:avLst/>
                <a:gdLst/>
                <a:ahLst/>
                <a:cxnLst/>
                <a:rect l="l" t="t" r="r" b="b"/>
                <a:pathLst>
                  <a:path h="194310">
                    <a:moveTo>
                      <a:pt x="0" y="0"/>
                    </a:moveTo>
                    <a:lnTo>
                      <a:pt x="0" y="19431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77" name="object 184">
                <a:extLst>
                  <a:ext uri="{FF2B5EF4-FFF2-40B4-BE49-F238E27FC236}">
                    <a16:creationId xmlns:a16="http://schemas.microsoft.com/office/drawing/2014/main" id="{47E82719-01A8-476F-83AA-E1184EC1D040}"/>
                  </a:ext>
                </a:extLst>
              </p:cNvPr>
              <p:cNvSpPr/>
              <p:nvPr/>
            </p:nvSpPr>
            <p:spPr>
              <a:xfrm>
                <a:off x="2458212" y="4258056"/>
                <a:ext cx="0" cy="194310"/>
              </a:xfrm>
              <a:custGeom>
                <a:avLst/>
                <a:gdLst/>
                <a:ahLst/>
                <a:cxnLst/>
                <a:rect l="l" t="t" r="r" b="b"/>
                <a:pathLst>
                  <a:path h="194310">
                    <a:moveTo>
                      <a:pt x="0" y="0"/>
                    </a:moveTo>
                    <a:lnTo>
                      <a:pt x="0" y="19431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78" name="object 185">
                <a:extLst>
                  <a:ext uri="{FF2B5EF4-FFF2-40B4-BE49-F238E27FC236}">
                    <a16:creationId xmlns:a16="http://schemas.microsoft.com/office/drawing/2014/main" id="{384CE572-C34F-419C-9875-0DAACC1EB2E9}"/>
                  </a:ext>
                </a:extLst>
              </p:cNvPr>
              <p:cNvSpPr/>
              <p:nvPr/>
            </p:nvSpPr>
            <p:spPr>
              <a:xfrm>
                <a:off x="4624577" y="4222242"/>
                <a:ext cx="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h="228600">
                    <a:moveTo>
                      <a:pt x="0" y="0"/>
                    </a:moveTo>
                    <a:lnTo>
                      <a:pt x="0" y="22860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79" name="object 186">
                <a:extLst>
                  <a:ext uri="{FF2B5EF4-FFF2-40B4-BE49-F238E27FC236}">
                    <a16:creationId xmlns:a16="http://schemas.microsoft.com/office/drawing/2014/main" id="{7A060EF9-AE7B-48B8-909C-5671FEEADF19}"/>
                  </a:ext>
                </a:extLst>
              </p:cNvPr>
              <p:cNvSpPr/>
              <p:nvPr/>
            </p:nvSpPr>
            <p:spPr>
              <a:xfrm>
                <a:off x="3694938" y="3955542"/>
                <a:ext cx="965835" cy="0"/>
              </a:xfrm>
              <a:custGeom>
                <a:avLst/>
                <a:gdLst/>
                <a:ahLst/>
                <a:cxnLst/>
                <a:rect l="l" t="t" r="r" b="b"/>
                <a:pathLst>
                  <a:path w="965835">
                    <a:moveTo>
                      <a:pt x="0" y="0"/>
                    </a:moveTo>
                    <a:lnTo>
                      <a:pt x="965454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80" name="object 187">
                <a:extLst>
                  <a:ext uri="{FF2B5EF4-FFF2-40B4-BE49-F238E27FC236}">
                    <a16:creationId xmlns:a16="http://schemas.microsoft.com/office/drawing/2014/main" id="{9226C8B7-A46D-4A6B-B001-C297AF2C3CAB}"/>
                  </a:ext>
                </a:extLst>
              </p:cNvPr>
              <p:cNvSpPr/>
              <p:nvPr/>
            </p:nvSpPr>
            <p:spPr>
              <a:xfrm>
                <a:off x="4624577" y="3558540"/>
                <a:ext cx="0" cy="664210"/>
              </a:xfrm>
              <a:custGeom>
                <a:avLst/>
                <a:gdLst/>
                <a:ahLst/>
                <a:cxnLst/>
                <a:rect l="l" t="t" r="r" b="b"/>
                <a:pathLst>
                  <a:path h="664210">
                    <a:moveTo>
                      <a:pt x="0" y="663701"/>
                    </a:moveTo>
                    <a:lnTo>
                      <a:pt x="0" y="397001"/>
                    </a:ln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</p:grpSp>
        <p:sp>
          <p:nvSpPr>
            <p:cNvPr id="1051" name="object 188">
              <a:extLst>
                <a:ext uri="{FF2B5EF4-FFF2-40B4-BE49-F238E27FC236}">
                  <a16:creationId xmlns:a16="http://schemas.microsoft.com/office/drawing/2014/main" id="{61CABC62-9557-4590-A41F-2F976ECB435B}"/>
                </a:ext>
              </a:extLst>
            </p:cNvPr>
            <p:cNvSpPr txBox="1"/>
            <p:nvPr/>
          </p:nvSpPr>
          <p:spPr>
            <a:xfrm>
              <a:off x="4278762" y="3545058"/>
              <a:ext cx="679673" cy="361315"/>
            </a:xfrm>
            <a:prstGeom prst="rect">
              <a:avLst/>
            </a:prstGeom>
          </p:spPr>
          <p:txBody>
            <a:bodyPr vert="vert270" wrap="square" lIns="0" tIns="44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35"/>
                </a:spcBef>
              </a:pPr>
              <a:r>
                <a:rPr sz="1000" spc="-10" dirty="0">
                  <a:latin typeface="Cascadia Mono"/>
                  <a:cs typeface="Cascadia Mono"/>
                </a:rPr>
                <a:t>0.070</a:t>
              </a:r>
              <a:endParaRPr sz="1000">
                <a:latin typeface="Cascadia Mono"/>
                <a:cs typeface="Cascadia Mono"/>
              </a:endParaRPr>
            </a:p>
            <a:p>
              <a:pPr marL="12700">
                <a:lnSpc>
                  <a:spcPct val="100000"/>
                </a:lnSpc>
                <a:spcBef>
                  <a:spcPts val="480"/>
                </a:spcBef>
              </a:pPr>
              <a:r>
                <a:rPr sz="1000" spc="-10" dirty="0">
                  <a:latin typeface="Cascadia Mono"/>
                  <a:cs typeface="Cascadia Mono"/>
                </a:rPr>
                <a:t>0.222</a:t>
              </a:r>
              <a:endParaRPr sz="1000">
                <a:latin typeface="Cascadia Mono"/>
                <a:cs typeface="Cascadia Mono"/>
              </a:endParaRPr>
            </a:p>
          </p:txBody>
        </p:sp>
        <p:grpSp>
          <p:nvGrpSpPr>
            <p:cNvPr id="1052" name="object 189">
              <a:extLst>
                <a:ext uri="{FF2B5EF4-FFF2-40B4-BE49-F238E27FC236}">
                  <a16:creationId xmlns:a16="http://schemas.microsoft.com/office/drawing/2014/main" id="{2E61B98E-7DC2-481B-808E-9458E83FB95E}"/>
                </a:ext>
              </a:extLst>
            </p:cNvPr>
            <p:cNvGrpSpPr/>
            <p:nvPr/>
          </p:nvGrpSpPr>
          <p:grpSpPr>
            <a:xfrm>
              <a:off x="2457069" y="3152394"/>
              <a:ext cx="2186940" cy="1283970"/>
              <a:chOff x="2457069" y="3152394"/>
              <a:chExt cx="2186940" cy="1283970"/>
            </a:xfrm>
          </p:grpSpPr>
          <p:sp>
            <p:nvSpPr>
              <p:cNvPr id="1860" name="object 190">
                <a:extLst>
                  <a:ext uri="{FF2B5EF4-FFF2-40B4-BE49-F238E27FC236}">
                    <a16:creationId xmlns:a16="http://schemas.microsoft.com/office/drawing/2014/main" id="{D0464C43-8238-4A2C-9A8B-3D3148FFF936}"/>
                  </a:ext>
                </a:extLst>
              </p:cNvPr>
              <p:cNvSpPr/>
              <p:nvPr/>
            </p:nvSpPr>
            <p:spPr>
              <a:xfrm>
                <a:off x="3694938" y="4040124"/>
                <a:ext cx="767715" cy="0"/>
              </a:xfrm>
              <a:custGeom>
                <a:avLst/>
                <a:gdLst/>
                <a:ahLst/>
                <a:cxnLst/>
                <a:rect l="l" t="t" r="r" b="b"/>
                <a:pathLst>
                  <a:path w="767714">
                    <a:moveTo>
                      <a:pt x="0" y="0"/>
                    </a:moveTo>
                    <a:lnTo>
                      <a:pt x="767334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61" name="object 191">
                <a:extLst>
                  <a:ext uri="{FF2B5EF4-FFF2-40B4-BE49-F238E27FC236}">
                    <a16:creationId xmlns:a16="http://schemas.microsoft.com/office/drawing/2014/main" id="{306F30D9-4FC3-4947-8316-067BF30D0CE3}"/>
                  </a:ext>
                </a:extLst>
              </p:cNvPr>
              <p:cNvSpPr/>
              <p:nvPr/>
            </p:nvSpPr>
            <p:spPr>
              <a:xfrm>
                <a:off x="3694938" y="3955542"/>
                <a:ext cx="767715" cy="0"/>
              </a:xfrm>
              <a:custGeom>
                <a:avLst/>
                <a:gdLst/>
                <a:ahLst/>
                <a:cxnLst/>
                <a:rect l="l" t="t" r="r" b="b"/>
                <a:pathLst>
                  <a:path w="767714">
                    <a:moveTo>
                      <a:pt x="0" y="0"/>
                    </a:moveTo>
                    <a:lnTo>
                      <a:pt x="767334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62" name="object 192">
                <a:extLst>
                  <a:ext uri="{FF2B5EF4-FFF2-40B4-BE49-F238E27FC236}">
                    <a16:creationId xmlns:a16="http://schemas.microsoft.com/office/drawing/2014/main" id="{76D7194F-28B2-4A43-8011-8EC5607AC5AE}"/>
                  </a:ext>
                </a:extLst>
              </p:cNvPr>
              <p:cNvSpPr/>
              <p:nvPr/>
            </p:nvSpPr>
            <p:spPr>
              <a:xfrm>
                <a:off x="4426458" y="3558540"/>
                <a:ext cx="0" cy="710565"/>
              </a:xfrm>
              <a:custGeom>
                <a:avLst/>
                <a:gdLst/>
                <a:ahLst/>
                <a:cxnLst/>
                <a:rect l="l" t="t" r="r" b="b"/>
                <a:pathLst>
                  <a:path h="710564">
                    <a:moveTo>
                      <a:pt x="0" y="481584"/>
                    </a:moveTo>
                    <a:lnTo>
                      <a:pt x="0" y="710184"/>
                    </a:lnTo>
                  </a:path>
                  <a:path h="710564">
                    <a:moveTo>
                      <a:pt x="0" y="481584"/>
                    </a:moveTo>
                    <a:lnTo>
                      <a:pt x="0" y="397002"/>
                    </a:ln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63" name="object 193">
                <a:extLst>
                  <a:ext uri="{FF2B5EF4-FFF2-40B4-BE49-F238E27FC236}">
                    <a16:creationId xmlns:a16="http://schemas.microsoft.com/office/drawing/2014/main" id="{CA8478B0-96F2-4C3E-99F1-A9F4D0C93927}"/>
                  </a:ext>
                </a:extLst>
              </p:cNvPr>
              <p:cNvSpPr/>
              <p:nvPr/>
            </p:nvSpPr>
            <p:spPr>
              <a:xfrm>
                <a:off x="3540252" y="4398263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29">
                    <a:moveTo>
                      <a:pt x="118872" y="18287"/>
                    </a:moveTo>
                    <a:lnTo>
                      <a:pt x="0" y="0"/>
                    </a:lnTo>
                    <a:lnTo>
                      <a:pt x="0" y="36575"/>
                    </a:lnTo>
                    <a:lnTo>
                      <a:pt x="118872" y="1828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64" name="object 194">
                <a:extLst>
                  <a:ext uri="{FF2B5EF4-FFF2-40B4-BE49-F238E27FC236}">
                    <a16:creationId xmlns:a16="http://schemas.microsoft.com/office/drawing/2014/main" id="{37A15CC2-485A-4CA6-B288-DB5995586DAC}"/>
                  </a:ext>
                </a:extLst>
              </p:cNvPr>
              <p:cNvSpPr/>
              <p:nvPr/>
            </p:nvSpPr>
            <p:spPr>
              <a:xfrm>
                <a:off x="3540252" y="4398263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29">
                    <a:moveTo>
                      <a:pt x="118872" y="18287"/>
                    </a:moveTo>
                    <a:lnTo>
                      <a:pt x="0" y="36575"/>
                    </a:lnTo>
                    <a:lnTo>
                      <a:pt x="0" y="0"/>
                    </a:lnTo>
                    <a:lnTo>
                      <a:pt x="118872" y="18287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65" name="object 195">
                <a:extLst>
                  <a:ext uri="{FF2B5EF4-FFF2-40B4-BE49-F238E27FC236}">
                    <a16:creationId xmlns:a16="http://schemas.microsoft.com/office/drawing/2014/main" id="{88DA4DC9-4FF5-477A-A8F7-BE8E456B41C7}"/>
                  </a:ext>
                </a:extLst>
              </p:cNvPr>
              <p:cNvSpPr/>
              <p:nvPr/>
            </p:nvSpPr>
            <p:spPr>
              <a:xfrm>
                <a:off x="2458212" y="4398263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80" h="36829">
                    <a:moveTo>
                      <a:pt x="118872" y="36575"/>
                    </a:moveTo>
                    <a:lnTo>
                      <a:pt x="118872" y="0"/>
                    </a:lnTo>
                    <a:lnTo>
                      <a:pt x="0" y="18287"/>
                    </a:lnTo>
                    <a:lnTo>
                      <a:pt x="118872" y="365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66" name="object 196">
                <a:extLst>
                  <a:ext uri="{FF2B5EF4-FFF2-40B4-BE49-F238E27FC236}">
                    <a16:creationId xmlns:a16="http://schemas.microsoft.com/office/drawing/2014/main" id="{C25FC307-2200-488C-844F-8738063E1B56}"/>
                  </a:ext>
                </a:extLst>
              </p:cNvPr>
              <p:cNvSpPr/>
              <p:nvPr/>
            </p:nvSpPr>
            <p:spPr>
              <a:xfrm>
                <a:off x="2458212" y="4398263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80" h="36829">
                    <a:moveTo>
                      <a:pt x="0" y="18287"/>
                    </a:moveTo>
                    <a:lnTo>
                      <a:pt x="118872" y="0"/>
                    </a:lnTo>
                    <a:lnTo>
                      <a:pt x="118872" y="36575"/>
                    </a:lnTo>
                    <a:lnTo>
                      <a:pt x="0" y="18287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67" name="object 197">
                <a:extLst>
                  <a:ext uri="{FF2B5EF4-FFF2-40B4-BE49-F238E27FC236}">
                    <a16:creationId xmlns:a16="http://schemas.microsoft.com/office/drawing/2014/main" id="{21C1613E-3E75-4AD6-89E3-37AD3BBD865B}"/>
                  </a:ext>
                </a:extLst>
              </p:cNvPr>
              <p:cNvSpPr/>
              <p:nvPr/>
            </p:nvSpPr>
            <p:spPr>
              <a:xfrm>
                <a:off x="4606289" y="4222241"/>
                <a:ext cx="3683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119379">
                    <a:moveTo>
                      <a:pt x="36575" y="118872"/>
                    </a:moveTo>
                    <a:lnTo>
                      <a:pt x="18287" y="0"/>
                    </a:lnTo>
                    <a:lnTo>
                      <a:pt x="0" y="118872"/>
                    </a:lnTo>
                    <a:lnTo>
                      <a:pt x="36575" y="11887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68" name="object 198">
                <a:extLst>
                  <a:ext uri="{FF2B5EF4-FFF2-40B4-BE49-F238E27FC236}">
                    <a16:creationId xmlns:a16="http://schemas.microsoft.com/office/drawing/2014/main" id="{FCD339B1-C27D-4C25-A6FC-F35B353AB020}"/>
                  </a:ext>
                </a:extLst>
              </p:cNvPr>
              <p:cNvSpPr/>
              <p:nvPr/>
            </p:nvSpPr>
            <p:spPr>
              <a:xfrm>
                <a:off x="4606289" y="4222241"/>
                <a:ext cx="3683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119379">
                    <a:moveTo>
                      <a:pt x="18287" y="0"/>
                    </a:moveTo>
                    <a:lnTo>
                      <a:pt x="36575" y="118872"/>
                    </a:lnTo>
                    <a:lnTo>
                      <a:pt x="0" y="118872"/>
                    </a:lnTo>
                    <a:lnTo>
                      <a:pt x="18287" y="0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69" name="object 199">
                <a:extLst>
                  <a:ext uri="{FF2B5EF4-FFF2-40B4-BE49-F238E27FC236}">
                    <a16:creationId xmlns:a16="http://schemas.microsoft.com/office/drawing/2014/main" id="{7BB90457-4856-4886-B4EF-CD01FA4868BE}"/>
                  </a:ext>
                </a:extLst>
              </p:cNvPr>
              <p:cNvSpPr/>
              <p:nvPr/>
            </p:nvSpPr>
            <p:spPr>
              <a:xfrm>
                <a:off x="4606289" y="3836670"/>
                <a:ext cx="3683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119379">
                    <a:moveTo>
                      <a:pt x="36575" y="0"/>
                    </a:moveTo>
                    <a:lnTo>
                      <a:pt x="0" y="0"/>
                    </a:lnTo>
                    <a:lnTo>
                      <a:pt x="18287" y="118872"/>
                    </a:lnTo>
                    <a:lnTo>
                      <a:pt x="3657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70" name="object 200">
                <a:extLst>
                  <a:ext uri="{FF2B5EF4-FFF2-40B4-BE49-F238E27FC236}">
                    <a16:creationId xmlns:a16="http://schemas.microsoft.com/office/drawing/2014/main" id="{153EBE25-85F7-4710-AB81-D426205F1B4B}"/>
                  </a:ext>
                </a:extLst>
              </p:cNvPr>
              <p:cNvSpPr/>
              <p:nvPr/>
            </p:nvSpPr>
            <p:spPr>
              <a:xfrm>
                <a:off x="4606289" y="3836670"/>
                <a:ext cx="3683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119379">
                    <a:moveTo>
                      <a:pt x="18287" y="118872"/>
                    </a:moveTo>
                    <a:lnTo>
                      <a:pt x="0" y="0"/>
                    </a:lnTo>
                    <a:lnTo>
                      <a:pt x="36575" y="0"/>
                    </a:lnTo>
                    <a:lnTo>
                      <a:pt x="18287" y="118872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71" name="object 201">
                <a:extLst>
                  <a:ext uri="{FF2B5EF4-FFF2-40B4-BE49-F238E27FC236}">
                    <a16:creationId xmlns:a16="http://schemas.microsoft.com/office/drawing/2014/main" id="{3DC8ABE9-E766-4FF3-B736-D8EC93EFA327}"/>
                  </a:ext>
                </a:extLst>
              </p:cNvPr>
              <p:cNvSpPr/>
              <p:nvPr/>
            </p:nvSpPr>
            <p:spPr>
              <a:xfrm>
                <a:off x="4408170" y="4040124"/>
                <a:ext cx="3683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119379">
                    <a:moveTo>
                      <a:pt x="36575" y="118872"/>
                    </a:moveTo>
                    <a:lnTo>
                      <a:pt x="18287" y="0"/>
                    </a:lnTo>
                    <a:lnTo>
                      <a:pt x="0" y="118872"/>
                    </a:lnTo>
                    <a:lnTo>
                      <a:pt x="36575" y="11887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72" name="object 202">
                <a:extLst>
                  <a:ext uri="{FF2B5EF4-FFF2-40B4-BE49-F238E27FC236}">
                    <a16:creationId xmlns:a16="http://schemas.microsoft.com/office/drawing/2014/main" id="{6D11B05E-E067-44AC-B6B6-CE280427AB99}"/>
                  </a:ext>
                </a:extLst>
              </p:cNvPr>
              <p:cNvSpPr/>
              <p:nvPr/>
            </p:nvSpPr>
            <p:spPr>
              <a:xfrm>
                <a:off x="4408170" y="4040124"/>
                <a:ext cx="3683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119379">
                    <a:moveTo>
                      <a:pt x="18287" y="0"/>
                    </a:moveTo>
                    <a:lnTo>
                      <a:pt x="36575" y="118872"/>
                    </a:lnTo>
                    <a:lnTo>
                      <a:pt x="0" y="118872"/>
                    </a:lnTo>
                    <a:lnTo>
                      <a:pt x="18287" y="0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73" name="object 203">
                <a:extLst>
                  <a:ext uri="{FF2B5EF4-FFF2-40B4-BE49-F238E27FC236}">
                    <a16:creationId xmlns:a16="http://schemas.microsoft.com/office/drawing/2014/main" id="{98A728DD-C55F-48DF-BD67-9558F1096DAA}"/>
                  </a:ext>
                </a:extLst>
              </p:cNvPr>
              <p:cNvSpPr/>
              <p:nvPr/>
            </p:nvSpPr>
            <p:spPr>
              <a:xfrm>
                <a:off x="4408170" y="3836670"/>
                <a:ext cx="3683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119379">
                    <a:moveTo>
                      <a:pt x="36575" y="0"/>
                    </a:moveTo>
                    <a:lnTo>
                      <a:pt x="0" y="0"/>
                    </a:lnTo>
                    <a:lnTo>
                      <a:pt x="18287" y="118872"/>
                    </a:lnTo>
                    <a:lnTo>
                      <a:pt x="36575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74" name="object 204">
                <a:extLst>
                  <a:ext uri="{FF2B5EF4-FFF2-40B4-BE49-F238E27FC236}">
                    <a16:creationId xmlns:a16="http://schemas.microsoft.com/office/drawing/2014/main" id="{EC5FFABD-EE8A-45A3-AB8F-A8E9721FDA02}"/>
                  </a:ext>
                </a:extLst>
              </p:cNvPr>
              <p:cNvSpPr/>
              <p:nvPr/>
            </p:nvSpPr>
            <p:spPr>
              <a:xfrm>
                <a:off x="4408170" y="3836670"/>
                <a:ext cx="3683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119379">
                    <a:moveTo>
                      <a:pt x="18287" y="118872"/>
                    </a:moveTo>
                    <a:lnTo>
                      <a:pt x="0" y="0"/>
                    </a:lnTo>
                    <a:lnTo>
                      <a:pt x="36575" y="0"/>
                    </a:lnTo>
                    <a:lnTo>
                      <a:pt x="18287" y="118872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pic>
            <p:nvPicPr>
              <p:cNvPr id="1875" name="object 205">
                <a:extLst>
                  <a:ext uri="{FF2B5EF4-FFF2-40B4-BE49-F238E27FC236}">
                    <a16:creationId xmlns:a16="http://schemas.microsoft.com/office/drawing/2014/main" id="{D8B35F51-1872-482B-BDC5-5FF41D8E97E3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003042" y="3152394"/>
                <a:ext cx="111252" cy="111251"/>
              </a:xfrm>
              <a:prstGeom prst="rect">
                <a:avLst/>
              </a:prstGeom>
            </p:spPr>
          </p:pic>
        </p:grpSp>
        <p:sp>
          <p:nvSpPr>
            <p:cNvPr id="1053" name="object 206">
              <a:extLst>
                <a:ext uri="{FF2B5EF4-FFF2-40B4-BE49-F238E27FC236}">
                  <a16:creationId xmlns:a16="http://schemas.microsoft.com/office/drawing/2014/main" id="{BEC4BFE4-B658-4575-98F1-368258C3DCC2}"/>
                </a:ext>
              </a:extLst>
            </p:cNvPr>
            <p:cNvSpPr txBox="1"/>
            <p:nvPr/>
          </p:nvSpPr>
          <p:spPr>
            <a:xfrm>
              <a:off x="6907021" y="5608573"/>
              <a:ext cx="1165860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dirty="0">
                  <a:latin typeface="Cascadia Mono"/>
                  <a:cs typeface="Cascadia Mono"/>
                </a:rPr>
                <a:t>Solar cell </a:t>
              </a:r>
              <a:r>
                <a:rPr sz="1000" spc="-10" dirty="0">
                  <a:latin typeface="Cascadia Mono"/>
                  <a:cs typeface="Cascadia Mono"/>
                </a:rPr>
                <a:t>detail</a:t>
              </a:r>
              <a:endParaRPr sz="1000">
                <a:latin typeface="Cascadia Mono"/>
                <a:cs typeface="Cascadia Mono"/>
              </a:endParaRPr>
            </a:p>
          </p:txBody>
        </p:sp>
        <p:sp>
          <p:nvSpPr>
            <p:cNvPr id="1054" name="object 207">
              <a:extLst>
                <a:ext uri="{FF2B5EF4-FFF2-40B4-BE49-F238E27FC236}">
                  <a16:creationId xmlns:a16="http://schemas.microsoft.com/office/drawing/2014/main" id="{60862A8F-0664-4F33-8EA0-77CBC46A5E5B}"/>
                </a:ext>
              </a:extLst>
            </p:cNvPr>
            <p:cNvSpPr txBox="1"/>
            <p:nvPr/>
          </p:nvSpPr>
          <p:spPr>
            <a:xfrm>
              <a:off x="7238492" y="4582159"/>
              <a:ext cx="361315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spc="-10" dirty="0">
                  <a:latin typeface="Cascadia Mono"/>
                  <a:cs typeface="Cascadia Mono"/>
                </a:rPr>
                <a:t>0.125</a:t>
              </a:r>
              <a:endParaRPr sz="1000">
                <a:latin typeface="Cascadia Mono"/>
                <a:cs typeface="Cascadia Mono"/>
              </a:endParaRPr>
            </a:p>
          </p:txBody>
        </p:sp>
        <p:grpSp>
          <p:nvGrpSpPr>
            <p:cNvPr id="1055" name="object 208">
              <a:extLst>
                <a:ext uri="{FF2B5EF4-FFF2-40B4-BE49-F238E27FC236}">
                  <a16:creationId xmlns:a16="http://schemas.microsoft.com/office/drawing/2014/main" id="{EC6B4C78-FD3C-4519-B268-83DB5CF7D565}"/>
                </a:ext>
              </a:extLst>
            </p:cNvPr>
            <p:cNvGrpSpPr/>
            <p:nvPr/>
          </p:nvGrpSpPr>
          <p:grpSpPr>
            <a:xfrm>
              <a:off x="6972554" y="4698746"/>
              <a:ext cx="906780" cy="175260"/>
              <a:chOff x="6972554" y="4698746"/>
              <a:chExt cx="906780" cy="175260"/>
            </a:xfrm>
          </p:grpSpPr>
          <p:sp>
            <p:nvSpPr>
              <p:cNvPr id="1856" name="object 209">
                <a:extLst>
                  <a:ext uri="{FF2B5EF4-FFF2-40B4-BE49-F238E27FC236}">
                    <a16:creationId xmlns:a16="http://schemas.microsoft.com/office/drawing/2014/main" id="{9FA4C37C-67C6-4AB8-8670-15C246050EEF}"/>
                  </a:ext>
                </a:extLst>
              </p:cNvPr>
              <p:cNvSpPr/>
              <p:nvPr/>
            </p:nvSpPr>
            <p:spPr>
              <a:xfrm>
                <a:off x="7648956" y="4700016"/>
                <a:ext cx="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h="171450">
                    <a:moveTo>
                      <a:pt x="0" y="171450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57" name="object 210">
                <a:extLst>
                  <a:ext uri="{FF2B5EF4-FFF2-40B4-BE49-F238E27FC236}">
                    <a16:creationId xmlns:a16="http://schemas.microsoft.com/office/drawing/2014/main" id="{BC80BA5C-C196-4B3C-B019-8106F6FC5F95}"/>
                  </a:ext>
                </a:extLst>
              </p:cNvPr>
              <p:cNvSpPr/>
              <p:nvPr/>
            </p:nvSpPr>
            <p:spPr>
              <a:xfrm>
                <a:off x="7648956" y="4735830"/>
                <a:ext cx="2286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28600">
                    <a:moveTo>
                      <a:pt x="0" y="0"/>
                    </a:moveTo>
                    <a:lnTo>
                      <a:pt x="22860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58" name="object 211">
                <a:extLst>
                  <a:ext uri="{FF2B5EF4-FFF2-40B4-BE49-F238E27FC236}">
                    <a16:creationId xmlns:a16="http://schemas.microsoft.com/office/drawing/2014/main" id="{6890C6BC-8AF3-4D6C-9897-FE4193C63587}"/>
                  </a:ext>
                </a:extLst>
              </p:cNvPr>
              <p:cNvSpPr/>
              <p:nvPr/>
            </p:nvSpPr>
            <p:spPr>
              <a:xfrm>
                <a:off x="7202424" y="4700016"/>
                <a:ext cx="0" cy="172720"/>
              </a:xfrm>
              <a:custGeom>
                <a:avLst/>
                <a:gdLst/>
                <a:ahLst/>
                <a:cxnLst/>
                <a:rect l="l" t="t" r="r" b="b"/>
                <a:pathLst>
                  <a:path h="172720">
                    <a:moveTo>
                      <a:pt x="0" y="172212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59" name="object 212">
                <a:extLst>
                  <a:ext uri="{FF2B5EF4-FFF2-40B4-BE49-F238E27FC236}">
                    <a16:creationId xmlns:a16="http://schemas.microsoft.com/office/drawing/2014/main" id="{5637B27D-10B4-46BD-93D0-B76FAECAFAC1}"/>
                  </a:ext>
                </a:extLst>
              </p:cNvPr>
              <p:cNvSpPr/>
              <p:nvPr/>
            </p:nvSpPr>
            <p:spPr>
              <a:xfrm>
                <a:off x="6973824" y="4735830"/>
                <a:ext cx="675640" cy="0"/>
              </a:xfrm>
              <a:custGeom>
                <a:avLst/>
                <a:gdLst/>
                <a:ahLst/>
                <a:cxnLst/>
                <a:rect l="l" t="t" r="r" b="b"/>
                <a:pathLst>
                  <a:path w="675640">
                    <a:moveTo>
                      <a:pt x="675131" y="0"/>
                    </a:moveTo>
                    <a:lnTo>
                      <a:pt x="228599" y="0"/>
                    </a:ln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</p:grpSp>
        <p:sp>
          <p:nvSpPr>
            <p:cNvPr id="1056" name="object 213">
              <a:extLst>
                <a:ext uri="{FF2B5EF4-FFF2-40B4-BE49-F238E27FC236}">
                  <a16:creationId xmlns:a16="http://schemas.microsoft.com/office/drawing/2014/main" id="{1FBA6810-0DA8-495A-B1F4-B38830313563}"/>
                </a:ext>
              </a:extLst>
            </p:cNvPr>
            <p:cNvSpPr txBox="1"/>
            <p:nvPr/>
          </p:nvSpPr>
          <p:spPr>
            <a:xfrm>
              <a:off x="7915026" y="4912086"/>
              <a:ext cx="307777" cy="361315"/>
            </a:xfrm>
            <a:prstGeom prst="rect">
              <a:avLst/>
            </a:prstGeom>
          </p:spPr>
          <p:txBody>
            <a:bodyPr vert="vert270" wrap="square" lIns="0" tIns="44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35"/>
                </a:spcBef>
              </a:pPr>
              <a:r>
                <a:rPr sz="1000" spc="-10" dirty="0">
                  <a:latin typeface="Cascadia Mono"/>
                  <a:cs typeface="Cascadia Mono"/>
                </a:rPr>
                <a:t>0.125</a:t>
              </a:r>
              <a:endParaRPr sz="1000">
                <a:latin typeface="Cascadia Mono"/>
                <a:cs typeface="Cascadia Mono"/>
              </a:endParaRPr>
            </a:p>
          </p:txBody>
        </p:sp>
        <p:grpSp>
          <p:nvGrpSpPr>
            <p:cNvPr id="1057" name="object 214">
              <a:extLst>
                <a:ext uri="{FF2B5EF4-FFF2-40B4-BE49-F238E27FC236}">
                  <a16:creationId xmlns:a16="http://schemas.microsoft.com/office/drawing/2014/main" id="{8019D46D-899D-40C9-8CA2-8054EADE5B1F}"/>
                </a:ext>
              </a:extLst>
            </p:cNvPr>
            <p:cNvGrpSpPr/>
            <p:nvPr/>
          </p:nvGrpSpPr>
          <p:grpSpPr>
            <a:xfrm>
              <a:off x="7082408" y="4643628"/>
              <a:ext cx="1016635" cy="898525"/>
              <a:chOff x="7082408" y="4643628"/>
              <a:chExt cx="1016635" cy="898525"/>
            </a:xfrm>
          </p:grpSpPr>
          <p:sp>
            <p:nvSpPr>
              <p:cNvPr id="1844" name="object 215">
                <a:extLst>
                  <a:ext uri="{FF2B5EF4-FFF2-40B4-BE49-F238E27FC236}">
                    <a16:creationId xmlns:a16="http://schemas.microsoft.com/office/drawing/2014/main" id="{4F33D59A-0A36-4FCF-9288-BC1B38F1487E}"/>
                  </a:ext>
                </a:extLst>
              </p:cNvPr>
              <p:cNvSpPr/>
              <p:nvPr/>
            </p:nvSpPr>
            <p:spPr>
              <a:xfrm>
                <a:off x="7650479" y="4872228"/>
                <a:ext cx="448309" cy="0"/>
              </a:xfrm>
              <a:custGeom>
                <a:avLst/>
                <a:gdLst/>
                <a:ahLst/>
                <a:cxnLst/>
                <a:rect l="l" t="t" r="r" b="b"/>
                <a:pathLst>
                  <a:path w="448309">
                    <a:moveTo>
                      <a:pt x="0" y="0"/>
                    </a:moveTo>
                    <a:lnTo>
                      <a:pt x="448056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45" name="object 216">
                <a:extLst>
                  <a:ext uri="{FF2B5EF4-FFF2-40B4-BE49-F238E27FC236}">
                    <a16:creationId xmlns:a16="http://schemas.microsoft.com/office/drawing/2014/main" id="{58072D39-BC45-4630-8531-F73B6F80B77F}"/>
                  </a:ext>
                </a:extLst>
              </p:cNvPr>
              <p:cNvSpPr/>
              <p:nvPr/>
            </p:nvSpPr>
            <p:spPr>
              <a:xfrm>
                <a:off x="8062721" y="4643628"/>
                <a:ext cx="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h="228600">
                    <a:moveTo>
                      <a:pt x="0" y="228600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46" name="object 217">
                <a:extLst>
                  <a:ext uri="{FF2B5EF4-FFF2-40B4-BE49-F238E27FC236}">
                    <a16:creationId xmlns:a16="http://schemas.microsoft.com/office/drawing/2014/main" id="{5808D263-5A7E-4710-B4B8-7FE03B5718E3}"/>
                  </a:ext>
                </a:extLst>
              </p:cNvPr>
              <p:cNvSpPr/>
              <p:nvPr/>
            </p:nvSpPr>
            <p:spPr>
              <a:xfrm>
                <a:off x="7639049" y="5313426"/>
                <a:ext cx="459740" cy="0"/>
              </a:xfrm>
              <a:custGeom>
                <a:avLst/>
                <a:gdLst/>
                <a:ahLst/>
                <a:cxnLst/>
                <a:rect l="l" t="t" r="r" b="b"/>
                <a:pathLst>
                  <a:path w="459740">
                    <a:moveTo>
                      <a:pt x="0" y="0"/>
                    </a:moveTo>
                    <a:lnTo>
                      <a:pt x="459486" y="0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47" name="object 218">
                <a:extLst>
                  <a:ext uri="{FF2B5EF4-FFF2-40B4-BE49-F238E27FC236}">
                    <a16:creationId xmlns:a16="http://schemas.microsoft.com/office/drawing/2014/main" id="{DAD72E48-FE94-4C1C-B8C4-CBB45FB506BE}"/>
                  </a:ext>
                </a:extLst>
              </p:cNvPr>
              <p:cNvSpPr/>
              <p:nvPr/>
            </p:nvSpPr>
            <p:spPr>
              <a:xfrm>
                <a:off x="8062721" y="4872228"/>
                <a:ext cx="0" cy="669925"/>
              </a:xfrm>
              <a:custGeom>
                <a:avLst/>
                <a:gdLst/>
                <a:ahLst/>
                <a:cxnLst/>
                <a:rect l="l" t="t" r="r" b="b"/>
                <a:pathLst>
                  <a:path h="669925">
                    <a:moveTo>
                      <a:pt x="0" y="0"/>
                    </a:moveTo>
                    <a:lnTo>
                      <a:pt x="0" y="441198"/>
                    </a:lnTo>
                    <a:lnTo>
                      <a:pt x="0" y="669798"/>
                    </a:lnTo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48" name="object 219">
                <a:extLst>
                  <a:ext uri="{FF2B5EF4-FFF2-40B4-BE49-F238E27FC236}">
                    <a16:creationId xmlns:a16="http://schemas.microsoft.com/office/drawing/2014/main" id="{E3F4F425-079E-4970-B555-1836E60F088F}"/>
                  </a:ext>
                </a:extLst>
              </p:cNvPr>
              <p:cNvSpPr/>
              <p:nvPr/>
            </p:nvSpPr>
            <p:spPr>
              <a:xfrm>
                <a:off x="7648955" y="4717542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29">
                    <a:moveTo>
                      <a:pt x="118872" y="36575"/>
                    </a:moveTo>
                    <a:lnTo>
                      <a:pt x="118872" y="0"/>
                    </a:lnTo>
                    <a:lnTo>
                      <a:pt x="0" y="18287"/>
                    </a:lnTo>
                    <a:lnTo>
                      <a:pt x="118872" y="3657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49" name="object 220">
                <a:extLst>
                  <a:ext uri="{FF2B5EF4-FFF2-40B4-BE49-F238E27FC236}">
                    <a16:creationId xmlns:a16="http://schemas.microsoft.com/office/drawing/2014/main" id="{F53DF5B5-75D5-4AAD-BBA0-CD37915A2F60}"/>
                  </a:ext>
                </a:extLst>
              </p:cNvPr>
              <p:cNvSpPr/>
              <p:nvPr/>
            </p:nvSpPr>
            <p:spPr>
              <a:xfrm>
                <a:off x="7648955" y="4717542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29">
                    <a:moveTo>
                      <a:pt x="0" y="18287"/>
                    </a:moveTo>
                    <a:lnTo>
                      <a:pt x="118872" y="0"/>
                    </a:lnTo>
                    <a:lnTo>
                      <a:pt x="118872" y="36575"/>
                    </a:lnTo>
                    <a:lnTo>
                      <a:pt x="0" y="18287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50" name="object 221">
                <a:extLst>
                  <a:ext uri="{FF2B5EF4-FFF2-40B4-BE49-F238E27FC236}">
                    <a16:creationId xmlns:a16="http://schemas.microsoft.com/office/drawing/2014/main" id="{67656E24-9D07-4409-9B92-C1BDA64140B7}"/>
                  </a:ext>
                </a:extLst>
              </p:cNvPr>
              <p:cNvSpPr/>
              <p:nvPr/>
            </p:nvSpPr>
            <p:spPr>
              <a:xfrm>
                <a:off x="7083551" y="4717542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29">
                    <a:moveTo>
                      <a:pt x="118872" y="18287"/>
                    </a:moveTo>
                    <a:lnTo>
                      <a:pt x="0" y="0"/>
                    </a:lnTo>
                    <a:lnTo>
                      <a:pt x="0" y="36575"/>
                    </a:lnTo>
                    <a:lnTo>
                      <a:pt x="118872" y="1828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51" name="object 222">
                <a:extLst>
                  <a:ext uri="{FF2B5EF4-FFF2-40B4-BE49-F238E27FC236}">
                    <a16:creationId xmlns:a16="http://schemas.microsoft.com/office/drawing/2014/main" id="{F58C8484-2280-4C7C-B383-A5E65BECBE44}"/>
                  </a:ext>
                </a:extLst>
              </p:cNvPr>
              <p:cNvSpPr/>
              <p:nvPr/>
            </p:nvSpPr>
            <p:spPr>
              <a:xfrm>
                <a:off x="7083551" y="4717542"/>
                <a:ext cx="119380" cy="36830"/>
              </a:xfrm>
              <a:custGeom>
                <a:avLst/>
                <a:gdLst/>
                <a:ahLst/>
                <a:cxnLst/>
                <a:rect l="l" t="t" r="r" b="b"/>
                <a:pathLst>
                  <a:path w="119379" h="36829">
                    <a:moveTo>
                      <a:pt x="118872" y="18287"/>
                    </a:moveTo>
                    <a:lnTo>
                      <a:pt x="0" y="36575"/>
                    </a:lnTo>
                    <a:lnTo>
                      <a:pt x="0" y="0"/>
                    </a:lnTo>
                    <a:lnTo>
                      <a:pt x="118872" y="18287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52" name="object 223">
                <a:extLst>
                  <a:ext uri="{FF2B5EF4-FFF2-40B4-BE49-F238E27FC236}">
                    <a16:creationId xmlns:a16="http://schemas.microsoft.com/office/drawing/2014/main" id="{036C52D8-939C-41F5-97EE-ABE0525F6D50}"/>
                  </a:ext>
                </a:extLst>
              </p:cNvPr>
              <p:cNvSpPr/>
              <p:nvPr/>
            </p:nvSpPr>
            <p:spPr>
              <a:xfrm>
                <a:off x="8044433" y="4753356"/>
                <a:ext cx="3683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119379">
                    <a:moveTo>
                      <a:pt x="36576" y="0"/>
                    </a:moveTo>
                    <a:lnTo>
                      <a:pt x="0" y="0"/>
                    </a:lnTo>
                    <a:lnTo>
                      <a:pt x="18288" y="118872"/>
                    </a:lnTo>
                    <a:lnTo>
                      <a:pt x="36576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53" name="object 224">
                <a:extLst>
                  <a:ext uri="{FF2B5EF4-FFF2-40B4-BE49-F238E27FC236}">
                    <a16:creationId xmlns:a16="http://schemas.microsoft.com/office/drawing/2014/main" id="{14CEB9CF-4F1E-4388-A6A6-448610445E09}"/>
                  </a:ext>
                </a:extLst>
              </p:cNvPr>
              <p:cNvSpPr/>
              <p:nvPr/>
            </p:nvSpPr>
            <p:spPr>
              <a:xfrm>
                <a:off x="8044433" y="4753356"/>
                <a:ext cx="3683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119379">
                    <a:moveTo>
                      <a:pt x="18288" y="118872"/>
                    </a:moveTo>
                    <a:lnTo>
                      <a:pt x="0" y="0"/>
                    </a:lnTo>
                    <a:lnTo>
                      <a:pt x="36576" y="0"/>
                    </a:lnTo>
                    <a:lnTo>
                      <a:pt x="18288" y="118872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54" name="object 225">
                <a:extLst>
                  <a:ext uri="{FF2B5EF4-FFF2-40B4-BE49-F238E27FC236}">
                    <a16:creationId xmlns:a16="http://schemas.microsoft.com/office/drawing/2014/main" id="{009E1207-099D-4113-8765-8ED77C0992EE}"/>
                  </a:ext>
                </a:extLst>
              </p:cNvPr>
              <p:cNvSpPr/>
              <p:nvPr/>
            </p:nvSpPr>
            <p:spPr>
              <a:xfrm>
                <a:off x="8044433" y="5313426"/>
                <a:ext cx="3683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119379">
                    <a:moveTo>
                      <a:pt x="36576" y="118872"/>
                    </a:moveTo>
                    <a:lnTo>
                      <a:pt x="18288" y="0"/>
                    </a:lnTo>
                    <a:lnTo>
                      <a:pt x="0" y="118872"/>
                    </a:lnTo>
                    <a:lnTo>
                      <a:pt x="36576" y="118872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  <p:sp>
            <p:nvSpPr>
              <p:cNvPr id="1855" name="object 226">
                <a:extLst>
                  <a:ext uri="{FF2B5EF4-FFF2-40B4-BE49-F238E27FC236}">
                    <a16:creationId xmlns:a16="http://schemas.microsoft.com/office/drawing/2014/main" id="{7BCF1DEE-6681-4A88-9BFE-F3C1807D5E8A}"/>
                  </a:ext>
                </a:extLst>
              </p:cNvPr>
              <p:cNvSpPr/>
              <p:nvPr/>
            </p:nvSpPr>
            <p:spPr>
              <a:xfrm>
                <a:off x="8044433" y="5313426"/>
                <a:ext cx="36830" cy="119380"/>
              </a:xfrm>
              <a:custGeom>
                <a:avLst/>
                <a:gdLst/>
                <a:ahLst/>
                <a:cxnLst/>
                <a:rect l="l" t="t" r="r" b="b"/>
                <a:pathLst>
                  <a:path w="36829" h="119379">
                    <a:moveTo>
                      <a:pt x="18288" y="0"/>
                    </a:moveTo>
                    <a:lnTo>
                      <a:pt x="36576" y="118872"/>
                    </a:lnTo>
                    <a:lnTo>
                      <a:pt x="0" y="118872"/>
                    </a:lnTo>
                    <a:lnTo>
                      <a:pt x="18288" y="0"/>
                    </a:lnTo>
                    <a:close/>
                  </a:path>
                </a:pathLst>
              </a:custGeom>
              <a:ln w="3175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</p:grpSp>
        <p:sp>
          <p:nvSpPr>
            <p:cNvPr id="1058" name="bg object 16">
              <a:extLst>
                <a:ext uri="{FF2B5EF4-FFF2-40B4-BE49-F238E27FC236}">
                  <a16:creationId xmlns:a16="http://schemas.microsoft.com/office/drawing/2014/main" id="{8888A932-0D0C-463F-B121-417558FA006B}"/>
                </a:ext>
              </a:extLst>
            </p:cNvPr>
            <p:cNvSpPr/>
            <p:nvPr/>
          </p:nvSpPr>
          <p:spPr>
            <a:xfrm>
              <a:off x="7067550" y="4869180"/>
              <a:ext cx="676910" cy="1270"/>
            </a:xfrm>
            <a:custGeom>
              <a:avLst/>
              <a:gdLst/>
              <a:ahLst/>
              <a:cxnLst/>
              <a:rect l="l" t="t" r="r" b="b"/>
              <a:pathLst>
                <a:path w="676909" h="1270">
                  <a:moveTo>
                    <a:pt x="676655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59" name="bg object 17">
              <a:extLst>
                <a:ext uri="{FF2B5EF4-FFF2-40B4-BE49-F238E27FC236}">
                  <a16:creationId xmlns:a16="http://schemas.microsoft.com/office/drawing/2014/main" id="{1A001B93-3061-4F33-A22D-8DA7B1F74A93}"/>
                </a:ext>
              </a:extLst>
            </p:cNvPr>
            <p:cNvSpPr/>
            <p:nvPr/>
          </p:nvSpPr>
          <p:spPr>
            <a:xfrm>
              <a:off x="7639812" y="4907280"/>
              <a:ext cx="9525" cy="370840"/>
            </a:xfrm>
            <a:custGeom>
              <a:avLst/>
              <a:gdLst/>
              <a:ahLst/>
              <a:cxnLst/>
              <a:rect l="l" t="t" r="r" b="b"/>
              <a:pathLst>
                <a:path w="9525" h="370839">
                  <a:moveTo>
                    <a:pt x="9144" y="0"/>
                  </a:moveTo>
                  <a:lnTo>
                    <a:pt x="0" y="37033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60" name="bg object 18">
              <a:extLst>
                <a:ext uri="{FF2B5EF4-FFF2-40B4-BE49-F238E27FC236}">
                  <a16:creationId xmlns:a16="http://schemas.microsoft.com/office/drawing/2014/main" id="{2B38E523-333B-46BD-B023-236F982828AC}"/>
                </a:ext>
              </a:extLst>
            </p:cNvPr>
            <p:cNvSpPr/>
            <p:nvPr/>
          </p:nvSpPr>
          <p:spPr>
            <a:xfrm>
              <a:off x="7614666" y="4872228"/>
              <a:ext cx="34290" cy="35560"/>
            </a:xfrm>
            <a:custGeom>
              <a:avLst/>
              <a:gdLst/>
              <a:ahLst/>
              <a:cxnLst/>
              <a:rect l="l" t="t" r="r" b="b"/>
              <a:pathLst>
                <a:path w="34290" h="35560">
                  <a:moveTo>
                    <a:pt x="0" y="0"/>
                  </a:moveTo>
                  <a:lnTo>
                    <a:pt x="34290" y="3505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61" name="bg object 19">
              <a:extLst>
                <a:ext uri="{FF2B5EF4-FFF2-40B4-BE49-F238E27FC236}">
                  <a16:creationId xmlns:a16="http://schemas.microsoft.com/office/drawing/2014/main" id="{EF8D37FC-E7BF-4DFC-B8EE-2EA09EF0CCA5}"/>
                </a:ext>
              </a:extLst>
            </p:cNvPr>
            <p:cNvSpPr/>
            <p:nvPr/>
          </p:nvSpPr>
          <p:spPr>
            <a:xfrm>
              <a:off x="7239000" y="4872228"/>
              <a:ext cx="375920" cy="1270"/>
            </a:xfrm>
            <a:custGeom>
              <a:avLst/>
              <a:gdLst/>
              <a:ahLst/>
              <a:cxnLst/>
              <a:rect l="l" t="t" r="r" b="b"/>
              <a:pathLst>
                <a:path w="375920" h="1270">
                  <a:moveTo>
                    <a:pt x="0" y="762"/>
                  </a:moveTo>
                  <a:lnTo>
                    <a:pt x="37566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62" name="bg object 20">
              <a:extLst>
                <a:ext uri="{FF2B5EF4-FFF2-40B4-BE49-F238E27FC236}">
                  <a16:creationId xmlns:a16="http://schemas.microsoft.com/office/drawing/2014/main" id="{D6E2B776-D1CA-43DF-BDB7-D0177701BE7C}"/>
                </a:ext>
              </a:extLst>
            </p:cNvPr>
            <p:cNvSpPr/>
            <p:nvPr/>
          </p:nvSpPr>
          <p:spPr>
            <a:xfrm>
              <a:off x="7202424" y="4872990"/>
              <a:ext cx="36830" cy="35560"/>
            </a:xfrm>
            <a:custGeom>
              <a:avLst/>
              <a:gdLst/>
              <a:ahLst/>
              <a:cxnLst/>
              <a:rect l="l" t="t" r="r" b="b"/>
              <a:pathLst>
                <a:path w="36829" h="35560">
                  <a:moveTo>
                    <a:pt x="0" y="35051"/>
                  </a:moveTo>
                  <a:lnTo>
                    <a:pt x="3657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63" name="bg object 21">
              <a:extLst>
                <a:ext uri="{FF2B5EF4-FFF2-40B4-BE49-F238E27FC236}">
                  <a16:creationId xmlns:a16="http://schemas.microsoft.com/office/drawing/2014/main" id="{F090716D-DDB2-4C31-AD1B-BB19E3E91D22}"/>
                </a:ext>
              </a:extLst>
            </p:cNvPr>
            <p:cNvSpPr/>
            <p:nvPr/>
          </p:nvSpPr>
          <p:spPr>
            <a:xfrm>
              <a:off x="7192518" y="4908042"/>
              <a:ext cx="10160" cy="370840"/>
            </a:xfrm>
            <a:custGeom>
              <a:avLst/>
              <a:gdLst/>
              <a:ahLst/>
              <a:cxnLst/>
              <a:rect l="l" t="t" r="r" b="b"/>
              <a:pathLst>
                <a:path w="10159" h="370839">
                  <a:moveTo>
                    <a:pt x="0" y="370332"/>
                  </a:moveTo>
                  <a:lnTo>
                    <a:pt x="4571" y="185166"/>
                  </a:lnTo>
                  <a:lnTo>
                    <a:pt x="990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64" name="bg object 22">
              <a:extLst>
                <a:ext uri="{FF2B5EF4-FFF2-40B4-BE49-F238E27FC236}">
                  <a16:creationId xmlns:a16="http://schemas.microsoft.com/office/drawing/2014/main" id="{2D10BD0A-B5AE-44C7-B810-32CD66E54FA8}"/>
                </a:ext>
              </a:extLst>
            </p:cNvPr>
            <p:cNvSpPr/>
            <p:nvPr/>
          </p:nvSpPr>
          <p:spPr>
            <a:xfrm>
              <a:off x="7192518" y="5278374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35051" y="3505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65" name="bg object 23">
              <a:extLst>
                <a:ext uri="{FF2B5EF4-FFF2-40B4-BE49-F238E27FC236}">
                  <a16:creationId xmlns:a16="http://schemas.microsoft.com/office/drawing/2014/main" id="{ADFEACE7-29E3-4379-855A-F46D43C8687B}"/>
                </a:ext>
              </a:extLst>
            </p:cNvPr>
            <p:cNvSpPr/>
            <p:nvPr/>
          </p:nvSpPr>
          <p:spPr>
            <a:xfrm>
              <a:off x="7227570" y="5313426"/>
              <a:ext cx="375920" cy="0"/>
            </a:xfrm>
            <a:custGeom>
              <a:avLst/>
              <a:gdLst/>
              <a:ahLst/>
              <a:cxnLst/>
              <a:rect l="l" t="t" r="r" b="b"/>
              <a:pathLst>
                <a:path w="375920">
                  <a:moveTo>
                    <a:pt x="37566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1066" name="bg object 24">
              <a:extLst>
                <a:ext uri="{FF2B5EF4-FFF2-40B4-BE49-F238E27FC236}">
                  <a16:creationId xmlns:a16="http://schemas.microsoft.com/office/drawing/2014/main" id="{2CCD5DE3-1F44-4A31-8F7D-E034E1755EF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00950" y="5275326"/>
              <a:ext cx="143255" cy="156972"/>
            </a:xfrm>
            <a:prstGeom prst="rect">
              <a:avLst/>
            </a:prstGeom>
          </p:spPr>
        </p:pic>
        <p:sp>
          <p:nvSpPr>
            <p:cNvPr id="1067" name="bg object 25">
              <a:extLst>
                <a:ext uri="{FF2B5EF4-FFF2-40B4-BE49-F238E27FC236}">
                  <a16:creationId xmlns:a16="http://schemas.microsoft.com/office/drawing/2014/main" id="{6BAED124-7614-4C7F-A47D-EB1CD53D4B8F}"/>
                </a:ext>
              </a:extLst>
            </p:cNvPr>
            <p:cNvSpPr/>
            <p:nvPr/>
          </p:nvSpPr>
          <p:spPr>
            <a:xfrm>
              <a:off x="7227570" y="5320284"/>
              <a:ext cx="375920" cy="0"/>
            </a:xfrm>
            <a:custGeom>
              <a:avLst/>
              <a:gdLst/>
              <a:ahLst/>
              <a:cxnLst/>
              <a:rect l="l" t="t" r="r" b="b"/>
              <a:pathLst>
                <a:path w="375920">
                  <a:moveTo>
                    <a:pt x="0" y="0"/>
                  </a:moveTo>
                  <a:lnTo>
                    <a:pt x="37566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1068" name="bg object 26">
              <a:extLst>
                <a:ext uri="{FF2B5EF4-FFF2-40B4-BE49-F238E27FC236}">
                  <a16:creationId xmlns:a16="http://schemas.microsoft.com/office/drawing/2014/main" id="{15650203-C92D-48F7-8D7E-96D29CE8186E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68312" y="5317998"/>
              <a:ext cx="161544" cy="122682"/>
            </a:xfrm>
            <a:prstGeom prst="rect">
              <a:avLst/>
            </a:prstGeom>
          </p:spPr>
        </p:pic>
        <p:sp>
          <p:nvSpPr>
            <p:cNvPr id="1069" name="bg object 27">
              <a:extLst>
                <a:ext uri="{FF2B5EF4-FFF2-40B4-BE49-F238E27FC236}">
                  <a16:creationId xmlns:a16="http://schemas.microsoft.com/office/drawing/2014/main" id="{A432CDEB-49DB-48FD-A918-79D606639FF6}"/>
                </a:ext>
              </a:extLst>
            </p:cNvPr>
            <p:cNvSpPr/>
            <p:nvPr/>
          </p:nvSpPr>
          <p:spPr>
            <a:xfrm>
              <a:off x="7185660" y="4908042"/>
              <a:ext cx="9525" cy="370840"/>
            </a:xfrm>
            <a:custGeom>
              <a:avLst/>
              <a:gdLst/>
              <a:ahLst/>
              <a:cxnLst/>
              <a:rect l="l" t="t" r="r" b="b"/>
              <a:pathLst>
                <a:path w="9525" h="370839">
                  <a:moveTo>
                    <a:pt x="9144" y="0"/>
                  </a:moveTo>
                  <a:lnTo>
                    <a:pt x="0" y="37033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70" name="bg object 28">
              <a:extLst>
                <a:ext uri="{FF2B5EF4-FFF2-40B4-BE49-F238E27FC236}">
                  <a16:creationId xmlns:a16="http://schemas.microsoft.com/office/drawing/2014/main" id="{701B6371-80F3-4BFD-8617-3EE1F6C6D31D}"/>
                </a:ext>
              </a:extLst>
            </p:cNvPr>
            <p:cNvSpPr/>
            <p:nvPr/>
          </p:nvSpPr>
          <p:spPr>
            <a:xfrm>
              <a:off x="7160514" y="4872990"/>
              <a:ext cx="34290" cy="35560"/>
            </a:xfrm>
            <a:custGeom>
              <a:avLst/>
              <a:gdLst/>
              <a:ahLst/>
              <a:cxnLst/>
              <a:rect l="l" t="t" r="r" b="b"/>
              <a:pathLst>
                <a:path w="34290" h="35560">
                  <a:moveTo>
                    <a:pt x="0" y="0"/>
                  </a:moveTo>
                  <a:lnTo>
                    <a:pt x="34290" y="3505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71" name="bg object 29">
              <a:extLst>
                <a:ext uri="{FF2B5EF4-FFF2-40B4-BE49-F238E27FC236}">
                  <a16:creationId xmlns:a16="http://schemas.microsoft.com/office/drawing/2014/main" id="{6F2659A4-5FE7-465B-A2EF-8AF72A3A6492}"/>
                </a:ext>
              </a:extLst>
            </p:cNvPr>
            <p:cNvSpPr/>
            <p:nvPr/>
          </p:nvSpPr>
          <p:spPr>
            <a:xfrm>
              <a:off x="7065264" y="4872990"/>
              <a:ext cx="95250" cy="0"/>
            </a:xfrm>
            <a:custGeom>
              <a:avLst/>
              <a:gdLst/>
              <a:ahLst/>
              <a:cxnLst/>
              <a:rect l="l" t="t" r="r" b="b"/>
              <a:pathLst>
                <a:path w="95250">
                  <a:moveTo>
                    <a:pt x="0" y="0"/>
                  </a:moveTo>
                  <a:lnTo>
                    <a:pt x="9525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72" name="bg object 30">
              <a:extLst>
                <a:ext uri="{FF2B5EF4-FFF2-40B4-BE49-F238E27FC236}">
                  <a16:creationId xmlns:a16="http://schemas.microsoft.com/office/drawing/2014/main" id="{50773CCA-F057-4E33-8BBB-D5DCF25AFCCB}"/>
                </a:ext>
              </a:extLst>
            </p:cNvPr>
            <p:cNvSpPr/>
            <p:nvPr/>
          </p:nvSpPr>
          <p:spPr>
            <a:xfrm>
              <a:off x="7063740" y="5313426"/>
              <a:ext cx="85725" cy="0"/>
            </a:xfrm>
            <a:custGeom>
              <a:avLst/>
              <a:gdLst/>
              <a:ahLst/>
              <a:cxnLst/>
              <a:rect l="l" t="t" r="r" b="b"/>
              <a:pathLst>
                <a:path w="85725">
                  <a:moveTo>
                    <a:pt x="85344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73" name="bg object 31">
              <a:extLst>
                <a:ext uri="{FF2B5EF4-FFF2-40B4-BE49-F238E27FC236}">
                  <a16:creationId xmlns:a16="http://schemas.microsoft.com/office/drawing/2014/main" id="{DC2707A9-311C-49C0-BB7F-927EA48C9263}"/>
                </a:ext>
              </a:extLst>
            </p:cNvPr>
            <p:cNvSpPr/>
            <p:nvPr/>
          </p:nvSpPr>
          <p:spPr>
            <a:xfrm>
              <a:off x="7149084" y="5278374"/>
              <a:ext cx="36830" cy="35560"/>
            </a:xfrm>
            <a:custGeom>
              <a:avLst/>
              <a:gdLst/>
              <a:ahLst/>
              <a:cxnLst/>
              <a:rect l="l" t="t" r="r" b="b"/>
              <a:pathLst>
                <a:path w="36829" h="35560">
                  <a:moveTo>
                    <a:pt x="36575" y="0"/>
                  </a:moveTo>
                  <a:lnTo>
                    <a:pt x="0" y="3505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74" name="bg object 32">
              <a:extLst>
                <a:ext uri="{FF2B5EF4-FFF2-40B4-BE49-F238E27FC236}">
                  <a16:creationId xmlns:a16="http://schemas.microsoft.com/office/drawing/2014/main" id="{891901CF-51C4-4535-B85C-49FAED911768}"/>
                </a:ext>
              </a:extLst>
            </p:cNvPr>
            <p:cNvSpPr/>
            <p:nvPr/>
          </p:nvSpPr>
          <p:spPr>
            <a:xfrm>
              <a:off x="7693152" y="4872228"/>
              <a:ext cx="53340" cy="0"/>
            </a:xfrm>
            <a:custGeom>
              <a:avLst/>
              <a:gdLst/>
              <a:ahLst/>
              <a:cxnLst/>
              <a:rect l="l" t="t" r="r" b="b"/>
              <a:pathLst>
                <a:path w="53340">
                  <a:moveTo>
                    <a:pt x="0" y="0"/>
                  </a:moveTo>
                  <a:lnTo>
                    <a:pt x="5334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75" name="bg object 33">
              <a:extLst>
                <a:ext uri="{FF2B5EF4-FFF2-40B4-BE49-F238E27FC236}">
                  <a16:creationId xmlns:a16="http://schemas.microsoft.com/office/drawing/2014/main" id="{14A32A7C-E669-444B-BCA0-C2790212A20A}"/>
                </a:ext>
              </a:extLst>
            </p:cNvPr>
            <p:cNvSpPr/>
            <p:nvPr/>
          </p:nvSpPr>
          <p:spPr>
            <a:xfrm>
              <a:off x="7656576" y="4872228"/>
              <a:ext cx="36830" cy="35560"/>
            </a:xfrm>
            <a:custGeom>
              <a:avLst/>
              <a:gdLst/>
              <a:ahLst/>
              <a:cxnLst/>
              <a:rect l="l" t="t" r="r" b="b"/>
              <a:pathLst>
                <a:path w="36829" h="35560">
                  <a:moveTo>
                    <a:pt x="0" y="35051"/>
                  </a:moveTo>
                  <a:lnTo>
                    <a:pt x="3657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76" name="bg object 34">
              <a:extLst>
                <a:ext uri="{FF2B5EF4-FFF2-40B4-BE49-F238E27FC236}">
                  <a16:creationId xmlns:a16="http://schemas.microsoft.com/office/drawing/2014/main" id="{6B2713B9-1D52-4CAE-9DA1-EFC7BE6D51AA}"/>
                </a:ext>
              </a:extLst>
            </p:cNvPr>
            <p:cNvSpPr/>
            <p:nvPr/>
          </p:nvSpPr>
          <p:spPr>
            <a:xfrm>
              <a:off x="7646670" y="4907280"/>
              <a:ext cx="10160" cy="370840"/>
            </a:xfrm>
            <a:custGeom>
              <a:avLst/>
              <a:gdLst/>
              <a:ahLst/>
              <a:cxnLst/>
              <a:rect l="l" t="t" r="r" b="b"/>
              <a:pathLst>
                <a:path w="10159" h="370839">
                  <a:moveTo>
                    <a:pt x="0" y="370331"/>
                  </a:moveTo>
                  <a:lnTo>
                    <a:pt x="4571" y="185165"/>
                  </a:lnTo>
                  <a:lnTo>
                    <a:pt x="990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77" name="bg object 35">
              <a:extLst>
                <a:ext uri="{FF2B5EF4-FFF2-40B4-BE49-F238E27FC236}">
                  <a16:creationId xmlns:a16="http://schemas.microsoft.com/office/drawing/2014/main" id="{8206FD60-50BC-43B8-B484-E7F363A0C81F}"/>
                </a:ext>
              </a:extLst>
            </p:cNvPr>
            <p:cNvSpPr/>
            <p:nvPr/>
          </p:nvSpPr>
          <p:spPr>
            <a:xfrm>
              <a:off x="7646670" y="5277612"/>
              <a:ext cx="35560" cy="36195"/>
            </a:xfrm>
            <a:custGeom>
              <a:avLst/>
              <a:gdLst/>
              <a:ahLst/>
              <a:cxnLst/>
              <a:rect l="l" t="t" r="r" b="b"/>
              <a:pathLst>
                <a:path w="35559" h="36195">
                  <a:moveTo>
                    <a:pt x="35051" y="35813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78" name="bg object 36">
              <a:extLst>
                <a:ext uri="{FF2B5EF4-FFF2-40B4-BE49-F238E27FC236}">
                  <a16:creationId xmlns:a16="http://schemas.microsoft.com/office/drawing/2014/main" id="{18B72CC9-0018-4584-8B88-EA8184840739}"/>
                </a:ext>
              </a:extLst>
            </p:cNvPr>
            <p:cNvSpPr/>
            <p:nvPr/>
          </p:nvSpPr>
          <p:spPr>
            <a:xfrm>
              <a:off x="7681722" y="5313426"/>
              <a:ext cx="67310" cy="0"/>
            </a:xfrm>
            <a:custGeom>
              <a:avLst/>
              <a:gdLst/>
              <a:ahLst/>
              <a:cxnLst/>
              <a:rect l="l" t="t" r="r" b="b"/>
              <a:pathLst>
                <a:path w="67309">
                  <a:moveTo>
                    <a:pt x="67055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1079" name="bg object 37">
              <a:extLst>
                <a:ext uri="{FF2B5EF4-FFF2-40B4-BE49-F238E27FC236}">
                  <a16:creationId xmlns:a16="http://schemas.microsoft.com/office/drawing/2014/main" id="{D5BF443E-6276-48C1-BC77-5F54E4ED940A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43063" y="4868037"/>
              <a:ext cx="70866" cy="227837"/>
            </a:xfrm>
            <a:prstGeom prst="rect">
              <a:avLst/>
            </a:prstGeom>
          </p:spPr>
        </p:pic>
        <p:sp>
          <p:nvSpPr>
            <p:cNvPr id="1080" name="bg object 38">
              <a:extLst>
                <a:ext uri="{FF2B5EF4-FFF2-40B4-BE49-F238E27FC236}">
                  <a16:creationId xmlns:a16="http://schemas.microsoft.com/office/drawing/2014/main" id="{E78B6972-D7AC-46A8-85B4-CE79A23D4C2F}"/>
                </a:ext>
              </a:extLst>
            </p:cNvPr>
            <p:cNvSpPr/>
            <p:nvPr/>
          </p:nvSpPr>
          <p:spPr>
            <a:xfrm>
              <a:off x="6999732" y="4869942"/>
              <a:ext cx="813435" cy="631190"/>
            </a:xfrm>
            <a:custGeom>
              <a:avLst/>
              <a:gdLst/>
              <a:ahLst/>
              <a:cxnLst/>
              <a:rect l="l" t="t" r="r" b="b"/>
              <a:pathLst>
                <a:path w="813434" h="631189">
                  <a:moveTo>
                    <a:pt x="67818" y="0"/>
                  </a:moveTo>
                  <a:lnTo>
                    <a:pt x="67818" y="762"/>
                  </a:lnTo>
                  <a:lnTo>
                    <a:pt x="67056" y="762"/>
                  </a:lnTo>
                  <a:lnTo>
                    <a:pt x="67056" y="1524"/>
                  </a:lnTo>
                  <a:lnTo>
                    <a:pt x="66294" y="2286"/>
                  </a:lnTo>
                  <a:lnTo>
                    <a:pt x="65532" y="3048"/>
                  </a:lnTo>
                  <a:lnTo>
                    <a:pt x="65532" y="3810"/>
                  </a:lnTo>
                  <a:lnTo>
                    <a:pt x="64770" y="4572"/>
                  </a:lnTo>
                  <a:lnTo>
                    <a:pt x="64008" y="5334"/>
                  </a:lnTo>
                  <a:lnTo>
                    <a:pt x="64008" y="6096"/>
                  </a:lnTo>
                  <a:lnTo>
                    <a:pt x="63246" y="6858"/>
                  </a:lnTo>
                  <a:lnTo>
                    <a:pt x="63246" y="7620"/>
                  </a:lnTo>
                  <a:lnTo>
                    <a:pt x="62484" y="8382"/>
                  </a:lnTo>
                  <a:lnTo>
                    <a:pt x="62484" y="9144"/>
                  </a:lnTo>
                  <a:lnTo>
                    <a:pt x="61722" y="9144"/>
                  </a:lnTo>
                  <a:lnTo>
                    <a:pt x="61722" y="9906"/>
                  </a:lnTo>
                  <a:lnTo>
                    <a:pt x="60198" y="11430"/>
                  </a:lnTo>
                  <a:lnTo>
                    <a:pt x="60198" y="12192"/>
                  </a:lnTo>
                  <a:lnTo>
                    <a:pt x="59436" y="12954"/>
                  </a:lnTo>
                  <a:lnTo>
                    <a:pt x="59436" y="13716"/>
                  </a:lnTo>
                  <a:lnTo>
                    <a:pt x="58674" y="13716"/>
                  </a:lnTo>
                  <a:lnTo>
                    <a:pt x="58674" y="14478"/>
                  </a:lnTo>
                  <a:lnTo>
                    <a:pt x="57912" y="15240"/>
                  </a:lnTo>
                  <a:lnTo>
                    <a:pt x="57912" y="16002"/>
                  </a:lnTo>
                  <a:lnTo>
                    <a:pt x="57150" y="16764"/>
                  </a:lnTo>
                  <a:lnTo>
                    <a:pt x="57150" y="17526"/>
                  </a:lnTo>
                  <a:lnTo>
                    <a:pt x="55626" y="19050"/>
                  </a:lnTo>
                  <a:lnTo>
                    <a:pt x="55626" y="19812"/>
                  </a:lnTo>
                  <a:lnTo>
                    <a:pt x="54864" y="20574"/>
                  </a:lnTo>
                  <a:lnTo>
                    <a:pt x="54864" y="21336"/>
                  </a:lnTo>
                  <a:lnTo>
                    <a:pt x="54102" y="22098"/>
                  </a:lnTo>
                  <a:lnTo>
                    <a:pt x="54102" y="22860"/>
                  </a:lnTo>
                  <a:lnTo>
                    <a:pt x="52578" y="24384"/>
                  </a:lnTo>
                  <a:lnTo>
                    <a:pt x="52578" y="25146"/>
                  </a:lnTo>
                  <a:lnTo>
                    <a:pt x="51816" y="25908"/>
                  </a:lnTo>
                  <a:lnTo>
                    <a:pt x="51816" y="26670"/>
                  </a:lnTo>
                  <a:lnTo>
                    <a:pt x="51054" y="27432"/>
                  </a:lnTo>
                  <a:lnTo>
                    <a:pt x="51054" y="28194"/>
                  </a:lnTo>
                  <a:lnTo>
                    <a:pt x="49530" y="29718"/>
                  </a:lnTo>
                  <a:lnTo>
                    <a:pt x="49530" y="30480"/>
                  </a:lnTo>
                  <a:lnTo>
                    <a:pt x="48768" y="31242"/>
                  </a:lnTo>
                  <a:lnTo>
                    <a:pt x="48768" y="32004"/>
                  </a:lnTo>
                  <a:lnTo>
                    <a:pt x="47358" y="33578"/>
                  </a:lnTo>
                  <a:lnTo>
                    <a:pt x="47129" y="35763"/>
                  </a:lnTo>
                  <a:lnTo>
                    <a:pt x="45720" y="37338"/>
                  </a:lnTo>
                  <a:lnTo>
                    <a:pt x="45720" y="38100"/>
                  </a:lnTo>
                  <a:lnTo>
                    <a:pt x="44958" y="38862"/>
                  </a:lnTo>
                  <a:lnTo>
                    <a:pt x="44958" y="39624"/>
                  </a:lnTo>
                  <a:lnTo>
                    <a:pt x="44196" y="40386"/>
                  </a:lnTo>
                  <a:lnTo>
                    <a:pt x="43434" y="41148"/>
                  </a:lnTo>
                  <a:lnTo>
                    <a:pt x="43434" y="42672"/>
                  </a:lnTo>
                  <a:lnTo>
                    <a:pt x="42672" y="43434"/>
                  </a:lnTo>
                  <a:lnTo>
                    <a:pt x="42672" y="44196"/>
                  </a:lnTo>
                  <a:lnTo>
                    <a:pt x="41910" y="44958"/>
                  </a:lnTo>
                  <a:lnTo>
                    <a:pt x="41910" y="45720"/>
                  </a:lnTo>
                  <a:lnTo>
                    <a:pt x="41148" y="46482"/>
                  </a:lnTo>
                  <a:lnTo>
                    <a:pt x="41148" y="47244"/>
                  </a:lnTo>
                  <a:lnTo>
                    <a:pt x="40386" y="47244"/>
                  </a:lnTo>
                  <a:lnTo>
                    <a:pt x="40386" y="48768"/>
                  </a:lnTo>
                  <a:lnTo>
                    <a:pt x="39624" y="49530"/>
                  </a:lnTo>
                  <a:lnTo>
                    <a:pt x="39624" y="50292"/>
                  </a:lnTo>
                  <a:lnTo>
                    <a:pt x="38862" y="51053"/>
                  </a:lnTo>
                  <a:lnTo>
                    <a:pt x="38862" y="51816"/>
                  </a:lnTo>
                  <a:lnTo>
                    <a:pt x="38100" y="52577"/>
                  </a:lnTo>
                  <a:lnTo>
                    <a:pt x="38100" y="54102"/>
                  </a:lnTo>
                  <a:lnTo>
                    <a:pt x="36576" y="55626"/>
                  </a:lnTo>
                  <a:lnTo>
                    <a:pt x="36576" y="56388"/>
                  </a:lnTo>
                  <a:lnTo>
                    <a:pt x="35814" y="57150"/>
                  </a:lnTo>
                  <a:lnTo>
                    <a:pt x="35814" y="58674"/>
                  </a:lnTo>
                  <a:lnTo>
                    <a:pt x="35052" y="59436"/>
                  </a:lnTo>
                  <a:lnTo>
                    <a:pt x="35052" y="60198"/>
                  </a:lnTo>
                  <a:lnTo>
                    <a:pt x="34290" y="60960"/>
                  </a:lnTo>
                  <a:lnTo>
                    <a:pt x="34290" y="62484"/>
                  </a:lnTo>
                  <a:lnTo>
                    <a:pt x="32766" y="64008"/>
                  </a:lnTo>
                  <a:lnTo>
                    <a:pt x="32766" y="65532"/>
                  </a:lnTo>
                  <a:lnTo>
                    <a:pt x="32004" y="66294"/>
                  </a:lnTo>
                  <a:lnTo>
                    <a:pt x="32004" y="67056"/>
                  </a:lnTo>
                  <a:lnTo>
                    <a:pt x="31242" y="67818"/>
                  </a:lnTo>
                  <a:lnTo>
                    <a:pt x="31242" y="69342"/>
                  </a:lnTo>
                  <a:lnTo>
                    <a:pt x="30480" y="70104"/>
                  </a:lnTo>
                  <a:lnTo>
                    <a:pt x="30480" y="71628"/>
                  </a:lnTo>
                  <a:lnTo>
                    <a:pt x="29718" y="72390"/>
                  </a:lnTo>
                  <a:lnTo>
                    <a:pt x="29718" y="73152"/>
                  </a:lnTo>
                  <a:lnTo>
                    <a:pt x="28956" y="73152"/>
                  </a:lnTo>
                  <a:lnTo>
                    <a:pt x="28956" y="74676"/>
                  </a:lnTo>
                  <a:lnTo>
                    <a:pt x="28194" y="75438"/>
                  </a:lnTo>
                  <a:lnTo>
                    <a:pt x="28194" y="76962"/>
                  </a:lnTo>
                  <a:lnTo>
                    <a:pt x="27432" y="77724"/>
                  </a:lnTo>
                  <a:lnTo>
                    <a:pt x="27432" y="78486"/>
                  </a:lnTo>
                  <a:lnTo>
                    <a:pt x="26670" y="79248"/>
                  </a:lnTo>
                  <a:lnTo>
                    <a:pt x="26670" y="80772"/>
                  </a:lnTo>
                  <a:lnTo>
                    <a:pt x="25908" y="81534"/>
                  </a:lnTo>
                  <a:lnTo>
                    <a:pt x="25908" y="83058"/>
                  </a:lnTo>
                  <a:lnTo>
                    <a:pt x="25146" y="83820"/>
                  </a:lnTo>
                  <a:lnTo>
                    <a:pt x="25146" y="84582"/>
                  </a:lnTo>
                  <a:lnTo>
                    <a:pt x="24384" y="85344"/>
                  </a:lnTo>
                  <a:lnTo>
                    <a:pt x="24384" y="86868"/>
                  </a:lnTo>
                  <a:lnTo>
                    <a:pt x="23622" y="87630"/>
                  </a:lnTo>
                  <a:lnTo>
                    <a:pt x="23622" y="89154"/>
                  </a:lnTo>
                  <a:lnTo>
                    <a:pt x="22860" y="89916"/>
                  </a:lnTo>
                  <a:lnTo>
                    <a:pt x="22860" y="91440"/>
                  </a:lnTo>
                  <a:lnTo>
                    <a:pt x="22098" y="92202"/>
                  </a:lnTo>
                  <a:lnTo>
                    <a:pt x="22098" y="93726"/>
                  </a:lnTo>
                  <a:lnTo>
                    <a:pt x="21336" y="94488"/>
                  </a:lnTo>
                  <a:lnTo>
                    <a:pt x="21336" y="96012"/>
                  </a:lnTo>
                  <a:lnTo>
                    <a:pt x="20574" y="96774"/>
                  </a:lnTo>
                  <a:lnTo>
                    <a:pt x="20574" y="98298"/>
                  </a:lnTo>
                  <a:lnTo>
                    <a:pt x="19812" y="98298"/>
                  </a:lnTo>
                  <a:lnTo>
                    <a:pt x="19812" y="99822"/>
                  </a:lnTo>
                  <a:lnTo>
                    <a:pt x="19050" y="100584"/>
                  </a:lnTo>
                  <a:lnTo>
                    <a:pt x="19050" y="102870"/>
                  </a:lnTo>
                  <a:lnTo>
                    <a:pt x="18288" y="103632"/>
                  </a:lnTo>
                  <a:lnTo>
                    <a:pt x="18288" y="105155"/>
                  </a:lnTo>
                  <a:lnTo>
                    <a:pt x="17526" y="105918"/>
                  </a:lnTo>
                  <a:lnTo>
                    <a:pt x="17526" y="107442"/>
                  </a:lnTo>
                  <a:lnTo>
                    <a:pt x="16764" y="108204"/>
                  </a:lnTo>
                  <a:lnTo>
                    <a:pt x="16764" y="110489"/>
                  </a:lnTo>
                  <a:lnTo>
                    <a:pt x="16002" y="111252"/>
                  </a:lnTo>
                  <a:lnTo>
                    <a:pt x="16002" y="112776"/>
                  </a:lnTo>
                  <a:lnTo>
                    <a:pt x="15240" y="113538"/>
                  </a:lnTo>
                  <a:lnTo>
                    <a:pt x="15240" y="115823"/>
                  </a:lnTo>
                  <a:lnTo>
                    <a:pt x="14478" y="116586"/>
                  </a:lnTo>
                  <a:lnTo>
                    <a:pt x="14478" y="118110"/>
                  </a:lnTo>
                  <a:lnTo>
                    <a:pt x="13716" y="118872"/>
                  </a:lnTo>
                  <a:lnTo>
                    <a:pt x="13716" y="121157"/>
                  </a:lnTo>
                  <a:lnTo>
                    <a:pt x="12954" y="121920"/>
                  </a:lnTo>
                  <a:lnTo>
                    <a:pt x="12954" y="124205"/>
                  </a:lnTo>
                  <a:lnTo>
                    <a:pt x="12192" y="124968"/>
                  </a:lnTo>
                  <a:lnTo>
                    <a:pt x="12192" y="127254"/>
                  </a:lnTo>
                  <a:lnTo>
                    <a:pt x="11430" y="128016"/>
                  </a:lnTo>
                  <a:lnTo>
                    <a:pt x="11430" y="130302"/>
                  </a:lnTo>
                  <a:lnTo>
                    <a:pt x="10668" y="131064"/>
                  </a:lnTo>
                  <a:lnTo>
                    <a:pt x="10668" y="133350"/>
                  </a:lnTo>
                  <a:lnTo>
                    <a:pt x="9906" y="134112"/>
                  </a:lnTo>
                  <a:lnTo>
                    <a:pt x="9906" y="137160"/>
                  </a:lnTo>
                  <a:lnTo>
                    <a:pt x="9144" y="137922"/>
                  </a:lnTo>
                  <a:lnTo>
                    <a:pt x="9144" y="140970"/>
                  </a:lnTo>
                  <a:lnTo>
                    <a:pt x="8382" y="141732"/>
                  </a:lnTo>
                  <a:lnTo>
                    <a:pt x="8382" y="144780"/>
                  </a:lnTo>
                  <a:lnTo>
                    <a:pt x="7620" y="145542"/>
                  </a:lnTo>
                  <a:lnTo>
                    <a:pt x="7620" y="148590"/>
                  </a:lnTo>
                  <a:lnTo>
                    <a:pt x="6858" y="149352"/>
                  </a:lnTo>
                  <a:lnTo>
                    <a:pt x="6858" y="151638"/>
                  </a:lnTo>
                  <a:lnTo>
                    <a:pt x="6096" y="152400"/>
                  </a:lnTo>
                  <a:lnTo>
                    <a:pt x="6096" y="156210"/>
                  </a:lnTo>
                  <a:lnTo>
                    <a:pt x="5334" y="156972"/>
                  </a:lnTo>
                  <a:lnTo>
                    <a:pt x="5334" y="160782"/>
                  </a:lnTo>
                  <a:lnTo>
                    <a:pt x="4572" y="161544"/>
                  </a:lnTo>
                  <a:lnTo>
                    <a:pt x="4572" y="166116"/>
                  </a:lnTo>
                  <a:lnTo>
                    <a:pt x="3810" y="166878"/>
                  </a:lnTo>
                  <a:lnTo>
                    <a:pt x="3810" y="171450"/>
                  </a:lnTo>
                  <a:lnTo>
                    <a:pt x="3048" y="172212"/>
                  </a:lnTo>
                  <a:lnTo>
                    <a:pt x="3048" y="177546"/>
                  </a:lnTo>
                  <a:lnTo>
                    <a:pt x="2286" y="178308"/>
                  </a:lnTo>
                  <a:lnTo>
                    <a:pt x="2286" y="185166"/>
                  </a:lnTo>
                  <a:lnTo>
                    <a:pt x="1524" y="185928"/>
                  </a:lnTo>
                  <a:lnTo>
                    <a:pt x="1524" y="193548"/>
                  </a:lnTo>
                  <a:lnTo>
                    <a:pt x="762" y="194310"/>
                  </a:lnTo>
                  <a:lnTo>
                    <a:pt x="762" y="199644"/>
                  </a:lnTo>
                  <a:lnTo>
                    <a:pt x="762" y="201676"/>
                  </a:lnTo>
                  <a:lnTo>
                    <a:pt x="762" y="203708"/>
                  </a:lnTo>
                  <a:lnTo>
                    <a:pt x="762" y="205740"/>
                  </a:lnTo>
                  <a:lnTo>
                    <a:pt x="762" y="206502"/>
                  </a:lnTo>
                  <a:lnTo>
                    <a:pt x="0" y="207264"/>
                  </a:lnTo>
                  <a:lnTo>
                    <a:pt x="0" y="241554"/>
                  </a:lnTo>
                  <a:lnTo>
                    <a:pt x="762" y="242315"/>
                  </a:lnTo>
                  <a:lnTo>
                    <a:pt x="762" y="254508"/>
                  </a:lnTo>
                  <a:lnTo>
                    <a:pt x="1524" y="255270"/>
                  </a:lnTo>
                  <a:lnTo>
                    <a:pt x="1524" y="256794"/>
                  </a:lnTo>
                  <a:lnTo>
                    <a:pt x="1524" y="258826"/>
                  </a:lnTo>
                  <a:lnTo>
                    <a:pt x="1524" y="260858"/>
                  </a:lnTo>
                  <a:lnTo>
                    <a:pt x="1524" y="262890"/>
                  </a:lnTo>
                  <a:lnTo>
                    <a:pt x="1524" y="263652"/>
                  </a:lnTo>
                  <a:lnTo>
                    <a:pt x="2286" y="264414"/>
                  </a:lnTo>
                  <a:lnTo>
                    <a:pt x="2286" y="270510"/>
                  </a:lnTo>
                  <a:lnTo>
                    <a:pt x="3048" y="271272"/>
                  </a:lnTo>
                  <a:lnTo>
                    <a:pt x="3048" y="276606"/>
                  </a:lnTo>
                  <a:lnTo>
                    <a:pt x="3810" y="277368"/>
                  </a:lnTo>
                  <a:lnTo>
                    <a:pt x="3810" y="282702"/>
                  </a:lnTo>
                  <a:lnTo>
                    <a:pt x="4572" y="283464"/>
                  </a:lnTo>
                  <a:lnTo>
                    <a:pt x="4572" y="287274"/>
                  </a:lnTo>
                  <a:lnTo>
                    <a:pt x="5334" y="288036"/>
                  </a:lnTo>
                  <a:lnTo>
                    <a:pt x="5334" y="292608"/>
                  </a:lnTo>
                  <a:lnTo>
                    <a:pt x="6096" y="293370"/>
                  </a:lnTo>
                  <a:lnTo>
                    <a:pt x="6096" y="296418"/>
                  </a:lnTo>
                  <a:lnTo>
                    <a:pt x="6858" y="297180"/>
                  </a:lnTo>
                  <a:lnTo>
                    <a:pt x="6858" y="300990"/>
                  </a:lnTo>
                  <a:lnTo>
                    <a:pt x="7620" y="301752"/>
                  </a:lnTo>
                  <a:lnTo>
                    <a:pt x="7620" y="304800"/>
                  </a:lnTo>
                  <a:lnTo>
                    <a:pt x="8382" y="305562"/>
                  </a:lnTo>
                  <a:lnTo>
                    <a:pt x="8382" y="308610"/>
                  </a:lnTo>
                  <a:lnTo>
                    <a:pt x="9144" y="309372"/>
                  </a:lnTo>
                  <a:lnTo>
                    <a:pt x="9144" y="312420"/>
                  </a:lnTo>
                  <a:lnTo>
                    <a:pt x="9906" y="313182"/>
                  </a:lnTo>
                  <a:lnTo>
                    <a:pt x="9906" y="315468"/>
                  </a:lnTo>
                  <a:lnTo>
                    <a:pt x="10668" y="316230"/>
                  </a:lnTo>
                  <a:lnTo>
                    <a:pt x="10668" y="318516"/>
                  </a:lnTo>
                  <a:lnTo>
                    <a:pt x="11430" y="319278"/>
                  </a:lnTo>
                  <a:lnTo>
                    <a:pt x="11430" y="322326"/>
                  </a:lnTo>
                  <a:lnTo>
                    <a:pt x="12192" y="323088"/>
                  </a:lnTo>
                  <a:lnTo>
                    <a:pt x="12192" y="324612"/>
                  </a:lnTo>
                  <a:lnTo>
                    <a:pt x="12954" y="325374"/>
                  </a:lnTo>
                  <a:lnTo>
                    <a:pt x="12954" y="327660"/>
                  </a:lnTo>
                  <a:lnTo>
                    <a:pt x="13716" y="328422"/>
                  </a:lnTo>
                  <a:lnTo>
                    <a:pt x="13716" y="330708"/>
                  </a:lnTo>
                  <a:lnTo>
                    <a:pt x="14478" y="331470"/>
                  </a:lnTo>
                  <a:lnTo>
                    <a:pt x="14478" y="332994"/>
                  </a:lnTo>
                  <a:lnTo>
                    <a:pt x="15240" y="333756"/>
                  </a:lnTo>
                  <a:lnTo>
                    <a:pt x="15240" y="336042"/>
                  </a:lnTo>
                  <a:lnTo>
                    <a:pt x="16002" y="336804"/>
                  </a:lnTo>
                  <a:lnTo>
                    <a:pt x="16002" y="339090"/>
                  </a:lnTo>
                  <a:lnTo>
                    <a:pt x="16764" y="339852"/>
                  </a:lnTo>
                  <a:lnTo>
                    <a:pt x="16764" y="341376"/>
                  </a:lnTo>
                  <a:lnTo>
                    <a:pt x="17526" y="342138"/>
                  </a:lnTo>
                  <a:lnTo>
                    <a:pt x="17526" y="344424"/>
                  </a:lnTo>
                  <a:lnTo>
                    <a:pt x="18288" y="345186"/>
                  </a:lnTo>
                  <a:lnTo>
                    <a:pt x="18288" y="345948"/>
                  </a:lnTo>
                  <a:lnTo>
                    <a:pt x="19050" y="346710"/>
                  </a:lnTo>
                  <a:lnTo>
                    <a:pt x="19050" y="348234"/>
                  </a:lnTo>
                  <a:lnTo>
                    <a:pt x="19812" y="348996"/>
                  </a:lnTo>
                  <a:lnTo>
                    <a:pt x="19812" y="350520"/>
                  </a:lnTo>
                  <a:lnTo>
                    <a:pt x="20574" y="351282"/>
                  </a:lnTo>
                  <a:lnTo>
                    <a:pt x="20574" y="353568"/>
                  </a:lnTo>
                  <a:lnTo>
                    <a:pt x="21336" y="354330"/>
                  </a:lnTo>
                  <a:lnTo>
                    <a:pt x="21336" y="355854"/>
                  </a:lnTo>
                  <a:lnTo>
                    <a:pt x="22098" y="356616"/>
                  </a:lnTo>
                  <a:lnTo>
                    <a:pt x="22098" y="358140"/>
                  </a:lnTo>
                  <a:lnTo>
                    <a:pt x="22860" y="358902"/>
                  </a:lnTo>
                  <a:lnTo>
                    <a:pt x="22860" y="360426"/>
                  </a:lnTo>
                  <a:lnTo>
                    <a:pt x="23622" y="361188"/>
                  </a:lnTo>
                  <a:lnTo>
                    <a:pt x="23622" y="361950"/>
                  </a:lnTo>
                  <a:lnTo>
                    <a:pt x="24384" y="362712"/>
                  </a:lnTo>
                  <a:lnTo>
                    <a:pt x="24384" y="364236"/>
                  </a:lnTo>
                  <a:lnTo>
                    <a:pt x="25146" y="364998"/>
                  </a:lnTo>
                  <a:lnTo>
                    <a:pt x="25146" y="366522"/>
                  </a:lnTo>
                  <a:lnTo>
                    <a:pt x="25908" y="367284"/>
                  </a:lnTo>
                  <a:lnTo>
                    <a:pt x="25908" y="368046"/>
                  </a:lnTo>
                  <a:lnTo>
                    <a:pt x="26670" y="368808"/>
                  </a:lnTo>
                  <a:lnTo>
                    <a:pt x="26670" y="370332"/>
                  </a:lnTo>
                  <a:lnTo>
                    <a:pt x="27432" y="371094"/>
                  </a:lnTo>
                  <a:lnTo>
                    <a:pt x="27432" y="372618"/>
                  </a:lnTo>
                  <a:lnTo>
                    <a:pt x="28194" y="373380"/>
                  </a:lnTo>
                  <a:lnTo>
                    <a:pt x="28194" y="374142"/>
                  </a:lnTo>
                  <a:lnTo>
                    <a:pt x="28956" y="374904"/>
                  </a:lnTo>
                  <a:lnTo>
                    <a:pt x="28956" y="375666"/>
                  </a:lnTo>
                  <a:lnTo>
                    <a:pt x="29718" y="376428"/>
                  </a:lnTo>
                  <a:lnTo>
                    <a:pt x="29718" y="377952"/>
                  </a:lnTo>
                  <a:lnTo>
                    <a:pt x="30480" y="378714"/>
                  </a:lnTo>
                  <a:lnTo>
                    <a:pt x="30480" y="380238"/>
                  </a:lnTo>
                  <a:lnTo>
                    <a:pt x="31242" y="381000"/>
                  </a:lnTo>
                  <a:lnTo>
                    <a:pt x="31242" y="381762"/>
                  </a:lnTo>
                  <a:lnTo>
                    <a:pt x="32004" y="382524"/>
                  </a:lnTo>
                  <a:lnTo>
                    <a:pt x="32004" y="383286"/>
                  </a:lnTo>
                  <a:lnTo>
                    <a:pt x="32766" y="384048"/>
                  </a:lnTo>
                  <a:lnTo>
                    <a:pt x="32766" y="384810"/>
                  </a:lnTo>
                  <a:lnTo>
                    <a:pt x="33528" y="385572"/>
                  </a:lnTo>
                  <a:lnTo>
                    <a:pt x="33528" y="387096"/>
                  </a:lnTo>
                  <a:lnTo>
                    <a:pt x="34290" y="387858"/>
                  </a:lnTo>
                  <a:lnTo>
                    <a:pt x="34290" y="388620"/>
                  </a:lnTo>
                  <a:lnTo>
                    <a:pt x="35052" y="389382"/>
                  </a:lnTo>
                  <a:lnTo>
                    <a:pt x="35052" y="390906"/>
                  </a:lnTo>
                  <a:lnTo>
                    <a:pt x="35814" y="391668"/>
                  </a:lnTo>
                  <a:lnTo>
                    <a:pt x="35814" y="392430"/>
                  </a:lnTo>
                  <a:lnTo>
                    <a:pt x="36576" y="392430"/>
                  </a:lnTo>
                  <a:lnTo>
                    <a:pt x="36576" y="393954"/>
                  </a:lnTo>
                  <a:lnTo>
                    <a:pt x="37338" y="394716"/>
                  </a:lnTo>
                  <a:lnTo>
                    <a:pt x="37338" y="395478"/>
                  </a:lnTo>
                  <a:lnTo>
                    <a:pt x="38100" y="396240"/>
                  </a:lnTo>
                  <a:lnTo>
                    <a:pt x="38100" y="397002"/>
                  </a:lnTo>
                  <a:lnTo>
                    <a:pt x="38862" y="397764"/>
                  </a:lnTo>
                  <a:lnTo>
                    <a:pt x="38862" y="399288"/>
                  </a:lnTo>
                  <a:lnTo>
                    <a:pt x="40386" y="400812"/>
                  </a:lnTo>
                  <a:lnTo>
                    <a:pt x="40386" y="401574"/>
                  </a:lnTo>
                  <a:lnTo>
                    <a:pt x="41148" y="402336"/>
                  </a:lnTo>
                  <a:lnTo>
                    <a:pt x="41148" y="403860"/>
                  </a:lnTo>
                  <a:lnTo>
                    <a:pt x="41910" y="404622"/>
                  </a:lnTo>
                  <a:lnTo>
                    <a:pt x="41910" y="405384"/>
                  </a:lnTo>
                  <a:lnTo>
                    <a:pt x="42672" y="406146"/>
                  </a:lnTo>
                  <a:lnTo>
                    <a:pt x="42672" y="406908"/>
                  </a:lnTo>
                  <a:lnTo>
                    <a:pt x="43434" y="406908"/>
                  </a:lnTo>
                  <a:lnTo>
                    <a:pt x="43434" y="407670"/>
                  </a:lnTo>
                  <a:lnTo>
                    <a:pt x="44196" y="408431"/>
                  </a:lnTo>
                  <a:lnTo>
                    <a:pt x="44196" y="409194"/>
                  </a:lnTo>
                  <a:lnTo>
                    <a:pt x="44958" y="409956"/>
                  </a:lnTo>
                  <a:lnTo>
                    <a:pt x="44958" y="411480"/>
                  </a:lnTo>
                  <a:lnTo>
                    <a:pt x="45720" y="412242"/>
                  </a:lnTo>
                  <a:lnTo>
                    <a:pt x="45720" y="413004"/>
                  </a:lnTo>
                  <a:lnTo>
                    <a:pt x="46482" y="413004"/>
                  </a:lnTo>
                  <a:lnTo>
                    <a:pt x="46482" y="413766"/>
                  </a:lnTo>
                  <a:lnTo>
                    <a:pt x="47244" y="414528"/>
                  </a:lnTo>
                  <a:lnTo>
                    <a:pt x="47244" y="415290"/>
                  </a:lnTo>
                  <a:lnTo>
                    <a:pt x="48006" y="416052"/>
                  </a:lnTo>
                  <a:lnTo>
                    <a:pt x="48006" y="416814"/>
                  </a:lnTo>
                  <a:lnTo>
                    <a:pt x="48768" y="417576"/>
                  </a:lnTo>
                  <a:lnTo>
                    <a:pt x="48768" y="418338"/>
                  </a:lnTo>
                  <a:lnTo>
                    <a:pt x="50292" y="419862"/>
                  </a:lnTo>
                  <a:lnTo>
                    <a:pt x="50292" y="420623"/>
                  </a:lnTo>
                  <a:lnTo>
                    <a:pt x="51054" y="421386"/>
                  </a:lnTo>
                  <a:lnTo>
                    <a:pt x="51054" y="422148"/>
                  </a:lnTo>
                  <a:lnTo>
                    <a:pt x="51816" y="422909"/>
                  </a:lnTo>
                  <a:lnTo>
                    <a:pt x="51816" y="424434"/>
                  </a:lnTo>
                  <a:lnTo>
                    <a:pt x="52578" y="424434"/>
                  </a:lnTo>
                  <a:lnTo>
                    <a:pt x="52578" y="425195"/>
                  </a:lnTo>
                  <a:lnTo>
                    <a:pt x="53340" y="425958"/>
                  </a:lnTo>
                  <a:lnTo>
                    <a:pt x="53340" y="426720"/>
                  </a:lnTo>
                  <a:lnTo>
                    <a:pt x="54102" y="427481"/>
                  </a:lnTo>
                  <a:lnTo>
                    <a:pt x="54102" y="428244"/>
                  </a:lnTo>
                  <a:lnTo>
                    <a:pt x="54864" y="429006"/>
                  </a:lnTo>
                  <a:lnTo>
                    <a:pt x="54864" y="429768"/>
                  </a:lnTo>
                  <a:lnTo>
                    <a:pt x="55626" y="429768"/>
                  </a:lnTo>
                  <a:lnTo>
                    <a:pt x="56388" y="430530"/>
                  </a:lnTo>
                  <a:lnTo>
                    <a:pt x="56388" y="431292"/>
                  </a:lnTo>
                  <a:lnTo>
                    <a:pt x="57150" y="432054"/>
                  </a:lnTo>
                  <a:lnTo>
                    <a:pt x="57150" y="432816"/>
                  </a:lnTo>
                  <a:lnTo>
                    <a:pt x="57912" y="433578"/>
                  </a:lnTo>
                  <a:lnTo>
                    <a:pt x="57912" y="434340"/>
                  </a:lnTo>
                  <a:lnTo>
                    <a:pt x="58674" y="434340"/>
                  </a:lnTo>
                  <a:lnTo>
                    <a:pt x="58674" y="435102"/>
                  </a:lnTo>
                  <a:lnTo>
                    <a:pt x="59436" y="435864"/>
                  </a:lnTo>
                  <a:lnTo>
                    <a:pt x="59436" y="436626"/>
                  </a:lnTo>
                  <a:lnTo>
                    <a:pt x="60198" y="437388"/>
                  </a:lnTo>
                  <a:lnTo>
                    <a:pt x="60198" y="438150"/>
                  </a:lnTo>
                  <a:lnTo>
                    <a:pt x="60960" y="438912"/>
                  </a:lnTo>
                  <a:lnTo>
                    <a:pt x="61722" y="439673"/>
                  </a:lnTo>
                  <a:lnTo>
                    <a:pt x="61722" y="440436"/>
                  </a:lnTo>
                  <a:lnTo>
                    <a:pt x="62484" y="441198"/>
                  </a:lnTo>
                  <a:lnTo>
                    <a:pt x="62484" y="441959"/>
                  </a:lnTo>
                  <a:lnTo>
                    <a:pt x="63246" y="442722"/>
                  </a:lnTo>
                  <a:lnTo>
                    <a:pt x="63246" y="443484"/>
                  </a:lnTo>
                  <a:lnTo>
                    <a:pt x="64008" y="443484"/>
                  </a:lnTo>
                  <a:lnTo>
                    <a:pt x="64008" y="444245"/>
                  </a:lnTo>
                  <a:lnTo>
                    <a:pt x="64770" y="445008"/>
                  </a:lnTo>
                  <a:lnTo>
                    <a:pt x="65532" y="445770"/>
                  </a:lnTo>
                  <a:lnTo>
                    <a:pt x="65532" y="446531"/>
                  </a:lnTo>
                  <a:lnTo>
                    <a:pt x="66294" y="447294"/>
                  </a:lnTo>
                  <a:lnTo>
                    <a:pt x="67056" y="448056"/>
                  </a:lnTo>
                  <a:lnTo>
                    <a:pt x="67056" y="448818"/>
                  </a:lnTo>
                  <a:lnTo>
                    <a:pt x="67818" y="449580"/>
                  </a:lnTo>
                  <a:lnTo>
                    <a:pt x="67818" y="450342"/>
                  </a:lnTo>
                  <a:lnTo>
                    <a:pt x="68580" y="451104"/>
                  </a:lnTo>
                  <a:lnTo>
                    <a:pt x="69342" y="451104"/>
                  </a:lnTo>
                  <a:lnTo>
                    <a:pt x="69342" y="451866"/>
                  </a:lnTo>
                  <a:lnTo>
                    <a:pt x="70104" y="452628"/>
                  </a:lnTo>
                  <a:lnTo>
                    <a:pt x="70104" y="453390"/>
                  </a:lnTo>
                  <a:lnTo>
                    <a:pt x="70866" y="454152"/>
                  </a:lnTo>
                  <a:lnTo>
                    <a:pt x="70866" y="454914"/>
                  </a:lnTo>
                  <a:lnTo>
                    <a:pt x="71628" y="454914"/>
                  </a:lnTo>
                  <a:lnTo>
                    <a:pt x="72390" y="455676"/>
                  </a:lnTo>
                  <a:lnTo>
                    <a:pt x="72618" y="457479"/>
                  </a:lnTo>
                  <a:lnTo>
                    <a:pt x="74015" y="458939"/>
                  </a:lnTo>
                  <a:lnTo>
                    <a:pt x="75438" y="460248"/>
                  </a:lnTo>
                  <a:lnTo>
                    <a:pt x="75438" y="461009"/>
                  </a:lnTo>
                  <a:lnTo>
                    <a:pt x="76962" y="462534"/>
                  </a:lnTo>
                  <a:lnTo>
                    <a:pt x="76962" y="463295"/>
                  </a:lnTo>
                  <a:lnTo>
                    <a:pt x="79248" y="465581"/>
                  </a:lnTo>
                  <a:lnTo>
                    <a:pt x="79248" y="466344"/>
                  </a:lnTo>
                  <a:lnTo>
                    <a:pt x="80772" y="467868"/>
                  </a:lnTo>
                  <a:lnTo>
                    <a:pt x="80772" y="468630"/>
                  </a:lnTo>
                  <a:lnTo>
                    <a:pt x="81534" y="468630"/>
                  </a:lnTo>
                  <a:lnTo>
                    <a:pt x="81534" y="469392"/>
                  </a:lnTo>
                  <a:lnTo>
                    <a:pt x="82296" y="470154"/>
                  </a:lnTo>
                  <a:lnTo>
                    <a:pt x="83058" y="470916"/>
                  </a:lnTo>
                  <a:lnTo>
                    <a:pt x="83058" y="471678"/>
                  </a:lnTo>
                  <a:lnTo>
                    <a:pt x="83820" y="471678"/>
                  </a:lnTo>
                  <a:lnTo>
                    <a:pt x="83820" y="472440"/>
                  </a:lnTo>
                  <a:lnTo>
                    <a:pt x="84582" y="473202"/>
                  </a:lnTo>
                  <a:lnTo>
                    <a:pt x="85344" y="473964"/>
                  </a:lnTo>
                  <a:lnTo>
                    <a:pt x="85344" y="474726"/>
                  </a:lnTo>
                  <a:lnTo>
                    <a:pt x="86106" y="474726"/>
                  </a:lnTo>
                  <a:lnTo>
                    <a:pt x="86868" y="475488"/>
                  </a:lnTo>
                  <a:lnTo>
                    <a:pt x="86868" y="476250"/>
                  </a:lnTo>
                  <a:lnTo>
                    <a:pt x="87630" y="477012"/>
                  </a:lnTo>
                  <a:lnTo>
                    <a:pt x="88392" y="477773"/>
                  </a:lnTo>
                  <a:lnTo>
                    <a:pt x="89154" y="478536"/>
                  </a:lnTo>
                  <a:lnTo>
                    <a:pt x="89154" y="479298"/>
                  </a:lnTo>
                  <a:lnTo>
                    <a:pt x="89916" y="480059"/>
                  </a:lnTo>
                  <a:lnTo>
                    <a:pt x="90678" y="480059"/>
                  </a:lnTo>
                  <a:lnTo>
                    <a:pt x="90678" y="480822"/>
                  </a:lnTo>
                  <a:lnTo>
                    <a:pt x="91440" y="481584"/>
                  </a:lnTo>
                  <a:lnTo>
                    <a:pt x="91440" y="482345"/>
                  </a:lnTo>
                  <a:lnTo>
                    <a:pt x="92202" y="482345"/>
                  </a:lnTo>
                  <a:lnTo>
                    <a:pt x="92964" y="483108"/>
                  </a:lnTo>
                  <a:lnTo>
                    <a:pt x="92964" y="483870"/>
                  </a:lnTo>
                  <a:lnTo>
                    <a:pt x="93726" y="484631"/>
                  </a:lnTo>
                  <a:lnTo>
                    <a:pt x="94488" y="485394"/>
                  </a:lnTo>
                  <a:lnTo>
                    <a:pt x="96012" y="486918"/>
                  </a:lnTo>
                  <a:lnTo>
                    <a:pt x="96012" y="487680"/>
                  </a:lnTo>
                  <a:lnTo>
                    <a:pt x="96774" y="487680"/>
                  </a:lnTo>
                  <a:lnTo>
                    <a:pt x="97536" y="488442"/>
                  </a:lnTo>
                  <a:lnTo>
                    <a:pt x="97536" y="489204"/>
                  </a:lnTo>
                  <a:lnTo>
                    <a:pt x="99822" y="491490"/>
                  </a:lnTo>
                  <a:lnTo>
                    <a:pt x="99822" y="492252"/>
                  </a:lnTo>
                  <a:lnTo>
                    <a:pt x="100584" y="493014"/>
                  </a:lnTo>
                  <a:lnTo>
                    <a:pt x="101346" y="493014"/>
                  </a:lnTo>
                  <a:lnTo>
                    <a:pt x="101346" y="493776"/>
                  </a:lnTo>
                  <a:lnTo>
                    <a:pt x="102108" y="494538"/>
                  </a:lnTo>
                  <a:lnTo>
                    <a:pt x="102870" y="495300"/>
                  </a:lnTo>
                  <a:lnTo>
                    <a:pt x="103632" y="496062"/>
                  </a:lnTo>
                  <a:lnTo>
                    <a:pt x="104394" y="496823"/>
                  </a:lnTo>
                  <a:lnTo>
                    <a:pt x="104394" y="497586"/>
                  </a:lnTo>
                  <a:lnTo>
                    <a:pt x="105156" y="497586"/>
                  </a:lnTo>
                  <a:lnTo>
                    <a:pt x="105918" y="498348"/>
                  </a:lnTo>
                  <a:lnTo>
                    <a:pt x="105918" y="499109"/>
                  </a:lnTo>
                  <a:lnTo>
                    <a:pt x="106680" y="499109"/>
                  </a:lnTo>
                  <a:lnTo>
                    <a:pt x="108204" y="500634"/>
                  </a:lnTo>
                  <a:lnTo>
                    <a:pt x="108204" y="501395"/>
                  </a:lnTo>
                  <a:lnTo>
                    <a:pt x="108966" y="501395"/>
                  </a:lnTo>
                  <a:lnTo>
                    <a:pt x="109728" y="502158"/>
                  </a:lnTo>
                  <a:lnTo>
                    <a:pt x="109728" y="502920"/>
                  </a:lnTo>
                  <a:lnTo>
                    <a:pt x="110490" y="503681"/>
                  </a:lnTo>
                  <a:lnTo>
                    <a:pt x="111252" y="503681"/>
                  </a:lnTo>
                  <a:lnTo>
                    <a:pt x="111252" y="504444"/>
                  </a:lnTo>
                  <a:lnTo>
                    <a:pt x="115316" y="508508"/>
                  </a:lnTo>
                  <a:lnTo>
                    <a:pt x="119380" y="512572"/>
                  </a:lnTo>
                  <a:lnTo>
                    <a:pt x="123444" y="516636"/>
                  </a:lnTo>
                  <a:lnTo>
                    <a:pt x="124206" y="516636"/>
                  </a:lnTo>
                  <a:lnTo>
                    <a:pt x="124206" y="517398"/>
                  </a:lnTo>
                  <a:lnTo>
                    <a:pt x="124968" y="518159"/>
                  </a:lnTo>
                  <a:lnTo>
                    <a:pt x="127254" y="520445"/>
                  </a:lnTo>
                  <a:lnTo>
                    <a:pt x="128016" y="520445"/>
                  </a:lnTo>
                  <a:lnTo>
                    <a:pt x="128016" y="521208"/>
                  </a:lnTo>
                  <a:lnTo>
                    <a:pt x="128778" y="521970"/>
                  </a:lnTo>
                  <a:lnTo>
                    <a:pt x="129540" y="521970"/>
                  </a:lnTo>
                  <a:lnTo>
                    <a:pt x="130302" y="522731"/>
                  </a:lnTo>
                  <a:lnTo>
                    <a:pt x="130302" y="523494"/>
                  </a:lnTo>
                  <a:lnTo>
                    <a:pt x="131064" y="523494"/>
                  </a:lnTo>
                  <a:lnTo>
                    <a:pt x="132842" y="525272"/>
                  </a:lnTo>
                  <a:lnTo>
                    <a:pt x="134620" y="527050"/>
                  </a:lnTo>
                  <a:lnTo>
                    <a:pt x="136398" y="528828"/>
                  </a:lnTo>
                  <a:lnTo>
                    <a:pt x="137160" y="528828"/>
                  </a:lnTo>
                  <a:lnTo>
                    <a:pt x="137160" y="529590"/>
                  </a:lnTo>
                  <a:lnTo>
                    <a:pt x="138976" y="531583"/>
                  </a:lnTo>
                  <a:lnTo>
                    <a:pt x="137439" y="528650"/>
                  </a:lnTo>
                  <a:lnTo>
                    <a:pt x="140970" y="532638"/>
                  </a:lnTo>
                  <a:lnTo>
                    <a:pt x="141732" y="532638"/>
                  </a:lnTo>
                  <a:lnTo>
                    <a:pt x="141732" y="533400"/>
                  </a:lnTo>
                  <a:lnTo>
                    <a:pt x="142494" y="534162"/>
                  </a:lnTo>
                  <a:lnTo>
                    <a:pt x="143256" y="534162"/>
                  </a:lnTo>
                  <a:lnTo>
                    <a:pt x="144018" y="534924"/>
                  </a:lnTo>
                  <a:lnTo>
                    <a:pt x="144018" y="535686"/>
                  </a:lnTo>
                  <a:lnTo>
                    <a:pt x="144780" y="535686"/>
                  </a:lnTo>
                  <a:lnTo>
                    <a:pt x="148323" y="539737"/>
                  </a:lnTo>
                  <a:lnTo>
                    <a:pt x="147878" y="537667"/>
                  </a:lnTo>
                  <a:lnTo>
                    <a:pt x="150876" y="541020"/>
                  </a:lnTo>
                  <a:lnTo>
                    <a:pt x="151638" y="541020"/>
                  </a:lnTo>
                  <a:lnTo>
                    <a:pt x="151638" y="541782"/>
                  </a:lnTo>
                  <a:lnTo>
                    <a:pt x="152400" y="542544"/>
                  </a:lnTo>
                  <a:lnTo>
                    <a:pt x="153162" y="542544"/>
                  </a:lnTo>
                  <a:lnTo>
                    <a:pt x="155448" y="544830"/>
                  </a:lnTo>
                  <a:lnTo>
                    <a:pt x="156210" y="544830"/>
                  </a:lnTo>
                  <a:lnTo>
                    <a:pt x="157734" y="546354"/>
                  </a:lnTo>
                  <a:lnTo>
                    <a:pt x="158496" y="547116"/>
                  </a:lnTo>
                  <a:lnTo>
                    <a:pt x="159258" y="547116"/>
                  </a:lnTo>
                  <a:lnTo>
                    <a:pt x="160020" y="547878"/>
                  </a:lnTo>
                  <a:lnTo>
                    <a:pt x="160782" y="548640"/>
                  </a:lnTo>
                  <a:lnTo>
                    <a:pt x="161544" y="549402"/>
                  </a:lnTo>
                  <a:lnTo>
                    <a:pt x="162306" y="549402"/>
                  </a:lnTo>
                  <a:lnTo>
                    <a:pt x="163068" y="550164"/>
                  </a:lnTo>
                  <a:lnTo>
                    <a:pt x="164592" y="551688"/>
                  </a:lnTo>
                  <a:lnTo>
                    <a:pt x="165354" y="551688"/>
                  </a:lnTo>
                  <a:lnTo>
                    <a:pt x="166878" y="553212"/>
                  </a:lnTo>
                  <a:lnTo>
                    <a:pt x="167640" y="553974"/>
                  </a:lnTo>
                  <a:lnTo>
                    <a:pt x="168402" y="553974"/>
                  </a:lnTo>
                  <a:lnTo>
                    <a:pt x="170688" y="556260"/>
                  </a:lnTo>
                  <a:lnTo>
                    <a:pt x="171450" y="556260"/>
                  </a:lnTo>
                  <a:lnTo>
                    <a:pt x="172974" y="557784"/>
                  </a:lnTo>
                  <a:lnTo>
                    <a:pt x="173736" y="557784"/>
                  </a:lnTo>
                  <a:lnTo>
                    <a:pt x="173736" y="558546"/>
                  </a:lnTo>
                  <a:lnTo>
                    <a:pt x="174498" y="558546"/>
                  </a:lnTo>
                  <a:lnTo>
                    <a:pt x="175260" y="559308"/>
                  </a:lnTo>
                  <a:lnTo>
                    <a:pt x="176022" y="559308"/>
                  </a:lnTo>
                  <a:lnTo>
                    <a:pt x="176784" y="560070"/>
                  </a:lnTo>
                  <a:lnTo>
                    <a:pt x="177546" y="560832"/>
                  </a:lnTo>
                  <a:lnTo>
                    <a:pt x="178308" y="561594"/>
                  </a:lnTo>
                  <a:lnTo>
                    <a:pt x="179070" y="561594"/>
                  </a:lnTo>
                  <a:lnTo>
                    <a:pt x="179832" y="562356"/>
                  </a:lnTo>
                  <a:lnTo>
                    <a:pt x="180594" y="562356"/>
                  </a:lnTo>
                  <a:lnTo>
                    <a:pt x="181356" y="563118"/>
                  </a:lnTo>
                  <a:lnTo>
                    <a:pt x="182118" y="563880"/>
                  </a:lnTo>
                  <a:lnTo>
                    <a:pt x="182880" y="563880"/>
                  </a:lnTo>
                  <a:lnTo>
                    <a:pt x="182880" y="564642"/>
                  </a:lnTo>
                  <a:lnTo>
                    <a:pt x="183642" y="564642"/>
                  </a:lnTo>
                  <a:lnTo>
                    <a:pt x="184404" y="565404"/>
                  </a:lnTo>
                  <a:lnTo>
                    <a:pt x="185166" y="565404"/>
                  </a:lnTo>
                  <a:lnTo>
                    <a:pt x="187452" y="567690"/>
                  </a:lnTo>
                  <a:lnTo>
                    <a:pt x="188214" y="567690"/>
                  </a:lnTo>
                  <a:lnTo>
                    <a:pt x="188976" y="568452"/>
                  </a:lnTo>
                  <a:lnTo>
                    <a:pt x="189738" y="568452"/>
                  </a:lnTo>
                  <a:lnTo>
                    <a:pt x="190500" y="569214"/>
                  </a:lnTo>
                  <a:lnTo>
                    <a:pt x="191262" y="569214"/>
                  </a:lnTo>
                  <a:lnTo>
                    <a:pt x="191262" y="569976"/>
                  </a:lnTo>
                  <a:lnTo>
                    <a:pt x="192024" y="569976"/>
                  </a:lnTo>
                  <a:lnTo>
                    <a:pt x="192786" y="570738"/>
                  </a:lnTo>
                  <a:lnTo>
                    <a:pt x="193548" y="570738"/>
                  </a:lnTo>
                  <a:lnTo>
                    <a:pt x="194310" y="571500"/>
                  </a:lnTo>
                  <a:lnTo>
                    <a:pt x="195072" y="571500"/>
                  </a:lnTo>
                  <a:lnTo>
                    <a:pt x="195834" y="572262"/>
                  </a:lnTo>
                  <a:lnTo>
                    <a:pt x="195834" y="573024"/>
                  </a:lnTo>
                  <a:lnTo>
                    <a:pt x="196596" y="573024"/>
                  </a:lnTo>
                  <a:lnTo>
                    <a:pt x="197358" y="573786"/>
                  </a:lnTo>
                  <a:lnTo>
                    <a:pt x="198120" y="573786"/>
                  </a:lnTo>
                  <a:lnTo>
                    <a:pt x="198882" y="574548"/>
                  </a:lnTo>
                  <a:lnTo>
                    <a:pt x="199644" y="574548"/>
                  </a:lnTo>
                  <a:lnTo>
                    <a:pt x="200406" y="575310"/>
                  </a:lnTo>
                  <a:lnTo>
                    <a:pt x="201168" y="576072"/>
                  </a:lnTo>
                  <a:lnTo>
                    <a:pt x="201930" y="576072"/>
                  </a:lnTo>
                  <a:lnTo>
                    <a:pt x="202692" y="576834"/>
                  </a:lnTo>
                  <a:lnTo>
                    <a:pt x="203454" y="576834"/>
                  </a:lnTo>
                  <a:lnTo>
                    <a:pt x="204216" y="577596"/>
                  </a:lnTo>
                  <a:lnTo>
                    <a:pt x="204978" y="577596"/>
                  </a:lnTo>
                  <a:lnTo>
                    <a:pt x="206502" y="579120"/>
                  </a:lnTo>
                  <a:lnTo>
                    <a:pt x="207264" y="579120"/>
                  </a:lnTo>
                  <a:lnTo>
                    <a:pt x="208026" y="579882"/>
                  </a:lnTo>
                  <a:lnTo>
                    <a:pt x="208788" y="579882"/>
                  </a:lnTo>
                  <a:lnTo>
                    <a:pt x="209550" y="580644"/>
                  </a:lnTo>
                  <a:lnTo>
                    <a:pt x="210312" y="580644"/>
                  </a:lnTo>
                  <a:lnTo>
                    <a:pt x="211836" y="582168"/>
                  </a:lnTo>
                  <a:lnTo>
                    <a:pt x="213360" y="582168"/>
                  </a:lnTo>
                  <a:lnTo>
                    <a:pt x="214122" y="582930"/>
                  </a:lnTo>
                  <a:lnTo>
                    <a:pt x="214884" y="582930"/>
                  </a:lnTo>
                  <a:lnTo>
                    <a:pt x="215646" y="583692"/>
                  </a:lnTo>
                  <a:lnTo>
                    <a:pt x="216408" y="583692"/>
                  </a:lnTo>
                  <a:lnTo>
                    <a:pt x="216408" y="584454"/>
                  </a:lnTo>
                  <a:lnTo>
                    <a:pt x="217170" y="584454"/>
                  </a:lnTo>
                  <a:lnTo>
                    <a:pt x="217932" y="585216"/>
                  </a:lnTo>
                  <a:lnTo>
                    <a:pt x="218694" y="585216"/>
                  </a:lnTo>
                  <a:lnTo>
                    <a:pt x="219456" y="585978"/>
                  </a:lnTo>
                  <a:lnTo>
                    <a:pt x="220218" y="585978"/>
                  </a:lnTo>
                  <a:lnTo>
                    <a:pt x="220980" y="586740"/>
                  </a:lnTo>
                  <a:lnTo>
                    <a:pt x="221742" y="586740"/>
                  </a:lnTo>
                  <a:lnTo>
                    <a:pt x="222504" y="587502"/>
                  </a:lnTo>
                  <a:lnTo>
                    <a:pt x="223266" y="587502"/>
                  </a:lnTo>
                  <a:lnTo>
                    <a:pt x="224028" y="588264"/>
                  </a:lnTo>
                  <a:lnTo>
                    <a:pt x="224790" y="588264"/>
                  </a:lnTo>
                  <a:lnTo>
                    <a:pt x="225552" y="589026"/>
                  </a:lnTo>
                  <a:lnTo>
                    <a:pt x="227495" y="589292"/>
                  </a:lnTo>
                  <a:lnTo>
                    <a:pt x="228942" y="591045"/>
                  </a:lnTo>
                  <a:lnTo>
                    <a:pt x="230886" y="591312"/>
                  </a:lnTo>
                  <a:lnTo>
                    <a:pt x="231648" y="592074"/>
                  </a:lnTo>
                  <a:lnTo>
                    <a:pt x="232410" y="592074"/>
                  </a:lnTo>
                  <a:lnTo>
                    <a:pt x="233172" y="592836"/>
                  </a:lnTo>
                  <a:lnTo>
                    <a:pt x="234696" y="592836"/>
                  </a:lnTo>
                  <a:lnTo>
                    <a:pt x="235458" y="593598"/>
                  </a:lnTo>
                  <a:lnTo>
                    <a:pt x="236220" y="593598"/>
                  </a:lnTo>
                  <a:lnTo>
                    <a:pt x="236982" y="594360"/>
                  </a:lnTo>
                  <a:lnTo>
                    <a:pt x="237744" y="595122"/>
                  </a:lnTo>
                  <a:lnTo>
                    <a:pt x="239268" y="595122"/>
                  </a:lnTo>
                  <a:lnTo>
                    <a:pt x="240030" y="595884"/>
                  </a:lnTo>
                  <a:lnTo>
                    <a:pt x="240792" y="595884"/>
                  </a:lnTo>
                  <a:lnTo>
                    <a:pt x="241554" y="596646"/>
                  </a:lnTo>
                  <a:lnTo>
                    <a:pt x="243078" y="596646"/>
                  </a:lnTo>
                  <a:lnTo>
                    <a:pt x="243840" y="597408"/>
                  </a:lnTo>
                  <a:lnTo>
                    <a:pt x="244602" y="597408"/>
                  </a:lnTo>
                  <a:lnTo>
                    <a:pt x="245364" y="598170"/>
                  </a:lnTo>
                  <a:lnTo>
                    <a:pt x="246126" y="598170"/>
                  </a:lnTo>
                  <a:lnTo>
                    <a:pt x="246888" y="598932"/>
                  </a:lnTo>
                  <a:lnTo>
                    <a:pt x="247650" y="598932"/>
                  </a:lnTo>
                  <a:lnTo>
                    <a:pt x="248412" y="599694"/>
                  </a:lnTo>
                  <a:lnTo>
                    <a:pt x="249936" y="599694"/>
                  </a:lnTo>
                  <a:lnTo>
                    <a:pt x="250698" y="600456"/>
                  </a:lnTo>
                  <a:lnTo>
                    <a:pt x="251460" y="600456"/>
                  </a:lnTo>
                  <a:lnTo>
                    <a:pt x="252222" y="601218"/>
                  </a:lnTo>
                  <a:lnTo>
                    <a:pt x="253746" y="601218"/>
                  </a:lnTo>
                  <a:lnTo>
                    <a:pt x="254508" y="601980"/>
                  </a:lnTo>
                  <a:lnTo>
                    <a:pt x="255270" y="601980"/>
                  </a:lnTo>
                  <a:lnTo>
                    <a:pt x="256032" y="602742"/>
                  </a:lnTo>
                  <a:lnTo>
                    <a:pt x="256794" y="602742"/>
                  </a:lnTo>
                  <a:lnTo>
                    <a:pt x="257556" y="603504"/>
                  </a:lnTo>
                  <a:lnTo>
                    <a:pt x="259080" y="603504"/>
                  </a:lnTo>
                  <a:lnTo>
                    <a:pt x="259842" y="604266"/>
                  </a:lnTo>
                  <a:lnTo>
                    <a:pt x="261366" y="604266"/>
                  </a:lnTo>
                  <a:lnTo>
                    <a:pt x="262128" y="605028"/>
                  </a:lnTo>
                  <a:lnTo>
                    <a:pt x="263652" y="605028"/>
                  </a:lnTo>
                  <a:lnTo>
                    <a:pt x="264414" y="605790"/>
                  </a:lnTo>
                  <a:lnTo>
                    <a:pt x="265938" y="605790"/>
                  </a:lnTo>
                  <a:lnTo>
                    <a:pt x="266700" y="606552"/>
                  </a:lnTo>
                  <a:lnTo>
                    <a:pt x="267462" y="606552"/>
                  </a:lnTo>
                  <a:lnTo>
                    <a:pt x="268224" y="607314"/>
                  </a:lnTo>
                  <a:lnTo>
                    <a:pt x="269748" y="607314"/>
                  </a:lnTo>
                  <a:lnTo>
                    <a:pt x="270510" y="608076"/>
                  </a:lnTo>
                  <a:lnTo>
                    <a:pt x="271272" y="608076"/>
                  </a:lnTo>
                  <a:lnTo>
                    <a:pt x="272034" y="608838"/>
                  </a:lnTo>
                  <a:lnTo>
                    <a:pt x="274320" y="608838"/>
                  </a:lnTo>
                  <a:lnTo>
                    <a:pt x="275082" y="609600"/>
                  </a:lnTo>
                  <a:lnTo>
                    <a:pt x="276606" y="609600"/>
                  </a:lnTo>
                  <a:lnTo>
                    <a:pt x="277368" y="610362"/>
                  </a:lnTo>
                  <a:lnTo>
                    <a:pt x="278892" y="610362"/>
                  </a:lnTo>
                  <a:lnTo>
                    <a:pt x="279654" y="611124"/>
                  </a:lnTo>
                  <a:lnTo>
                    <a:pt x="281178" y="611124"/>
                  </a:lnTo>
                  <a:lnTo>
                    <a:pt x="281178" y="611886"/>
                  </a:lnTo>
                  <a:lnTo>
                    <a:pt x="282702" y="611886"/>
                  </a:lnTo>
                  <a:lnTo>
                    <a:pt x="283464" y="612648"/>
                  </a:lnTo>
                  <a:lnTo>
                    <a:pt x="285750" y="612648"/>
                  </a:lnTo>
                  <a:lnTo>
                    <a:pt x="286512" y="613410"/>
                  </a:lnTo>
                  <a:lnTo>
                    <a:pt x="288036" y="613410"/>
                  </a:lnTo>
                  <a:lnTo>
                    <a:pt x="288798" y="614172"/>
                  </a:lnTo>
                  <a:lnTo>
                    <a:pt x="290322" y="614172"/>
                  </a:lnTo>
                  <a:lnTo>
                    <a:pt x="291084" y="614934"/>
                  </a:lnTo>
                  <a:lnTo>
                    <a:pt x="293370" y="614934"/>
                  </a:lnTo>
                  <a:lnTo>
                    <a:pt x="294132" y="615696"/>
                  </a:lnTo>
                  <a:lnTo>
                    <a:pt x="296418" y="615696"/>
                  </a:lnTo>
                  <a:lnTo>
                    <a:pt x="297180" y="616458"/>
                  </a:lnTo>
                  <a:lnTo>
                    <a:pt x="298704" y="616458"/>
                  </a:lnTo>
                  <a:lnTo>
                    <a:pt x="299466" y="617220"/>
                  </a:lnTo>
                  <a:lnTo>
                    <a:pt x="300990" y="617220"/>
                  </a:lnTo>
                  <a:lnTo>
                    <a:pt x="301752" y="617982"/>
                  </a:lnTo>
                  <a:lnTo>
                    <a:pt x="304038" y="617982"/>
                  </a:lnTo>
                  <a:lnTo>
                    <a:pt x="304800" y="618744"/>
                  </a:lnTo>
                  <a:lnTo>
                    <a:pt x="307086" y="618744"/>
                  </a:lnTo>
                  <a:lnTo>
                    <a:pt x="307848" y="619506"/>
                  </a:lnTo>
                  <a:lnTo>
                    <a:pt x="310134" y="619506"/>
                  </a:lnTo>
                  <a:lnTo>
                    <a:pt x="310896" y="620268"/>
                  </a:lnTo>
                  <a:lnTo>
                    <a:pt x="313944" y="620268"/>
                  </a:lnTo>
                  <a:lnTo>
                    <a:pt x="314706" y="621030"/>
                  </a:lnTo>
                  <a:lnTo>
                    <a:pt x="316992" y="621030"/>
                  </a:lnTo>
                  <a:lnTo>
                    <a:pt x="317754" y="621792"/>
                  </a:lnTo>
                  <a:lnTo>
                    <a:pt x="320802" y="621792"/>
                  </a:lnTo>
                  <a:lnTo>
                    <a:pt x="321564" y="622554"/>
                  </a:lnTo>
                  <a:lnTo>
                    <a:pt x="324612" y="622554"/>
                  </a:lnTo>
                  <a:lnTo>
                    <a:pt x="325374" y="623316"/>
                  </a:lnTo>
                  <a:lnTo>
                    <a:pt x="328422" y="623316"/>
                  </a:lnTo>
                  <a:lnTo>
                    <a:pt x="329184" y="624078"/>
                  </a:lnTo>
                  <a:lnTo>
                    <a:pt x="332232" y="624078"/>
                  </a:lnTo>
                  <a:lnTo>
                    <a:pt x="332994" y="624840"/>
                  </a:lnTo>
                  <a:lnTo>
                    <a:pt x="336804" y="624840"/>
                  </a:lnTo>
                  <a:lnTo>
                    <a:pt x="337566" y="625602"/>
                  </a:lnTo>
                  <a:lnTo>
                    <a:pt x="339852" y="625602"/>
                  </a:lnTo>
                  <a:lnTo>
                    <a:pt x="340614" y="626364"/>
                  </a:lnTo>
                  <a:lnTo>
                    <a:pt x="345186" y="626364"/>
                  </a:lnTo>
                  <a:lnTo>
                    <a:pt x="345948" y="627126"/>
                  </a:lnTo>
                  <a:lnTo>
                    <a:pt x="350520" y="627126"/>
                  </a:lnTo>
                  <a:lnTo>
                    <a:pt x="351282" y="627888"/>
                  </a:lnTo>
                  <a:lnTo>
                    <a:pt x="356616" y="627888"/>
                  </a:lnTo>
                  <a:lnTo>
                    <a:pt x="357378" y="628650"/>
                  </a:lnTo>
                  <a:lnTo>
                    <a:pt x="359664" y="628650"/>
                  </a:lnTo>
                  <a:lnTo>
                    <a:pt x="365480" y="628345"/>
                  </a:lnTo>
                  <a:lnTo>
                    <a:pt x="360438" y="629805"/>
                  </a:lnTo>
                  <a:lnTo>
                    <a:pt x="368046" y="629412"/>
                  </a:lnTo>
                  <a:lnTo>
                    <a:pt x="371094" y="629412"/>
                  </a:lnTo>
                  <a:lnTo>
                    <a:pt x="371856" y="630174"/>
                  </a:lnTo>
                  <a:lnTo>
                    <a:pt x="374142" y="630174"/>
                  </a:lnTo>
                  <a:lnTo>
                    <a:pt x="376682" y="630174"/>
                  </a:lnTo>
                  <a:lnTo>
                    <a:pt x="379222" y="630174"/>
                  </a:lnTo>
                  <a:lnTo>
                    <a:pt x="381762" y="630174"/>
                  </a:lnTo>
                  <a:lnTo>
                    <a:pt x="382524" y="630936"/>
                  </a:lnTo>
                  <a:lnTo>
                    <a:pt x="430530" y="630936"/>
                  </a:lnTo>
                  <a:lnTo>
                    <a:pt x="431292" y="630174"/>
                  </a:lnTo>
                  <a:lnTo>
                    <a:pt x="441198" y="630174"/>
                  </a:lnTo>
                  <a:lnTo>
                    <a:pt x="441960" y="629412"/>
                  </a:lnTo>
                  <a:lnTo>
                    <a:pt x="448818" y="629412"/>
                  </a:lnTo>
                  <a:lnTo>
                    <a:pt x="449580" y="628650"/>
                  </a:lnTo>
                  <a:lnTo>
                    <a:pt x="455676" y="628650"/>
                  </a:lnTo>
                  <a:lnTo>
                    <a:pt x="456438" y="627888"/>
                  </a:lnTo>
                  <a:lnTo>
                    <a:pt x="461772" y="627888"/>
                  </a:lnTo>
                  <a:lnTo>
                    <a:pt x="461772" y="627126"/>
                  </a:lnTo>
                  <a:lnTo>
                    <a:pt x="466344" y="627126"/>
                  </a:lnTo>
                  <a:lnTo>
                    <a:pt x="467106" y="626364"/>
                  </a:lnTo>
                  <a:lnTo>
                    <a:pt x="470916" y="626364"/>
                  </a:lnTo>
                  <a:lnTo>
                    <a:pt x="471678" y="625602"/>
                  </a:lnTo>
                  <a:lnTo>
                    <a:pt x="475488" y="625602"/>
                  </a:lnTo>
                  <a:lnTo>
                    <a:pt x="476250" y="624840"/>
                  </a:lnTo>
                  <a:lnTo>
                    <a:pt x="480060" y="624840"/>
                  </a:lnTo>
                  <a:lnTo>
                    <a:pt x="480822" y="624078"/>
                  </a:lnTo>
                  <a:lnTo>
                    <a:pt x="483870" y="624078"/>
                  </a:lnTo>
                  <a:lnTo>
                    <a:pt x="484632" y="623316"/>
                  </a:lnTo>
                  <a:lnTo>
                    <a:pt x="487680" y="623316"/>
                  </a:lnTo>
                  <a:lnTo>
                    <a:pt x="488442" y="622554"/>
                  </a:lnTo>
                  <a:lnTo>
                    <a:pt x="491490" y="622554"/>
                  </a:lnTo>
                  <a:lnTo>
                    <a:pt x="492252" y="621792"/>
                  </a:lnTo>
                  <a:lnTo>
                    <a:pt x="495300" y="621792"/>
                  </a:lnTo>
                  <a:lnTo>
                    <a:pt x="496062" y="621030"/>
                  </a:lnTo>
                  <a:lnTo>
                    <a:pt x="498348" y="621030"/>
                  </a:lnTo>
                  <a:lnTo>
                    <a:pt x="499110" y="620268"/>
                  </a:lnTo>
                  <a:lnTo>
                    <a:pt x="502158" y="620268"/>
                  </a:lnTo>
                  <a:lnTo>
                    <a:pt x="502920" y="619506"/>
                  </a:lnTo>
                  <a:lnTo>
                    <a:pt x="505206" y="619506"/>
                  </a:lnTo>
                  <a:lnTo>
                    <a:pt x="505968" y="618744"/>
                  </a:lnTo>
                  <a:lnTo>
                    <a:pt x="508254" y="618744"/>
                  </a:lnTo>
                  <a:lnTo>
                    <a:pt x="509016" y="617982"/>
                  </a:lnTo>
                  <a:lnTo>
                    <a:pt x="510540" y="617982"/>
                  </a:lnTo>
                  <a:lnTo>
                    <a:pt x="511302" y="617220"/>
                  </a:lnTo>
                  <a:lnTo>
                    <a:pt x="512826" y="617220"/>
                  </a:lnTo>
                  <a:lnTo>
                    <a:pt x="513588" y="616458"/>
                  </a:lnTo>
                  <a:lnTo>
                    <a:pt x="515874" y="616458"/>
                  </a:lnTo>
                  <a:lnTo>
                    <a:pt x="516636" y="615696"/>
                  </a:lnTo>
                  <a:lnTo>
                    <a:pt x="518922" y="615696"/>
                  </a:lnTo>
                  <a:lnTo>
                    <a:pt x="519684" y="614934"/>
                  </a:lnTo>
                  <a:lnTo>
                    <a:pt x="521208" y="614934"/>
                  </a:lnTo>
                  <a:lnTo>
                    <a:pt x="521970" y="614172"/>
                  </a:lnTo>
                  <a:lnTo>
                    <a:pt x="524256" y="614172"/>
                  </a:lnTo>
                  <a:lnTo>
                    <a:pt x="525018" y="613410"/>
                  </a:lnTo>
                  <a:lnTo>
                    <a:pt x="526542" y="613410"/>
                  </a:lnTo>
                  <a:lnTo>
                    <a:pt x="527304" y="612648"/>
                  </a:lnTo>
                  <a:lnTo>
                    <a:pt x="529590" y="612648"/>
                  </a:lnTo>
                  <a:lnTo>
                    <a:pt x="529590" y="611886"/>
                  </a:lnTo>
                  <a:lnTo>
                    <a:pt x="531114" y="611886"/>
                  </a:lnTo>
                  <a:lnTo>
                    <a:pt x="531876" y="611124"/>
                  </a:lnTo>
                  <a:lnTo>
                    <a:pt x="533400" y="611124"/>
                  </a:lnTo>
                  <a:lnTo>
                    <a:pt x="534162" y="610362"/>
                  </a:lnTo>
                  <a:lnTo>
                    <a:pt x="535686" y="610362"/>
                  </a:lnTo>
                  <a:lnTo>
                    <a:pt x="536448" y="609600"/>
                  </a:lnTo>
                  <a:lnTo>
                    <a:pt x="537972" y="609600"/>
                  </a:lnTo>
                  <a:lnTo>
                    <a:pt x="538734" y="608838"/>
                  </a:lnTo>
                  <a:lnTo>
                    <a:pt x="540258" y="608838"/>
                  </a:lnTo>
                  <a:lnTo>
                    <a:pt x="541020" y="608076"/>
                  </a:lnTo>
                  <a:lnTo>
                    <a:pt x="542544" y="608076"/>
                  </a:lnTo>
                  <a:lnTo>
                    <a:pt x="543306" y="607314"/>
                  </a:lnTo>
                  <a:lnTo>
                    <a:pt x="544068" y="607314"/>
                  </a:lnTo>
                  <a:lnTo>
                    <a:pt x="544830" y="606552"/>
                  </a:lnTo>
                  <a:lnTo>
                    <a:pt x="546354" y="606552"/>
                  </a:lnTo>
                  <a:lnTo>
                    <a:pt x="547116" y="605790"/>
                  </a:lnTo>
                  <a:lnTo>
                    <a:pt x="548640" y="605790"/>
                  </a:lnTo>
                  <a:lnTo>
                    <a:pt x="549402" y="605028"/>
                  </a:lnTo>
                  <a:lnTo>
                    <a:pt x="550926" y="605028"/>
                  </a:lnTo>
                  <a:lnTo>
                    <a:pt x="551688" y="604266"/>
                  </a:lnTo>
                  <a:lnTo>
                    <a:pt x="553212" y="604266"/>
                  </a:lnTo>
                  <a:lnTo>
                    <a:pt x="553974" y="603504"/>
                  </a:lnTo>
                  <a:lnTo>
                    <a:pt x="554736" y="603504"/>
                  </a:lnTo>
                  <a:lnTo>
                    <a:pt x="555498" y="602742"/>
                  </a:lnTo>
                  <a:lnTo>
                    <a:pt x="556260" y="602742"/>
                  </a:lnTo>
                  <a:lnTo>
                    <a:pt x="557022" y="601980"/>
                  </a:lnTo>
                  <a:lnTo>
                    <a:pt x="558546" y="601980"/>
                  </a:lnTo>
                  <a:lnTo>
                    <a:pt x="559308" y="601218"/>
                  </a:lnTo>
                  <a:lnTo>
                    <a:pt x="560070" y="601218"/>
                  </a:lnTo>
                  <a:lnTo>
                    <a:pt x="560832" y="600456"/>
                  </a:lnTo>
                  <a:lnTo>
                    <a:pt x="562356" y="600456"/>
                  </a:lnTo>
                  <a:lnTo>
                    <a:pt x="563118" y="599694"/>
                  </a:lnTo>
                  <a:lnTo>
                    <a:pt x="564642" y="599694"/>
                  </a:lnTo>
                  <a:lnTo>
                    <a:pt x="565404" y="598932"/>
                  </a:lnTo>
                  <a:lnTo>
                    <a:pt x="566166" y="598932"/>
                  </a:lnTo>
                  <a:lnTo>
                    <a:pt x="566166" y="598170"/>
                  </a:lnTo>
                  <a:lnTo>
                    <a:pt x="567690" y="598170"/>
                  </a:lnTo>
                  <a:lnTo>
                    <a:pt x="568452" y="597408"/>
                  </a:lnTo>
                  <a:lnTo>
                    <a:pt x="569214" y="597408"/>
                  </a:lnTo>
                  <a:lnTo>
                    <a:pt x="569976" y="596646"/>
                  </a:lnTo>
                  <a:lnTo>
                    <a:pt x="571500" y="596646"/>
                  </a:lnTo>
                  <a:lnTo>
                    <a:pt x="572262" y="595884"/>
                  </a:lnTo>
                  <a:lnTo>
                    <a:pt x="573024" y="595884"/>
                  </a:lnTo>
                  <a:lnTo>
                    <a:pt x="573786" y="595122"/>
                  </a:lnTo>
                  <a:lnTo>
                    <a:pt x="574548" y="595122"/>
                  </a:lnTo>
                  <a:lnTo>
                    <a:pt x="574548" y="594360"/>
                  </a:lnTo>
                  <a:lnTo>
                    <a:pt x="576072" y="594360"/>
                  </a:lnTo>
                  <a:lnTo>
                    <a:pt x="576834" y="593598"/>
                  </a:lnTo>
                  <a:lnTo>
                    <a:pt x="577596" y="593598"/>
                  </a:lnTo>
                  <a:lnTo>
                    <a:pt x="578358" y="592836"/>
                  </a:lnTo>
                  <a:lnTo>
                    <a:pt x="579882" y="592836"/>
                  </a:lnTo>
                  <a:lnTo>
                    <a:pt x="580644" y="592074"/>
                  </a:lnTo>
                  <a:lnTo>
                    <a:pt x="581406" y="592074"/>
                  </a:lnTo>
                  <a:lnTo>
                    <a:pt x="582168" y="591312"/>
                  </a:lnTo>
                  <a:lnTo>
                    <a:pt x="582930" y="590550"/>
                  </a:lnTo>
                  <a:lnTo>
                    <a:pt x="583692" y="590550"/>
                  </a:lnTo>
                  <a:lnTo>
                    <a:pt x="584454" y="589788"/>
                  </a:lnTo>
                  <a:lnTo>
                    <a:pt x="585978" y="589788"/>
                  </a:lnTo>
                  <a:lnTo>
                    <a:pt x="586740" y="589026"/>
                  </a:lnTo>
                  <a:lnTo>
                    <a:pt x="587502" y="589026"/>
                  </a:lnTo>
                  <a:lnTo>
                    <a:pt x="588264" y="588264"/>
                  </a:lnTo>
                  <a:lnTo>
                    <a:pt x="589026" y="588264"/>
                  </a:lnTo>
                  <a:lnTo>
                    <a:pt x="589026" y="587502"/>
                  </a:lnTo>
                  <a:lnTo>
                    <a:pt x="589788" y="587502"/>
                  </a:lnTo>
                  <a:lnTo>
                    <a:pt x="590550" y="586740"/>
                  </a:lnTo>
                  <a:lnTo>
                    <a:pt x="592074" y="586740"/>
                  </a:lnTo>
                  <a:lnTo>
                    <a:pt x="592836" y="585978"/>
                  </a:lnTo>
                  <a:lnTo>
                    <a:pt x="593598" y="585978"/>
                  </a:lnTo>
                  <a:lnTo>
                    <a:pt x="594360" y="585216"/>
                  </a:lnTo>
                  <a:lnTo>
                    <a:pt x="595122" y="585216"/>
                  </a:lnTo>
                  <a:lnTo>
                    <a:pt x="595122" y="584454"/>
                  </a:lnTo>
                  <a:lnTo>
                    <a:pt x="595884" y="584454"/>
                  </a:lnTo>
                  <a:lnTo>
                    <a:pt x="596646" y="583692"/>
                  </a:lnTo>
                  <a:lnTo>
                    <a:pt x="597408" y="583692"/>
                  </a:lnTo>
                  <a:lnTo>
                    <a:pt x="598170" y="582930"/>
                  </a:lnTo>
                  <a:lnTo>
                    <a:pt x="598932" y="582930"/>
                  </a:lnTo>
                  <a:lnTo>
                    <a:pt x="599694" y="582168"/>
                  </a:lnTo>
                  <a:lnTo>
                    <a:pt x="600456" y="582168"/>
                  </a:lnTo>
                  <a:lnTo>
                    <a:pt x="601218" y="581406"/>
                  </a:lnTo>
                  <a:lnTo>
                    <a:pt x="601980" y="580644"/>
                  </a:lnTo>
                  <a:lnTo>
                    <a:pt x="602742" y="580644"/>
                  </a:lnTo>
                  <a:lnTo>
                    <a:pt x="603504" y="579882"/>
                  </a:lnTo>
                  <a:lnTo>
                    <a:pt x="605028" y="579882"/>
                  </a:lnTo>
                  <a:lnTo>
                    <a:pt x="605790" y="579120"/>
                  </a:lnTo>
                  <a:lnTo>
                    <a:pt x="606552" y="579120"/>
                  </a:lnTo>
                  <a:lnTo>
                    <a:pt x="606552" y="578358"/>
                  </a:lnTo>
                  <a:lnTo>
                    <a:pt x="607314" y="578358"/>
                  </a:lnTo>
                  <a:lnTo>
                    <a:pt x="608076" y="577596"/>
                  </a:lnTo>
                  <a:lnTo>
                    <a:pt x="608838" y="577596"/>
                  </a:lnTo>
                  <a:lnTo>
                    <a:pt x="609600" y="576834"/>
                  </a:lnTo>
                  <a:lnTo>
                    <a:pt x="610362" y="576834"/>
                  </a:lnTo>
                  <a:lnTo>
                    <a:pt x="611124" y="576072"/>
                  </a:lnTo>
                  <a:lnTo>
                    <a:pt x="611886" y="576072"/>
                  </a:lnTo>
                  <a:lnTo>
                    <a:pt x="611886" y="575310"/>
                  </a:lnTo>
                  <a:lnTo>
                    <a:pt x="612648" y="575310"/>
                  </a:lnTo>
                  <a:lnTo>
                    <a:pt x="614172" y="573786"/>
                  </a:lnTo>
                  <a:lnTo>
                    <a:pt x="614934" y="573786"/>
                  </a:lnTo>
                  <a:lnTo>
                    <a:pt x="615696" y="573024"/>
                  </a:lnTo>
                  <a:lnTo>
                    <a:pt x="616458" y="573024"/>
                  </a:lnTo>
                  <a:lnTo>
                    <a:pt x="616458" y="572262"/>
                  </a:lnTo>
                  <a:lnTo>
                    <a:pt x="617220" y="572262"/>
                  </a:lnTo>
                  <a:lnTo>
                    <a:pt x="617982" y="571500"/>
                  </a:lnTo>
                  <a:lnTo>
                    <a:pt x="618744" y="571500"/>
                  </a:lnTo>
                  <a:lnTo>
                    <a:pt x="619506" y="570738"/>
                  </a:lnTo>
                  <a:lnTo>
                    <a:pt x="620268" y="570738"/>
                  </a:lnTo>
                  <a:lnTo>
                    <a:pt x="621792" y="569214"/>
                  </a:lnTo>
                  <a:lnTo>
                    <a:pt x="622554" y="569214"/>
                  </a:lnTo>
                  <a:lnTo>
                    <a:pt x="623316" y="568452"/>
                  </a:lnTo>
                  <a:lnTo>
                    <a:pt x="624078" y="568452"/>
                  </a:lnTo>
                  <a:lnTo>
                    <a:pt x="624840" y="567690"/>
                  </a:lnTo>
                  <a:lnTo>
                    <a:pt x="625602" y="567690"/>
                  </a:lnTo>
                  <a:lnTo>
                    <a:pt x="625602" y="566928"/>
                  </a:lnTo>
                  <a:lnTo>
                    <a:pt x="626364" y="566166"/>
                  </a:lnTo>
                  <a:lnTo>
                    <a:pt x="627126" y="566166"/>
                  </a:lnTo>
                  <a:lnTo>
                    <a:pt x="627888" y="565404"/>
                  </a:lnTo>
                  <a:lnTo>
                    <a:pt x="628650" y="565404"/>
                  </a:lnTo>
                  <a:lnTo>
                    <a:pt x="630174" y="563880"/>
                  </a:lnTo>
                  <a:lnTo>
                    <a:pt x="630936" y="563880"/>
                  </a:lnTo>
                  <a:lnTo>
                    <a:pt x="632460" y="562356"/>
                  </a:lnTo>
                  <a:lnTo>
                    <a:pt x="633222" y="562356"/>
                  </a:lnTo>
                  <a:lnTo>
                    <a:pt x="633222" y="561594"/>
                  </a:lnTo>
                  <a:lnTo>
                    <a:pt x="633984" y="561594"/>
                  </a:lnTo>
                  <a:lnTo>
                    <a:pt x="634746" y="560832"/>
                  </a:lnTo>
                  <a:lnTo>
                    <a:pt x="635508" y="560832"/>
                  </a:lnTo>
                  <a:lnTo>
                    <a:pt x="636270" y="560070"/>
                  </a:lnTo>
                  <a:lnTo>
                    <a:pt x="637032" y="559308"/>
                  </a:lnTo>
                  <a:lnTo>
                    <a:pt x="637794" y="559308"/>
                  </a:lnTo>
                  <a:lnTo>
                    <a:pt x="638556" y="558546"/>
                  </a:lnTo>
                  <a:lnTo>
                    <a:pt x="639318" y="557784"/>
                  </a:lnTo>
                  <a:lnTo>
                    <a:pt x="640080" y="557022"/>
                  </a:lnTo>
                  <a:lnTo>
                    <a:pt x="640842" y="557022"/>
                  </a:lnTo>
                  <a:lnTo>
                    <a:pt x="642366" y="555498"/>
                  </a:lnTo>
                  <a:lnTo>
                    <a:pt x="643128" y="555498"/>
                  </a:lnTo>
                  <a:lnTo>
                    <a:pt x="644652" y="553974"/>
                  </a:lnTo>
                  <a:lnTo>
                    <a:pt x="645414" y="553212"/>
                  </a:lnTo>
                  <a:lnTo>
                    <a:pt x="646176" y="553212"/>
                  </a:lnTo>
                  <a:lnTo>
                    <a:pt x="648462" y="550926"/>
                  </a:lnTo>
                  <a:lnTo>
                    <a:pt x="649224" y="550926"/>
                  </a:lnTo>
                  <a:lnTo>
                    <a:pt x="649986" y="550164"/>
                  </a:lnTo>
                  <a:lnTo>
                    <a:pt x="650748" y="550164"/>
                  </a:lnTo>
                  <a:lnTo>
                    <a:pt x="650748" y="549402"/>
                  </a:lnTo>
                  <a:lnTo>
                    <a:pt x="651510" y="548640"/>
                  </a:lnTo>
                  <a:lnTo>
                    <a:pt x="652272" y="548640"/>
                  </a:lnTo>
                  <a:lnTo>
                    <a:pt x="653034" y="547878"/>
                  </a:lnTo>
                  <a:lnTo>
                    <a:pt x="653796" y="547878"/>
                  </a:lnTo>
                  <a:lnTo>
                    <a:pt x="653796" y="547116"/>
                  </a:lnTo>
                  <a:lnTo>
                    <a:pt x="654558" y="546354"/>
                  </a:lnTo>
                  <a:lnTo>
                    <a:pt x="655320" y="546354"/>
                  </a:lnTo>
                  <a:lnTo>
                    <a:pt x="656082" y="545592"/>
                  </a:lnTo>
                  <a:lnTo>
                    <a:pt x="656844" y="544830"/>
                  </a:lnTo>
                  <a:lnTo>
                    <a:pt x="657606" y="544068"/>
                  </a:lnTo>
                  <a:lnTo>
                    <a:pt x="658368" y="544068"/>
                  </a:lnTo>
                  <a:lnTo>
                    <a:pt x="659130" y="543306"/>
                  </a:lnTo>
                  <a:lnTo>
                    <a:pt x="659130" y="542544"/>
                  </a:lnTo>
                  <a:lnTo>
                    <a:pt x="659892" y="542544"/>
                  </a:lnTo>
                  <a:lnTo>
                    <a:pt x="660654" y="541782"/>
                  </a:lnTo>
                  <a:lnTo>
                    <a:pt x="661416" y="541782"/>
                  </a:lnTo>
                  <a:lnTo>
                    <a:pt x="662178" y="541020"/>
                  </a:lnTo>
                  <a:lnTo>
                    <a:pt x="662178" y="540258"/>
                  </a:lnTo>
                  <a:lnTo>
                    <a:pt x="662940" y="540258"/>
                  </a:lnTo>
                  <a:lnTo>
                    <a:pt x="665937" y="536905"/>
                  </a:lnTo>
                  <a:lnTo>
                    <a:pt x="665492" y="538975"/>
                  </a:lnTo>
                  <a:lnTo>
                    <a:pt x="669036" y="534924"/>
                  </a:lnTo>
                  <a:lnTo>
                    <a:pt x="669798" y="534924"/>
                  </a:lnTo>
                  <a:lnTo>
                    <a:pt x="669798" y="534162"/>
                  </a:lnTo>
                  <a:lnTo>
                    <a:pt x="670560" y="533400"/>
                  </a:lnTo>
                  <a:lnTo>
                    <a:pt x="671322" y="533400"/>
                  </a:lnTo>
                  <a:lnTo>
                    <a:pt x="672084" y="532638"/>
                  </a:lnTo>
                  <a:lnTo>
                    <a:pt x="672084" y="531876"/>
                  </a:lnTo>
                  <a:lnTo>
                    <a:pt x="672846" y="531876"/>
                  </a:lnTo>
                  <a:lnTo>
                    <a:pt x="673608" y="531114"/>
                  </a:lnTo>
                  <a:lnTo>
                    <a:pt x="674370" y="530352"/>
                  </a:lnTo>
                  <a:lnTo>
                    <a:pt x="675132" y="529590"/>
                  </a:lnTo>
                  <a:lnTo>
                    <a:pt x="675894" y="528828"/>
                  </a:lnTo>
                  <a:lnTo>
                    <a:pt x="676656" y="528828"/>
                  </a:lnTo>
                  <a:lnTo>
                    <a:pt x="676656" y="528066"/>
                  </a:lnTo>
                  <a:lnTo>
                    <a:pt x="677418" y="527304"/>
                  </a:lnTo>
                  <a:lnTo>
                    <a:pt x="678180" y="527304"/>
                  </a:lnTo>
                  <a:lnTo>
                    <a:pt x="678942" y="526542"/>
                  </a:lnTo>
                  <a:lnTo>
                    <a:pt x="678942" y="525780"/>
                  </a:lnTo>
                  <a:lnTo>
                    <a:pt x="679704" y="525780"/>
                  </a:lnTo>
                  <a:lnTo>
                    <a:pt x="681990" y="523494"/>
                  </a:lnTo>
                  <a:lnTo>
                    <a:pt x="682752" y="522731"/>
                  </a:lnTo>
                  <a:lnTo>
                    <a:pt x="683514" y="522731"/>
                  </a:lnTo>
                  <a:lnTo>
                    <a:pt x="683514" y="521970"/>
                  </a:lnTo>
                  <a:lnTo>
                    <a:pt x="684276" y="521208"/>
                  </a:lnTo>
                  <a:lnTo>
                    <a:pt x="685038" y="521208"/>
                  </a:lnTo>
                  <a:lnTo>
                    <a:pt x="685800" y="520445"/>
                  </a:lnTo>
                  <a:lnTo>
                    <a:pt x="685800" y="519684"/>
                  </a:lnTo>
                  <a:lnTo>
                    <a:pt x="686562" y="519684"/>
                  </a:lnTo>
                  <a:lnTo>
                    <a:pt x="687324" y="518922"/>
                  </a:lnTo>
                  <a:lnTo>
                    <a:pt x="687324" y="518159"/>
                  </a:lnTo>
                  <a:lnTo>
                    <a:pt x="688086" y="517398"/>
                  </a:lnTo>
                  <a:lnTo>
                    <a:pt x="688848" y="517398"/>
                  </a:lnTo>
                  <a:lnTo>
                    <a:pt x="689610" y="516636"/>
                  </a:lnTo>
                  <a:lnTo>
                    <a:pt x="689610" y="515873"/>
                  </a:lnTo>
                  <a:lnTo>
                    <a:pt x="690372" y="515873"/>
                  </a:lnTo>
                  <a:lnTo>
                    <a:pt x="691134" y="515112"/>
                  </a:lnTo>
                  <a:lnTo>
                    <a:pt x="691134" y="514350"/>
                  </a:lnTo>
                  <a:lnTo>
                    <a:pt x="691896" y="514350"/>
                  </a:lnTo>
                  <a:lnTo>
                    <a:pt x="692658" y="513588"/>
                  </a:lnTo>
                  <a:lnTo>
                    <a:pt x="693420" y="512826"/>
                  </a:lnTo>
                  <a:lnTo>
                    <a:pt x="693420" y="512064"/>
                  </a:lnTo>
                  <a:lnTo>
                    <a:pt x="694182" y="512064"/>
                  </a:lnTo>
                  <a:lnTo>
                    <a:pt x="694944" y="511302"/>
                  </a:lnTo>
                  <a:lnTo>
                    <a:pt x="694944" y="510540"/>
                  </a:lnTo>
                  <a:lnTo>
                    <a:pt x="695706" y="510540"/>
                  </a:lnTo>
                  <a:lnTo>
                    <a:pt x="696468" y="509778"/>
                  </a:lnTo>
                  <a:lnTo>
                    <a:pt x="697230" y="509016"/>
                  </a:lnTo>
                  <a:lnTo>
                    <a:pt x="697230" y="508254"/>
                  </a:lnTo>
                  <a:lnTo>
                    <a:pt x="697992" y="508254"/>
                  </a:lnTo>
                  <a:lnTo>
                    <a:pt x="698754" y="507492"/>
                  </a:lnTo>
                  <a:lnTo>
                    <a:pt x="698754" y="506730"/>
                  </a:lnTo>
                  <a:lnTo>
                    <a:pt x="699516" y="506730"/>
                  </a:lnTo>
                  <a:lnTo>
                    <a:pt x="700278" y="505968"/>
                  </a:lnTo>
                  <a:lnTo>
                    <a:pt x="700278" y="505206"/>
                  </a:lnTo>
                  <a:lnTo>
                    <a:pt x="701040" y="504444"/>
                  </a:lnTo>
                  <a:lnTo>
                    <a:pt x="701802" y="504444"/>
                  </a:lnTo>
                  <a:lnTo>
                    <a:pt x="702564" y="503681"/>
                  </a:lnTo>
                  <a:lnTo>
                    <a:pt x="702564" y="502920"/>
                  </a:lnTo>
                  <a:lnTo>
                    <a:pt x="703326" y="502158"/>
                  </a:lnTo>
                  <a:lnTo>
                    <a:pt x="704088" y="502158"/>
                  </a:lnTo>
                  <a:lnTo>
                    <a:pt x="704088" y="501395"/>
                  </a:lnTo>
                  <a:lnTo>
                    <a:pt x="707136" y="498348"/>
                  </a:lnTo>
                  <a:lnTo>
                    <a:pt x="707136" y="497586"/>
                  </a:lnTo>
                  <a:lnTo>
                    <a:pt x="707898" y="497586"/>
                  </a:lnTo>
                  <a:lnTo>
                    <a:pt x="708660" y="496823"/>
                  </a:lnTo>
                  <a:lnTo>
                    <a:pt x="708660" y="496062"/>
                  </a:lnTo>
                  <a:lnTo>
                    <a:pt x="709422" y="496062"/>
                  </a:lnTo>
                  <a:lnTo>
                    <a:pt x="710184" y="495300"/>
                  </a:lnTo>
                  <a:lnTo>
                    <a:pt x="710184" y="494538"/>
                  </a:lnTo>
                  <a:lnTo>
                    <a:pt x="710946" y="493776"/>
                  </a:lnTo>
                  <a:lnTo>
                    <a:pt x="711708" y="493776"/>
                  </a:lnTo>
                  <a:lnTo>
                    <a:pt x="711708" y="493014"/>
                  </a:lnTo>
                  <a:lnTo>
                    <a:pt x="712470" y="492252"/>
                  </a:lnTo>
                  <a:lnTo>
                    <a:pt x="713232" y="491490"/>
                  </a:lnTo>
                  <a:lnTo>
                    <a:pt x="713232" y="490728"/>
                  </a:lnTo>
                  <a:lnTo>
                    <a:pt x="713994" y="490728"/>
                  </a:lnTo>
                  <a:lnTo>
                    <a:pt x="714756" y="489966"/>
                  </a:lnTo>
                  <a:lnTo>
                    <a:pt x="714756" y="489204"/>
                  </a:lnTo>
                  <a:lnTo>
                    <a:pt x="715518" y="488442"/>
                  </a:lnTo>
                  <a:lnTo>
                    <a:pt x="716280" y="488442"/>
                  </a:lnTo>
                  <a:lnTo>
                    <a:pt x="716280" y="487680"/>
                  </a:lnTo>
                  <a:lnTo>
                    <a:pt x="720267" y="484149"/>
                  </a:lnTo>
                  <a:lnTo>
                    <a:pt x="717334" y="485686"/>
                  </a:lnTo>
                  <a:lnTo>
                    <a:pt x="719328" y="483870"/>
                  </a:lnTo>
                  <a:lnTo>
                    <a:pt x="720090" y="483870"/>
                  </a:lnTo>
                  <a:lnTo>
                    <a:pt x="720090" y="483108"/>
                  </a:lnTo>
                  <a:lnTo>
                    <a:pt x="721614" y="481584"/>
                  </a:lnTo>
                  <a:lnTo>
                    <a:pt x="721614" y="480822"/>
                  </a:lnTo>
                  <a:lnTo>
                    <a:pt x="722376" y="480822"/>
                  </a:lnTo>
                  <a:lnTo>
                    <a:pt x="723138" y="480059"/>
                  </a:lnTo>
                  <a:lnTo>
                    <a:pt x="723138" y="479298"/>
                  </a:lnTo>
                  <a:lnTo>
                    <a:pt x="723900" y="478536"/>
                  </a:lnTo>
                  <a:lnTo>
                    <a:pt x="723900" y="477773"/>
                  </a:lnTo>
                  <a:lnTo>
                    <a:pt x="724662" y="477773"/>
                  </a:lnTo>
                  <a:lnTo>
                    <a:pt x="725424" y="477012"/>
                  </a:lnTo>
                  <a:lnTo>
                    <a:pt x="725424" y="476250"/>
                  </a:lnTo>
                  <a:lnTo>
                    <a:pt x="726186" y="475488"/>
                  </a:lnTo>
                  <a:lnTo>
                    <a:pt x="726948" y="475488"/>
                  </a:lnTo>
                  <a:lnTo>
                    <a:pt x="726948" y="474726"/>
                  </a:lnTo>
                  <a:lnTo>
                    <a:pt x="727710" y="473964"/>
                  </a:lnTo>
                  <a:lnTo>
                    <a:pt x="727710" y="473202"/>
                  </a:lnTo>
                  <a:lnTo>
                    <a:pt x="728472" y="472440"/>
                  </a:lnTo>
                  <a:lnTo>
                    <a:pt x="729234" y="472440"/>
                  </a:lnTo>
                  <a:lnTo>
                    <a:pt x="729234" y="471678"/>
                  </a:lnTo>
                  <a:lnTo>
                    <a:pt x="729996" y="470916"/>
                  </a:lnTo>
                  <a:lnTo>
                    <a:pt x="729996" y="470154"/>
                  </a:lnTo>
                  <a:lnTo>
                    <a:pt x="730758" y="469392"/>
                  </a:lnTo>
                  <a:lnTo>
                    <a:pt x="731520" y="469392"/>
                  </a:lnTo>
                  <a:lnTo>
                    <a:pt x="731520" y="468630"/>
                  </a:lnTo>
                  <a:lnTo>
                    <a:pt x="732282" y="467868"/>
                  </a:lnTo>
                  <a:lnTo>
                    <a:pt x="732282" y="467106"/>
                  </a:lnTo>
                  <a:lnTo>
                    <a:pt x="733044" y="466344"/>
                  </a:lnTo>
                  <a:lnTo>
                    <a:pt x="733806" y="466344"/>
                  </a:lnTo>
                  <a:lnTo>
                    <a:pt x="733806" y="465581"/>
                  </a:lnTo>
                  <a:lnTo>
                    <a:pt x="734568" y="464820"/>
                  </a:lnTo>
                  <a:lnTo>
                    <a:pt x="734568" y="464058"/>
                  </a:lnTo>
                  <a:lnTo>
                    <a:pt x="735330" y="463295"/>
                  </a:lnTo>
                  <a:lnTo>
                    <a:pt x="736092" y="463295"/>
                  </a:lnTo>
                  <a:lnTo>
                    <a:pt x="736092" y="462534"/>
                  </a:lnTo>
                  <a:lnTo>
                    <a:pt x="736854" y="461772"/>
                  </a:lnTo>
                  <a:lnTo>
                    <a:pt x="736854" y="461009"/>
                  </a:lnTo>
                  <a:lnTo>
                    <a:pt x="739140" y="458723"/>
                  </a:lnTo>
                  <a:lnTo>
                    <a:pt x="739140" y="457962"/>
                  </a:lnTo>
                  <a:lnTo>
                    <a:pt x="739902" y="457200"/>
                  </a:lnTo>
                  <a:lnTo>
                    <a:pt x="739902" y="456438"/>
                  </a:lnTo>
                  <a:lnTo>
                    <a:pt x="740664" y="455676"/>
                  </a:lnTo>
                  <a:lnTo>
                    <a:pt x="741426" y="455676"/>
                  </a:lnTo>
                  <a:lnTo>
                    <a:pt x="741426" y="454914"/>
                  </a:lnTo>
                  <a:lnTo>
                    <a:pt x="742188" y="454152"/>
                  </a:lnTo>
                  <a:lnTo>
                    <a:pt x="742188" y="453390"/>
                  </a:lnTo>
                  <a:lnTo>
                    <a:pt x="744474" y="451104"/>
                  </a:lnTo>
                  <a:lnTo>
                    <a:pt x="744474" y="450342"/>
                  </a:lnTo>
                  <a:lnTo>
                    <a:pt x="745236" y="449580"/>
                  </a:lnTo>
                  <a:lnTo>
                    <a:pt x="745236" y="448818"/>
                  </a:lnTo>
                  <a:lnTo>
                    <a:pt x="746760" y="447294"/>
                  </a:lnTo>
                  <a:lnTo>
                    <a:pt x="746760" y="446531"/>
                  </a:lnTo>
                  <a:lnTo>
                    <a:pt x="748284" y="445008"/>
                  </a:lnTo>
                  <a:lnTo>
                    <a:pt x="748284" y="444245"/>
                  </a:lnTo>
                  <a:lnTo>
                    <a:pt x="749046" y="444245"/>
                  </a:lnTo>
                  <a:lnTo>
                    <a:pt x="749046" y="443484"/>
                  </a:lnTo>
                  <a:lnTo>
                    <a:pt x="749808" y="442722"/>
                  </a:lnTo>
                  <a:lnTo>
                    <a:pt x="749808" y="441959"/>
                  </a:lnTo>
                  <a:lnTo>
                    <a:pt x="750570" y="441198"/>
                  </a:lnTo>
                  <a:lnTo>
                    <a:pt x="750570" y="440436"/>
                  </a:lnTo>
                  <a:lnTo>
                    <a:pt x="751332" y="439673"/>
                  </a:lnTo>
                  <a:lnTo>
                    <a:pt x="752094" y="438912"/>
                  </a:lnTo>
                  <a:lnTo>
                    <a:pt x="752094" y="438150"/>
                  </a:lnTo>
                  <a:lnTo>
                    <a:pt x="752856" y="437388"/>
                  </a:lnTo>
                  <a:lnTo>
                    <a:pt x="752856" y="436626"/>
                  </a:lnTo>
                  <a:lnTo>
                    <a:pt x="754278" y="435317"/>
                  </a:lnTo>
                  <a:lnTo>
                    <a:pt x="755675" y="433857"/>
                  </a:lnTo>
                  <a:lnTo>
                    <a:pt x="755904" y="432054"/>
                  </a:lnTo>
                  <a:lnTo>
                    <a:pt x="756666" y="431292"/>
                  </a:lnTo>
                  <a:lnTo>
                    <a:pt x="756666" y="430530"/>
                  </a:lnTo>
                  <a:lnTo>
                    <a:pt x="757428" y="430530"/>
                  </a:lnTo>
                  <a:lnTo>
                    <a:pt x="757428" y="429768"/>
                  </a:lnTo>
                  <a:lnTo>
                    <a:pt x="758190" y="429006"/>
                  </a:lnTo>
                  <a:lnTo>
                    <a:pt x="758190" y="428244"/>
                  </a:lnTo>
                  <a:lnTo>
                    <a:pt x="758952" y="427481"/>
                  </a:lnTo>
                  <a:lnTo>
                    <a:pt x="758952" y="426720"/>
                  </a:lnTo>
                  <a:lnTo>
                    <a:pt x="759714" y="425958"/>
                  </a:lnTo>
                  <a:lnTo>
                    <a:pt x="759714" y="425195"/>
                  </a:lnTo>
                  <a:lnTo>
                    <a:pt x="760476" y="425195"/>
                  </a:lnTo>
                  <a:lnTo>
                    <a:pt x="760476" y="424434"/>
                  </a:lnTo>
                  <a:lnTo>
                    <a:pt x="761238" y="423672"/>
                  </a:lnTo>
                  <a:lnTo>
                    <a:pt x="761238" y="422909"/>
                  </a:lnTo>
                  <a:lnTo>
                    <a:pt x="762000" y="422148"/>
                  </a:lnTo>
                  <a:lnTo>
                    <a:pt x="762000" y="421386"/>
                  </a:lnTo>
                  <a:lnTo>
                    <a:pt x="762762" y="420623"/>
                  </a:lnTo>
                  <a:lnTo>
                    <a:pt x="762762" y="419862"/>
                  </a:lnTo>
                  <a:lnTo>
                    <a:pt x="763524" y="419862"/>
                  </a:lnTo>
                  <a:lnTo>
                    <a:pt x="763524" y="419100"/>
                  </a:lnTo>
                  <a:lnTo>
                    <a:pt x="764286" y="418338"/>
                  </a:lnTo>
                  <a:lnTo>
                    <a:pt x="764286" y="416814"/>
                  </a:lnTo>
                  <a:lnTo>
                    <a:pt x="765048" y="416052"/>
                  </a:lnTo>
                  <a:lnTo>
                    <a:pt x="765048" y="415290"/>
                  </a:lnTo>
                  <a:lnTo>
                    <a:pt x="765810" y="414528"/>
                  </a:lnTo>
                  <a:lnTo>
                    <a:pt x="765810" y="413766"/>
                  </a:lnTo>
                  <a:lnTo>
                    <a:pt x="766572" y="413766"/>
                  </a:lnTo>
                  <a:lnTo>
                    <a:pt x="766572" y="413004"/>
                  </a:lnTo>
                  <a:lnTo>
                    <a:pt x="767334" y="412242"/>
                  </a:lnTo>
                  <a:lnTo>
                    <a:pt x="767334" y="411480"/>
                  </a:lnTo>
                  <a:lnTo>
                    <a:pt x="768096" y="410718"/>
                  </a:lnTo>
                  <a:lnTo>
                    <a:pt x="768096" y="409956"/>
                  </a:lnTo>
                  <a:lnTo>
                    <a:pt x="768858" y="409194"/>
                  </a:lnTo>
                  <a:lnTo>
                    <a:pt x="768858" y="407670"/>
                  </a:lnTo>
                  <a:lnTo>
                    <a:pt x="769620" y="407670"/>
                  </a:lnTo>
                  <a:lnTo>
                    <a:pt x="769620" y="406908"/>
                  </a:lnTo>
                  <a:lnTo>
                    <a:pt x="770382" y="406145"/>
                  </a:lnTo>
                  <a:lnTo>
                    <a:pt x="770382" y="405384"/>
                  </a:lnTo>
                  <a:lnTo>
                    <a:pt x="771144" y="404621"/>
                  </a:lnTo>
                  <a:lnTo>
                    <a:pt x="771144" y="403859"/>
                  </a:lnTo>
                  <a:lnTo>
                    <a:pt x="771906" y="403097"/>
                  </a:lnTo>
                  <a:lnTo>
                    <a:pt x="771906" y="401573"/>
                  </a:lnTo>
                  <a:lnTo>
                    <a:pt x="772668" y="400811"/>
                  </a:lnTo>
                  <a:lnTo>
                    <a:pt x="773430" y="400049"/>
                  </a:lnTo>
                  <a:lnTo>
                    <a:pt x="773430" y="399288"/>
                  </a:lnTo>
                  <a:lnTo>
                    <a:pt x="774192" y="398525"/>
                  </a:lnTo>
                  <a:lnTo>
                    <a:pt x="774192" y="397002"/>
                  </a:lnTo>
                  <a:lnTo>
                    <a:pt x="774954" y="396239"/>
                  </a:lnTo>
                  <a:lnTo>
                    <a:pt x="774954" y="395477"/>
                  </a:lnTo>
                  <a:lnTo>
                    <a:pt x="775716" y="394715"/>
                  </a:lnTo>
                  <a:lnTo>
                    <a:pt x="775716" y="393953"/>
                  </a:lnTo>
                  <a:lnTo>
                    <a:pt x="776478" y="393191"/>
                  </a:lnTo>
                  <a:lnTo>
                    <a:pt x="776478" y="392429"/>
                  </a:lnTo>
                  <a:lnTo>
                    <a:pt x="777240" y="391667"/>
                  </a:lnTo>
                  <a:lnTo>
                    <a:pt x="777240" y="390905"/>
                  </a:lnTo>
                  <a:lnTo>
                    <a:pt x="778002" y="390143"/>
                  </a:lnTo>
                  <a:lnTo>
                    <a:pt x="778002" y="388620"/>
                  </a:lnTo>
                  <a:lnTo>
                    <a:pt x="778764" y="387857"/>
                  </a:lnTo>
                  <a:lnTo>
                    <a:pt x="778764" y="387095"/>
                  </a:lnTo>
                  <a:lnTo>
                    <a:pt x="779526" y="386334"/>
                  </a:lnTo>
                  <a:lnTo>
                    <a:pt x="779526" y="384809"/>
                  </a:lnTo>
                  <a:lnTo>
                    <a:pt x="780288" y="384809"/>
                  </a:lnTo>
                  <a:lnTo>
                    <a:pt x="780288" y="384047"/>
                  </a:lnTo>
                  <a:lnTo>
                    <a:pt x="781050" y="383285"/>
                  </a:lnTo>
                  <a:lnTo>
                    <a:pt x="781050" y="381761"/>
                  </a:lnTo>
                  <a:lnTo>
                    <a:pt x="781812" y="380999"/>
                  </a:lnTo>
                  <a:lnTo>
                    <a:pt x="781812" y="380238"/>
                  </a:lnTo>
                  <a:lnTo>
                    <a:pt x="782574" y="379475"/>
                  </a:lnTo>
                  <a:lnTo>
                    <a:pt x="782574" y="377952"/>
                  </a:lnTo>
                  <a:lnTo>
                    <a:pt x="783336" y="377189"/>
                  </a:lnTo>
                  <a:lnTo>
                    <a:pt x="783336" y="375665"/>
                  </a:lnTo>
                  <a:lnTo>
                    <a:pt x="784860" y="374141"/>
                  </a:lnTo>
                  <a:lnTo>
                    <a:pt x="784860" y="372617"/>
                  </a:lnTo>
                  <a:lnTo>
                    <a:pt x="785622" y="371855"/>
                  </a:lnTo>
                  <a:lnTo>
                    <a:pt x="785622" y="370331"/>
                  </a:lnTo>
                  <a:lnTo>
                    <a:pt x="786384" y="369570"/>
                  </a:lnTo>
                  <a:lnTo>
                    <a:pt x="786384" y="368045"/>
                  </a:lnTo>
                  <a:lnTo>
                    <a:pt x="787146" y="367284"/>
                  </a:lnTo>
                  <a:lnTo>
                    <a:pt x="787146" y="366521"/>
                  </a:lnTo>
                  <a:lnTo>
                    <a:pt x="787908" y="365759"/>
                  </a:lnTo>
                  <a:lnTo>
                    <a:pt x="787908" y="364235"/>
                  </a:lnTo>
                  <a:lnTo>
                    <a:pt x="788670" y="363473"/>
                  </a:lnTo>
                  <a:lnTo>
                    <a:pt x="788670" y="362711"/>
                  </a:lnTo>
                  <a:lnTo>
                    <a:pt x="789432" y="361949"/>
                  </a:lnTo>
                  <a:lnTo>
                    <a:pt x="789432" y="360425"/>
                  </a:lnTo>
                  <a:lnTo>
                    <a:pt x="790194" y="359663"/>
                  </a:lnTo>
                  <a:lnTo>
                    <a:pt x="790194" y="358139"/>
                  </a:lnTo>
                  <a:lnTo>
                    <a:pt x="790956" y="357377"/>
                  </a:lnTo>
                  <a:lnTo>
                    <a:pt x="790956" y="355853"/>
                  </a:lnTo>
                  <a:lnTo>
                    <a:pt x="791718" y="355091"/>
                  </a:lnTo>
                  <a:lnTo>
                    <a:pt x="791718" y="353567"/>
                  </a:lnTo>
                  <a:lnTo>
                    <a:pt x="792480" y="352805"/>
                  </a:lnTo>
                  <a:lnTo>
                    <a:pt x="792480" y="350520"/>
                  </a:lnTo>
                  <a:lnTo>
                    <a:pt x="793242" y="349757"/>
                  </a:lnTo>
                  <a:lnTo>
                    <a:pt x="793242" y="348234"/>
                  </a:lnTo>
                  <a:lnTo>
                    <a:pt x="794004" y="348234"/>
                  </a:lnTo>
                  <a:lnTo>
                    <a:pt x="794004" y="346709"/>
                  </a:lnTo>
                  <a:lnTo>
                    <a:pt x="794766" y="345947"/>
                  </a:lnTo>
                  <a:lnTo>
                    <a:pt x="794766" y="343661"/>
                  </a:lnTo>
                  <a:lnTo>
                    <a:pt x="795528" y="342899"/>
                  </a:lnTo>
                  <a:lnTo>
                    <a:pt x="795528" y="341375"/>
                  </a:lnTo>
                  <a:lnTo>
                    <a:pt x="796290" y="340613"/>
                  </a:lnTo>
                  <a:lnTo>
                    <a:pt x="796290" y="338327"/>
                  </a:lnTo>
                  <a:lnTo>
                    <a:pt x="797052" y="337565"/>
                  </a:lnTo>
                  <a:lnTo>
                    <a:pt x="797052" y="336041"/>
                  </a:lnTo>
                  <a:lnTo>
                    <a:pt x="797814" y="335279"/>
                  </a:lnTo>
                  <a:lnTo>
                    <a:pt x="797814" y="332993"/>
                  </a:lnTo>
                  <a:lnTo>
                    <a:pt x="798576" y="332231"/>
                  </a:lnTo>
                  <a:lnTo>
                    <a:pt x="798576" y="329945"/>
                  </a:lnTo>
                  <a:lnTo>
                    <a:pt x="799338" y="329184"/>
                  </a:lnTo>
                  <a:lnTo>
                    <a:pt x="799338" y="327659"/>
                  </a:lnTo>
                  <a:lnTo>
                    <a:pt x="800100" y="326897"/>
                  </a:lnTo>
                  <a:lnTo>
                    <a:pt x="800100" y="324611"/>
                  </a:lnTo>
                  <a:lnTo>
                    <a:pt x="800862" y="323849"/>
                  </a:lnTo>
                  <a:lnTo>
                    <a:pt x="800862" y="321563"/>
                  </a:lnTo>
                  <a:lnTo>
                    <a:pt x="801624" y="320802"/>
                  </a:lnTo>
                  <a:lnTo>
                    <a:pt x="801624" y="318515"/>
                  </a:lnTo>
                  <a:lnTo>
                    <a:pt x="802386" y="317753"/>
                  </a:lnTo>
                  <a:lnTo>
                    <a:pt x="802386" y="315467"/>
                  </a:lnTo>
                  <a:lnTo>
                    <a:pt x="803148" y="314705"/>
                  </a:lnTo>
                  <a:lnTo>
                    <a:pt x="803148" y="311657"/>
                  </a:lnTo>
                  <a:lnTo>
                    <a:pt x="803910" y="310895"/>
                  </a:lnTo>
                  <a:lnTo>
                    <a:pt x="803910" y="307847"/>
                  </a:lnTo>
                  <a:lnTo>
                    <a:pt x="804672" y="307085"/>
                  </a:lnTo>
                  <a:lnTo>
                    <a:pt x="804672" y="304038"/>
                  </a:lnTo>
                  <a:lnTo>
                    <a:pt x="805434" y="303275"/>
                  </a:lnTo>
                  <a:lnTo>
                    <a:pt x="805434" y="300227"/>
                  </a:lnTo>
                  <a:lnTo>
                    <a:pt x="806196" y="299465"/>
                  </a:lnTo>
                  <a:lnTo>
                    <a:pt x="806196" y="295655"/>
                  </a:lnTo>
                  <a:lnTo>
                    <a:pt x="806958" y="294893"/>
                  </a:lnTo>
                  <a:lnTo>
                    <a:pt x="806958" y="291845"/>
                  </a:lnTo>
                  <a:lnTo>
                    <a:pt x="807720" y="291084"/>
                  </a:lnTo>
                  <a:lnTo>
                    <a:pt x="807720" y="286511"/>
                  </a:lnTo>
                  <a:lnTo>
                    <a:pt x="808482" y="285749"/>
                  </a:lnTo>
                  <a:lnTo>
                    <a:pt x="808482" y="281939"/>
                  </a:lnTo>
                  <a:lnTo>
                    <a:pt x="809244" y="281177"/>
                  </a:lnTo>
                  <a:lnTo>
                    <a:pt x="809244" y="276605"/>
                  </a:lnTo>
                  <a:lnTo>
                    <a:pt x="810006" y="275843"/>
                  </a:lnTo>
                  <a:lnTo>
                    <a:pt x="810006" y="269747"/>
                  </a:lnTo>
                  <a:lnTo>
                    <a:pt x="810768" y="268985"/>
                  </a:lnTo>
                  <a:lnTo>
                    <a:pt x="810768" y="262127"/>
                  </a:lnTo>
                  <a:lnTo>
                    <a:pt x="811530" y="261365"/>
                  </a:lnTo>
                  <a:lnTo>
                    <a:pt x="811530" y="252983"/>
                  </a:lnTo>
                  <a:lnTo>
                    <a:pt x="812292" y="252221"/>
                  </a:lnTo>
                  <a:lnTo>
                    <a:pt x="812292" y="248411"/>
                  </a:lnTo>
                  <a:lnTo>
                    <a:pt x="812292" y="246887"/>
                  </a:lnTo>
                  <a:lnTo>
                    <a:pt x="812292" y="245363"/>
                  </a:lnTo>
                  <a:lnTo>
                    <a:pt x="812292" y="243839"/>
                  </a:lnTo>
                  <a:lnTo>
                    <a:pt x="812292" y="236981"/>
                  </a:lnTo>
                  <a:lnTo>
                    <a:pt x="813054" y="236219"/>
                  </a:lnTo>
                  <a:lnTo>
                    <a:pt x="813054" y="234695"/>
                  </a:lnTo>
                  <a:lnTo>
                    <a:pt x="813054" y="232663"/>
                  </a:lnTo>
                  <a:lnTo>
                    <a:pt x="813054" y="230631"/>
                  </a:lnTo>
                  <a:lnTo>
                    <a:pt x="813054" y="228599"/>
                  </a:lnTo>
                  <a:lnTo>
                    <a:pt x="813054" y="22478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81" name="bg object 39">
              <a:extLst>
                <a:ext uri="{FF2B5EF4-FFF2-40B4-BE49-F238E27FC236}">
                  <a16:creationId xmlns:a16="http://schemas.microsoft.com/office/drawing/2014/main" id="{5DCC1A80-862B-423C-B509-F715F09E6A17}"/>
                </a:ext>
              </a:extLst>
            </p:cNvPr>
            <p:cNvSpPr/>
            <p:nvPr/>
          </p:nvSpPr>
          <p:spPr>
            <a:xfrm>
              <a:off x="2327147" y="3108197"/>
              <a:ext cx="21590" cy="204470"/>
            </a:xfrm>
            <a:custGeom>
              <a:avLst/>
              <a:gdLst/>
              <a:ahLst/>
              <a:cxnLst/>
              <a:rect l="l" t="t" r="r" b="b"/>
              <a:pathLst>
                <a:path w="21589" h="204470">
                  <a:moveTo>
                    <a:pt x="21336" y="0"/>
                  </a:moveTo>
                  <a:lnTo>
                    <a:pt x="0" y="204215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82" name="bg object 40">
              <a:extLst>
                <a:ext uri="{FF2B5EF4-FFF2-40B4-BE49-F238E27FC236}">
                  <a16:creationId xmlns:a16="http://schemas.microsoft.com/office/drawing/2014/main" id="{5C193E3C-9615-4B4A-9AAD-F1BE95AAA759}"/>
                </a:ext>
              </a:extLst>
            </p:cNvPr>
            <p:cNvSpPr/>
            <p:nvPr/>
          </p:nvSpPr>
          <p:spPr>
            <a:xfrm>
              <a:off x="2332481" y="3108959"/>
              <a:ext cx="22225" cy="204470"/>
            </a:xfrm>
            <a:custGeom>
              <a:avLst/>
              <a:gdLst/>
              <a:ahLst/>
              <a:cxnLst/>
              <a:rect l="l" t="t" r="r" b="b"/>
              <a:pathLst>
                <a:path w="22225" h="204470">
                  <a:moveTo>
                    <a:pt x="0" y="204215"/>
                  </a:moveTo>
                  <a:lnTo>
                    <a:pt x="2209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83" name="bg object 41">
              <a:extLst>
                <a:ext uri="{FF2B5EF4-FFF2-40B4-BE49-F238E27FC236}">
                  <a16:creationId xmlns:a16="http://schemas.microsoft.com/office/drawing/2014/main" id="{65D35C28-56CD-440C-A7F3-188706029AB2}"/>
                </a:ext>
              </a:extLst>
            </p:cNvPr>
            <p:cNvSpPr/>
            <p:nvPr/>
          </p:nvSpPr>
          <p:spPr>
            <a:xfrm>
              <a:off x="3769614" y="3108197"/>
              <a:ext cx="21590" cy="204470"/>
            </a:xfrm>
            <a:custGeom>
              <a:avLst/>
              <a:gdLst/>
              <a:ahLst/>
              <a:cxnLst/>
              <a:rect l="l" t="t" r="r" b="b"/>
              <a:pathLst>
                <a:path w="21589" h="204470">
                  <a:moveTo>
                    <a:pt x="21336" y="20421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84" name="bg object 42">
              <a:extLst>
                <a:ext uri="{FF2B5EF4-FFF2-40B4-BE49-F238E27FC236}">
                  <a16:creationId xmlns:a16="http://schemas.microsoft.com/office/drawing/2014/main" id="{16342ABA-D81E-4639-81EC-8C874FF6434A}"/>
                </a:ext>
              </a:extLst>
            </p:cNvPr>
            <p:cNvSpPr/>
            <p:nvPr/>
          </p:nvSpPr>
          <p:spPr>
            <a:xfrm>
              <a:off x="3763518" y="3108959"/>
              <a:ext cx="21590" cy="204470"/>
            </a:xfrm>
            <a:custGeom>
              <a:avLst/>
              <a:gdLst/>
              <a:ahLst/>
              <a:cxnLst/>
              <a:rect l="l" t="t" r="r" b="b"/>
              <a:pathLst>
                <a:path w="21589" h="204470">
                  <a:moveTo>
                    <a:pt x="0" y="0"/>
                  </a:moveTo>
                  <a:lnTo>
                    <a:pt x="21336" y="20421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85" name="bg object 43">
              <a:extLst>
                <a:ext uri="{FF2B5EF4-FFF2-40B4-BE49-F238E27FC236}">
                  <a16:creationId xmlns:a16="http://schemas.microsoft.com/office/drawing/2014/main" id="{4ED8F41E-2448-4AB4-8C16-7CC8E96DE54F}"/>
                </a:ext>
              </a:extLst>
            </p:cNvPr>
            <p:cNvSpPr/>
            <p:nvPr/>
          </p:nvSpPr>
          <p:spPr>
            <a:xfrm>
              <a:off x="2227325" y="3085337"/>
              <a:ext cx="74930" cy="231775"/>
            </a:xfrm>
            <a:custGeom>
              <a:avLst/>
              <a:gdLst/>
              <a:ahLst/>
              <a:cxnLst/>
              <a:rect l="l" t="t" r="r" b="b"/>
              <a:pathLst>
                <a:path w="74930" h="231775">
                  <a:moveTo>
                    <a:pt x="0" y="0"/>
                  </a:moveTo>
                  <a:lnTo>
                    <a:pt x="74676" y="231647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86" name="bg object 44">
              <a:extLst>
                <a:ext uri="{FF2B5EF4-FFF2-40B4-BE49-F238E27FC236}">
                  <a16:creationId xmlns:a16="http://schemas.microsoft.com/office/drawing/2014/main" id="{D0344FB4-BC7D-4D76-933D-F161F4A2957C}"/>
                </a:ext>
              </a:extLst>
            </p:cNvPr>
            <p:cNvSpPr/>
            <p:nvPr/>
          </p:nvSpPr>
          <p:spPr>
            <a:xfrm>
              <a:off x="2234183" y="3086099"/>
              <a:ext cx="74295" cy="230504"/>
            </a:xfrm>
            <a:custGeom>
              <a:avLst/>
              <a:gdLst/>
              <a:ahLst/>
              <a:cxnLst/>
              <a:rect l="l" t="t" r="r" b="b"/>
              <a:pathLst>
                <a:path w="74294" h="230504">
                  <a:moveTo>
                    <a:pt x="73913" y="230124"/>
                  </a:move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87" name="bg object 45">
              <a:extLst>
                <a:ext uri="{FF2B5EF4-FFF2-40B4-BE49-F238E27FC236}">
                  <a16:creationId xmlns:a16="http://schemas.microsoft.com/office/drawing/2014/main" id="{AA56B410-55B3-4D47-A526-CFBD16EAC046}"/>
                </a:ext>
              </a:extLst>
            </p:cNvPr>
            <p:cNvSpPr/>
            <p:nvPr/>
          </p:nvSpPr>
          <p:spPr>
            <a:xfrm>
              <a:off x="3815334" y="3085337"/>
              <a:ext cx="74930" cy="231775"/>
            </a:xfrm>
            <a:custGeom>
              <a:avLst/>
              <a:gdLst/>
              <a:ahLst/>
              <a:cxnLst/>
              <a:rect l="l" t="t" r="r" b="b"/>
              <a:pathLst>
                <a:path w="74929" h="231775">
                  <a:moveTo>
                    <a:pt x="0" y="231648"/>
                  </a:moveTo>
                  <a:lnTo>
                    <a:pt x="7467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88" name="bg object 46">
              <a:extLst>
                <a:ext uri="{FF2B5EF4-FFF2-40B4-BE49-F238E27FC236}">
                  <a16:creationId xmlns:a16="http://schemas.microsoft.com/office/drawing/2014/main" id="{4668FBAD-97CF-4570-86BF-45B5948ADE66}"/>
                </a:ext>
              </a:extLst>
            </p:cNvPr>
            <p:cNvSpPr/>
            <p:nvPr/>
          </p:nvSpPr>
          <p:spPr>
            <a:xfrm>
              <a:off x="3809238" y="3086099"/>
              <a:ext cx="74930" cy="230504"/>
            </a:xfrm>
            <a:custGeom>
              <a:avLst/>
              <a:gdLst/>
              <a:ahLst/>
              <a:cxnLst/>
              <a:rect l="l" t="t" r="r" b="b"/>
              <a:pathLst>
                <a:path w="74929" h="230504">
                  <a:moveTo>
                    <a:pt x="74675" y="0"/>
                  </a:moveTo>
                  <a:lnTo>
                    <a:pt x="0" y="23012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89" name="bg object 47">
              <a:extLst>
                <a:ext uri="{FF2B5EF4-FFF2-40B4-BE49-F238E27FC236}">
                  <a16:creationId xmlns:a16="http://schemas.microsoft.com/office/drawing/2014/main" id="{BA965A94-973C-4ED3-B03E-B89BFF1D38A4}"/>
                </a:ext>
              </a:extLst>
            </p:cNvPr>
            <p:cNvSpPr/>
            <p:nvPr/>
          </p:nvSpPr>
          <p:spPr>
            <a:xfrm>
              <a:off x="2350008" y="3217163"/>
              <a:ext cx="59690" cy="104139"/>
            </a:xfrm>
            <a:custGeom>
              <a:avLst/>
              <a:gdLst/>
              <a:ahLst/>
              <a:cxnLst/>
              <a:rect l="l" t="t" r="r" b="b"/>
              <a:pathLst>
                <a:path w="59689" h="104139">
                  <a:moveTo>
                    <a:pt x="59436" y="0"/>
                  </a:moveTo>
                  <a:lnTo>
                    <a:pt x="0" y="10363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90" name="bg object 48">
              <a:extLst>
                <a:ext uri="{FF2B5EF4-FFF2-40B4-BE49-F238E27FC236}">
                  <a16:creationId xmlns:a16="http://schemas.microsoft.com/office/drawing/2014/main" id="{7AD1B3BA-E597-47A2-AA73-B245EF485D85}"/>
                </a:ext>
              </a:extLst>
            </p:cNvPr>
            <p:cNvSpPr/>
            <p:nvPr/>
          </p:nvSpPr>
          <p:spPr>
            <a:xfrm>
              <a:off x="2356104" y="3222497"/>
              <a:ext cx="57150" cy="100965"/>
            </a:xfrm>
            <a:custGeom>
              <a:avLst/>
              <a:gdLst/>
              <a:ahLst/>
              <a:cxnLst/>
              <a:rect l="l" t="t" r="r" b="b"/>
              <a:pathLst>
                <a:path w="57150" h="100964">
                  <a:moveTo>
                    <a:pt x="0" y="100584"/>
                  </a:moveTo>
                  <a:lnTo>
                    <a:pt x="57149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91" name="bg object 49">
              <a:extLst>
                <a:ext uri="{FF2B5EF4-FFF2-40B4-BE49-F238E27FC236}">
                  <a16:creationId xmlns:a16="http://schemas.microsoft.com/office/drawing/2014/main" id="{42393DEC-330D-44CE-AE4C-6042405BDB85}"/>
                </a:ext>
              </a:extLst>
            </p:cNvPr>
            <p:cNvSpPr/>
            <p:nvPr/>
          </p:nvSpPr>
          <p:spPr>
            <a:xfrm>
              <a:off x="3708654" y="3217163"/>
              <a:ext cx="59055" cy="104139"/>
            </a:xfrm>
            <a:custGeom>
              <a:avLst/>
              <a:gdLst/>
              <a:ahLst/>
              <a:cxnLst/>
              <a:rect l="l" t="t" r="r" b="b"/>
              <a:pathLst>
                <a:path w="59054" h="104139">
                  <a:moveTo>
                    <a:pt x="58674" y="10363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92" name="bg object 50">
              <a:extLst>
                <a:ext uri="{FF2B5EF4-FFF2-40B4-BE49-F238E27FC236}">
                  <a16:creationId xmlns:a16="http://schemas.microsoft.com/office/drawing/2014/main" id="{77A98CC7-020E-422B-9073-AD9C3AC34C97}"/>
                </a:ext>
              </a:extLst>
            </p:cNvPr>
            <p:cNvSpPr/>
            <p:nvPr/>
          </p:nvSpPr>
          <p:spPr>
            <a:xfrm>
              <a:off x="3704082" y="3222497"/>
              <a:ext cx="58419" cy="100965"/>
            </a:xfrm>
            <a:custGeom>
              <a:avLst/>
              <a:gdLst/>
              <a:ahLst/>
              <a:cxnLst/>
              <a:rect l="l" t="t" r="r" b="b"/>
              <a:pathLst>
                <a:path w="58420" h="100964">
                  <a:moveTo>
                    <a:pt x="0" y="0"/>
                  </a:moveTo>
                  <a:lnTo>
                    <a:pt x="57912" y="10058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93" name="bg object 51">
              <a:extLst>
                <a:ext uri="{FF2B5EF4-FFF2-40B4-BE49-F238E27FC236}">
                  <a16:creationId xmlns:a16="http://schemas.microsoft.com/office/drawing/2014/main" id="{27D2FB1C-2723-4CC2-B633-AE685ACC1099}"/>
                </a:ext>
              </a:extLst>
            </p:cNvPr>
            <p:cNvSpPr/>
            <p:nvPr/>
          </p:nvSpPr>
          <p:spPr>
            <a:xfrm>
              <a:off x="3764280" y="3310127"/>
              <a:ext cx="47625" cy="5080"/>
            </a:xfrm>
            <a:custGeom>
              <a:avLst/>
              <a:gdLst/>
              <a:ahLst/>
              <a:cxnLst/>
              <a:rect l="l" t="t" r="r" b="b"/>
              <a:pathLst>
                <a:path w="47625" h="5079">
                  <a:moveTo>
                    <a:pt x="47244" y="0"/>
                  </a:moveTo>
                  <a:lnTo>
                    <a:pt x="0" y="457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94" name="bg object 52">
              <a:extLst>
                <a:ext uri="{FF2B5EF4-FFF2-40B4-BE49-F238E27FC236}">
                  <a16:creationId xmlns:a16="http://schemas.microsoft.com/office/drawing/2014/main" id="{2155F302-3C2B-4740-947D-12872CF316D4}"/>
                </a:ext>
              </a:extLst>
            </p:cNvPr>
            <p:cNvSpPr/>
            <p:nvPr/>
          </p:nvSpPr>
          <p:spPr>
            <a:xfrm>
              <a:off x="3748278" y="3316223"/>
              <a:ext cx="9525" cy="14604"/>
            </a:xfrm>
            <a:custGeom>
              <a:avLst/>
              <a:gdLst/>
              <a:ahLst/>
              <a:cxnLst/>
              <a:rect l="l" t="t" r="r" b="b"/>
              <a:pathLst>
                <a:path w="9525" h="14604">
                  <a:moveTo>
                    <a:pt x="9144" y="0"/>
                  </a:moveTo>
                  <a:lnTo>
                    <a:pt x="6858" y="762"/>
                  </a:lnTo>
                  <a:lnTo>
                    <a:pt x="558" y="6248"/>
                  </a:lnTo>
                  <a:lnTo>
                    <a:pt x="2590" y="3022"/>
                  </a:lnTo>
                  <a:lnTo>
                    <a:pt x="0" y="11430"/>
                  </a:lnTo>
                  <a:lnTo>
                    <a:pt x="0" y="1447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95" name="bg object 53">
              <a:extLst>
                <a:ext uri="{FF2B5EF4-FFF2-40B4-BE49-F238E27FC236}">
                  <a16:creationId xmlns:a16="http://schemas.microsoft.com/office/drawing/2014/main" id="{87C1DC26-C713-45BE-8782-D6B27865998B}"/>
                </a:ext>
              </a:extLst>
            </p:cNvPr>
            <p:cNvSpPr/>
            <p:nvPr/>
          </p:nvSpPr>
          <p:spPr>
            <a:xfrm>
              <a:off x="3817620" y="3309365"/>
              <a:ext cx="12700" cy="13335"/>
            </a:xfrm>
            <a:custGeom>
              <a:avLst/>
              <a:gdLst/>
              <a:ahLst/>
              <a:cxnLst/>
              <a:rect l="l" t="t" r="r" b="b"/>
              <a:pathLst>
                <a:path w="12700" h="13335">
                  <a:moveTo>
                    <a:pt x="12191" y="12953"/>
                  </a:moveTo>
                  <a:lnTo>
                    <a:pt x="3047" y="761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96" name="bg object 54">
              <a:extLst>
                <a:ext uri="{FF2B5EF4-FFF2-40B4-BE49-F238E27FC236}">
                  <a16:creationId xmlns:a16="http://schemas.microsoft.com/office/drawing/2014/main" id="{EC4285CB-7BB9-4486-B119-3C9D7E24C188}"/>
                </a:ext>
              </a:extLst>
            </p:cNvPr>
            <p:cNvSpPr/>
            <p:nvPr/>
          </p:nvSpPr>
          <p:spPr>
            <a:xfrm>
              <a:off x="3749040" y="3330701"/>
              <a:ext cx="3810" cy="37465"/>
            </a:xfrm>
            <a:custGeom>
              <a:avLst/>
              <a:gdLst/>
              <a:ahLst/>
              <a:cxnLst/>
              <a:rect l="l" t="t" r="r" b="b"/>
              <a:pathLst>
                <a:path w="3810" h="37464">
                  <a:moveTo>
                    <a:pt x="0" y="0"/>
                  </a:moveTo>
                  <a:lnTo>
                    <a:pt x="3810" y="3733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97" name="bg object 55">
              <a:extLst>
                <a:ext uri="{FF2B5EF4-FFF2-40B4-BE49-F238E27FC236}">
                  <a16:creationId xmlns:a16="http://schemas.microsoft.com/office/drawing/2014/main" id="{7FD64093-23E5-4D1B-BF52-58007694E60E}"/>
                </a:ext>
              </a:extLst>
            </p:cNvPr>
            <p:cNvSpPr/>
            <p:nvPr/>
          </p:nvSpPr>
          <p:spPr>
            <a:xfrm>
              <a:off x="3829812" y="3322319"/>
              <a:ext cx="3810" cy="37465"/>
            </a:xfrm>
            <a:custGeom>
              <a:avLst/>
              <a:gdLst/>
              <a:ahLst/>
              <a:cxnLst/>
              <a:rect l="l" t="t" r="r" b="b"/>
              <a:pathLst>
                <a:path w="3810" h="37464">
                  <a:moveTo>
                    <a:pt x="3810" y="37337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98" name="bg object 56">
              <a:extLst>
                <a:ext uri="{FF2B5EF4-FFF2-40B4-BE49-F238E27FC236}">
                  <a16:creationId xmlns:a16="http://schemas.microsoft.com/office/drawing/2014/main" id="{5D284690-DDA7-4FEA-B9B4-F84B77391D50}"/>
                </a:ext>
              </a:extLst>
            </p:cNvPr>
            <p:cNvSpPr/>
            <p:nvPr/>
          </p:nvSpPr>
          <p:spPr>
            <a:xfrm>
              <a:off x="3752850" y="3368039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0"/>
                  </a:moveTo>
                  <a:lnTo>
                    <a:pt x="0" y="3048"/>
                  </a:lnTo>
                  <a:lnTo>
                    <a:pt x="1524" y="5334"/>
                  </a:lnTo>
                  <a:lnTo>
                    <a:pt x="2286" y="7620"/>
                  </a:lnTo>
                  <a:lnTo>
                    <a:pt x="3048" y="762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099" name="bg object 57">
              <a:extLst>
                <a:ext uri="{FF2B5EF4-FFF2-40B4-BE49-F238E27FC236}">
                  <a16:creationId xmlns:a16="http://schemas.microsoft.com/office/drawing/2014/main" id="{4CB4DBC6-01B7-44A7-A316-887648D899BC}"/>
                </a:ext>
              </a:extLst>
            </p:cNvPr>
            <p:cNvSpPr/>
            <p:nvPr/>
          </p:nvSpPr>
          <p:spPr>
            <a:xfrm>
              <a:off x="3832860" y="3359657"/>
              <a:ext cx="1270" cy="7620"/>
            </a:xfrm>
            <a:custGeom>
              <a:avLst/>
              <a:gdLst/>
              <a:ahLst/>
              <a:cxnLst/>
              <a:rect l="l" t="t" r="r" b="b"/>
              <a:pathLst>
                <a:path w="1270" h="7620">
                  <a:moveTo>
                    <a:pt x="0" y="7620"/>
                  </a:moveTo>
                  <a:lnTo>
                    <a:pt x="0" y="6096"/>
                  </a:lnTo>
                  <a:lnTo>
                    <a:pt x="761" y="3048"/>
                  </a:lnTo>
                  <a:lnTo>
                    <a:pt x="76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00" name="bg object 58">
              <a:extLst>
                <a:ext uri="{FF2B5EF4-FFF2-40B4-BE49-F238E27FC236}">
                  <a16:creationId xmlns:a16="http://schemas.microsoft.com/office/drawing/2014/main" id="{46665E6F-A35D-4B60-A43B-AFBB0E907A05}"/>
                </a:ext>
              </a:extLst>
            </p:cNvPr>
            <p:cNvSpPr/>
            <p:nvPr/>
          </p:nvSpPr>
          <p:spPr>
            <a:xfrm>
              <a:off x="2305812" y="3310127"/>
              <a:ext cx="48260" cy="5080"/>
            </a:xfrm>
            <a:custGeom>
              <a:avLst/>
              <a:gdLst/>
              <a:ahLst/>
              <a:cxnLst/>
              <a:rect l="l" t="t" r="r" b="b"/>
              <a:pathLst>
                <a:path w="48260" h="5079">
                  <a:moveTo>
                    <a:pt x="48006" y="4572"/>
                  </a:move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01" name="bg object 59">
              <a:extLst>
                <a:ext uri="{FF2B5EF4-FFF2-40B4-BE49-F238E27FC236}">
                  <a16:creationId xmlns:a16="http://schemas.microsoft.com/office/drawing/2014/main" id="{8181E10F-5B54-4198-BCB0-23B4E0635FAC}"/>
                </a:ext>
              </a:extLst>
            </p:cNvPr>
            <p:cNvSpPr/>
            <p:nvPr/>
          </p:nvSpPr>
          <p:spPr>
            <a:xfrm>
              <a:off x="2287524" y="3309365"/>
              <a:ext cx="12700" cy="13335"/>
            </a:xfrm>
            <a:custGeom>
              <a:avLst/>
              <a:gdLst/>
              <a:ahLst/>
              <a:cxnLst/>
              <a:rect l="l" t="t" r="r" b="b"/>
              <a:pathLst>
                <a:path w="12700" h="13335">
                  <a:moveTo>
                    <a:pt x="12192" y="0"/>
                  </a:moveTo>
                  <a:lnTo>
                    <a:pt x="9906" y="762"/>
                  </a:lnTo>
                  <a:lnTo>
                    <a:pt x="7620" y="1524"/>
                  </a:lnTo>
                  <a:lnTo>
                    <a:pt x="5334" y="3048"/>
                  </a:lnTo>
                  <a:lnTo>
                    <a:pt x="3048" y="5334"/>
                  </a:lnTo>
                  <a:lnTo>
                    <a:pt x="1524" y="7620"/>
                  </a:lnTo>
                  <a:lnTo>
                    <a:pt x="762" y="9906"/>
                  </a:lnTo>
                  <a:lnTo>
                    <a:pt x="0" y="1295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02" name="bg object 60">
              <a:extLst>
                <a:ext uri="{FF2B5EF4-FFF2-40B4-BE49-F238E27FC236}">
                  <a16:creationId xmlns:a16="http://schemas.microsoft.com/office/drawing/2014/main" id="{42FFBAB6-D94D-423B-A632-E71B005D34AF}"/>
                </a:ext>
              </a:extLst>
            </p:cNvPr>
            <p:cNvSpPr/>
            <p:nvPr/>
          </p:nvSpPr>
          <p:spPr>
            <a:xfrm>
              <a:off x="2359914" y="3316223"/>
              <a:ext cx="9525" cy="14604"/>
            </a:xfrm>
            <a:custGeom>
              <a:avLst/>
              <a:gdLst/>
              <a:ahLst/>
              <a:cxnLst/>
              <a:rect l="l" t="t" r="r" b="b"/>
              <a:pathLst>
                <a:path w="9525" h="14604">
                  <a:moveTo>
                    <a:pt x="9143" y="14477"/>
                  </a:moveTo>
                  <a:lnTo>
                    <a:pt x="9143" y="11429"/>
                  </a:lnTo>
                  <a:lnTo>
                    <a:pt x="7175" y="5638"/>
                  </a:lnTo>
                  <a:lnTo>
                    <a:pt x="8305" y="4584"/>
                  </a:lnTo>
                  <a:lnTo>
                    <a:pt x="2285" y="761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03" name="bg object 61">
              <a:extLst>
                <a:ext uri="{FF2B5EF4-FFF2-40B4-BE49-F238E27FC236}">
                  <a16:creationId xmlns:a16="http://schemas.microsoft.com/office/drawing/2014/main" id="{0C42E0C6-3E86-4E51-8206-178786F4FC28}"/>
                </a:ext>
              </a:extLst>
            </p:cNvPr>
            <p:cNvSpPr/>
            <p:nvPr/>
          </p:nvSpPr>
          <p:spPr>
            <a:xfrm>
              <a:off x="2283714" y="3322320"/>
              <a:ext cx="3810" cy="37465"/>
            </a:xfrm>
            <a:custGeom>
              <a:avLst/>
              <a:gdLst/>
              <a:ahLst/>
              <a:cxnLst/>
              <a:rect l="l" t="t" r="r" b="b"/>
              <a:pathLst>
                <a:path w="3810" h="37464">
                  <a:moveTo>
                    <a:pt x="3810" y="0"/>
                  </a:moveTo>
                  <a:lnTo>
                    <a:pt x="0" y="3733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04" name="bg object 62">
              <a:extLst>
                <a:ext uri="{FF2B5EF4-FFF2-40B4-BE49-F238E27FC236}">
                  <a16:creationId xmlns:a16="http://schemas.microsoft.com/office/drawing/2014/main" id="{2DBED758-B314-409A-8CE2-7D1C31B8073E}"/>
                </a:ext>
              </a:extLst>
            </p:cNvPr>
            <p:cNvSpPr/>
            <p:nvPr/>
          </p:nvSpPr>
          <p:spPr>
            <a:xfrm>
              <a:off x="2365248" y="3330702"/>
              <a:ext cx="3810" cy="37465"/>
            </a:xfrm>
            <a:custGeom>
              <a:avLst/>
              <a:gdLst/>
              <a:ahLst/>
              <a:cxnLst/>
              <a:rect l="l" t="t" r="r" b="b"/>
              <a:pathLst>
                <a:path w="3810" h="37464">
                  <a:moveTo>
                    <a:pt x="0" y="37337"/>
                  </a:moveTo>
                  <a:lnTo>
                    <a:pt x="3809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05" name="bg object 63">
              <a:extLst>
                <a:ext uri="{FF2B5EF4-FFF2-40B4-BE49-F238E27FC236}">
                  <a16:creationId xmlns:a16="http://schemas.microsoft.com/office/drawing/2014/main" id="{CE85A510-1121-453F-B7D9-714DBA5C00EE}"/>
                </a:ext>
              </a:extLst>
            </p:cNvPr>
            <p:cNvSpPr/>
            <p:nvPr/>
          </p:nvSpPr>
          <p:spPr>
            <a:xfrm>
              <a:off x="2283714" y="3359658"/>
              <a:ext cx="1905" cy="8890"/>
            </a:xfrm>
            <a:custGeom>
              <a:avLst/>
              <a:gdLst/>
              <a:ahLst/>
              <a:cxnLst/>
              <a:rect l="l" t="t" r="r" b="b"/>
              <a:pathLst>
                <a:path w="1905" h="8889">
                  <a:moveTo>
                    <a:pt x="0" y="0"/>
                  </a:moveTo>
                  <a:lnTo>
                    <a:pt x="0" y="3048"/>
                  </a:lnTo>
                  <a:lnTo>
                    <a:pt x="1524" y="7620"/>
                  </a:lnTo>
                  <a:lnTo>
                    <a:pt x="1524" y="838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06" name="bg object 64">
              <a:extLst>
                <a:ext uri="{FF2B5EF4-FFF2-40B4-BE49-F238E27FC236}">
                  <a16:creationId xmlns:a16="http://schemas.microsoft.com/office/drawing/2014/main" id="{516233F9-6C6F-4E5F-958E-484933B16CDB}"/>
                </a:ext>
              </a:extLst>
            </p:cNvPr>
            <p:cNvSpPr/>
            <p:nvPr/>
          </p:nvSpPr>
          <p:spPr>
            <a:xfrm>
              <a:off x="2362200" y="3368040"/>
              <a:ext cx="3175" cy="7620"/>
            </a:xfrm>
            <a:custGeom>
              <a:avLst/>
              <a:gdLst/>
              <a:ahLst/>
              <a:cxnLst/>
              <a:rect l="l" t="t" r="r" b="b"/>
              <a:pathLst>
                <a:path w="3175" h="7620">
                  <a:moveTo>
                    <a:pt x="0" y="7620"/>
                  </a:moveTo>
                  <a:lnTo>
                    <a:pt x="2285" y="3048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07" name="bg object 65">
              <a:extLst>
                <a:ext uri="{FF2B5EF4-FFF2-40B4-BE49-F238E27FC236}">
                  <a16:creationId xmlns:a16="http://schemas.microsoft.com/office/drawing/2014/main" id="{CDBAF34D-DA10-4297-8B8A-5E8B1AF15E7F}"/>
                </a:ext>
              </a:extLst>
            </p:cNvPr>
            <p:cNvSpPr/>
            <p:nvPr/>
          </p:nvSpPr>
          <p:spPr>
            <a:xfrm>
              <a:off x="2922270" y="3181350"/>
              <a:ext cx="64769" cy="193675"/>
            </a:xfrm>
            <a:custGeom>
              <a:avLst/>
              <a:gdLst/>
              <a:ahLst/>
              <a:cxnLst/>
              <a:rect l="l" t="t" r="r" b="b"/>
              <a:pathLst>
                <a:path w="64769" h="193675">
                  <a:moveTo>
                    <a:pt x="64769" y="0"/>
                  </a:moveTo>
                  <a:lnTo>
                    <a:pt x="31491" y="43344"/>
                  </a:lnTo>
                  <a:lnTo>
                    <a:pt x="12825" y="90487"/>
                  </a:lnTo>
                  <a:lnTo>
                    <a:pt x="2796" y="140773"/>
                  </a:lnTo>
                  <a:lnTo>
                    <a:pt x="0" y="189738"/>
                  </a:lnTo>
                  <a:lnTo>
                    <a:pt x="0" y="19354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08" name="bg object 66">
              <a:extLst>
                <a:ext uri="{FF2B5EF4-FFF2-40B4-BE49-F238E27FC236}">
                  <a16:creationId xmlns:a16="http://schemas.microsoft.com/office/drawing/2014/main" id="{6D37FB21-FCD8-4426-A858-1DD65A1C9F8B}"/>
                </a:ext>
              </a:extLst>
            </p:cNvPr>
            <p:cNvSpPr/>
            <p:nvPr/>
          </p:nvSpPr>
          <p:spPr>
            <a:xfrm>
              <a:off x="3131057" y="3181350"/>
              <a:ext cx="64769" cy="193675"/>
            </a:xfrm>
            <a:custGeom>
              <a:avLst/>
              <a:gdLst/>
              <a:ahLst/>
              <a:cxnLst/>
              <a:rect l="l" t="t" r="r" b="b"/>
              <a:pathLst>
                <a:path w="64769" h="193675">
                  <a:moveTo>
                    <a:pt x="64769" y="193548"/>
                  </a:moveTo>
                  <a:lnTo>
                    <a:pt x="64769" y="189738"/>
                  </a:lnTo>
                  <a:lnTo>
                    <a:pt x="61318" y="139801"/>
                  </a:lnTo>
                  <a:lnTo>
                    <a:pt x="51715" y="90582"/>
                  </a:lnTo>
                  <a:lnTo>
                    <a:pt x="33400" y="44459"/>
                  </a:lnTo>
                  <a:lnTo>
                    <a:pt x="3809" y="381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09" name="bg object 67">
              <a:extLst>
                <a:ext uri="{FF2B5EF4-FFF2-40B4-BE49-F238E27FC236}">
                  <a16:creationId xmlns:a16="http://schemas.microsoft.com/office/drawing/2014/main" id="{861919B6-7AA6-448F-838F-693219015A85}"/>
                </a:ext>
              </a:extLst>
            </p:cNvPr>
            <p:cNvSpPr/>
            <p:nvPr/>
          </p:nvSpPr>
          <p:spPr>
            <a:xfrm>
              <a:off x="2986277" y="3170682"/>
              <a:ext cx="14604" cy="10795"/>
            </a:xfrm>
            <a:custGeom>
              <a:avLst/>
              <a:gdLst/>
              <a:ahLst/>
              <a:cxnLst/>
              <a:rect l="l" t="t" r="r" b="b"/>
              <a:pathLst>
                <a:path w="14605" h="10794">
                  <a:moveTo>
                    <a:pt x="14477" y="0"/>
                  </a:moveTo>
                  <a:lnTo>
                    <a:pt x="12953" y="762"/>
                  </a:lnTo>
                  <a:lnTo>
                    <a:pt x="9143" y="3810"/>
                  </a:lnTo>
                  <a:lnTo>
                    <a:pt x="4571" y="6858"/>
                  </a:lnTo>
                  <a:lnTo>
                    <a:pt x="0" y="1066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10" name="bg object 68">
              <a:extLst>
                <a:ext uri="{FF2B5EF4-FFF2-40B4-BE49-F238E27FC236}">
                  <a16:creationId xmlns:a16="http://schemas.microsoft.com/office/drawing/2014/main" id="{21A52247-A3C8-4D2C-95F7-A610D6C080F3}"/>
                </a:ext>
              </a:extLst>
            </p:cNvPr>
            <p:cNvSpPr/>
            <p:nvPr/>
          </p:nvSpPr>
          <p:spPr>
            <a:xfrm>
              <a:off x="3116579" y="3170682"/>
              <a:ext cx="14604" cy="10795"/>
            </a:xfrm>
            <a:custGeom>
              <a:avLst/>
              <a:gdLst/>
              <a:ahLst/>
              <a:cxnLst/>
              <a:rect l="l" t="t" r="r" b="b"/>
              <a:pathLst>
                <a:path w="14605" h="10794">
                  <a:moveTo>
                    <a:pt x="14477" y="10667"/>
                  </a:moveTo>
                  <a:lnTo>
                    <a:pt x="10667" y="6857"/>
                  </a:lnTo>
                  <a:lnTo>
                    <a:pt x="6857" y="4571"/>
                  </a:lnTo>
                  <a:lnTo>
                    <a:pt x="3809" y="2285"/>
                  </a:ln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11" name="bg object 69">
              <a:extLst>
                <a:ext uri="{FF2B5EF4-FFF2-40B4-BE49-F238E27FC236}">
                  <a16:creationId xmlns:a16="http://schemas.microsoft.com/office/drawing/2014/main" id="{8F4C63B5-5F84-447C-91E7-862C7DBC6F08}"/>
                </a:ext>
              </a:extLst>
            </p:cNvPr>
            <p:cNvSpPr/>
            <p:nvPr/>
          </p:nvSpPr>
          <p:spPr>
            <a:xfrm>
              <a:off x="3047237" y="2525268"/>
              <a:ext cx="3175" cy="600710"/>
            </a:xfrm>
            <a:custGeom>
              <a:avLst/>
              <a:gdLst/>
              <a:ahLst/>
              <a:cxnLst/>
              <a:rect l="l" t="t" r="r" b="b"/>
              <a:pathLst>
                <a:path w="3175" h="600710">
                  <a:moveTo>
                    <a:pt x="3048" y="0"/>
                  </a:moveTo>
                  <a:lnTo>
                    <a:pt x="2892" y="60605"/>
                  </a:lnTo>
                  <a:lnTo>
                    <a:pt x="2706" y="113596"/>
                  </a:lnTo>
                  <a:lnTo>
                    <a:pt x="2490" y="166590"/>
                  </a:lnTo>
                  <a:lnTo>
                    <a:pt x="2247" y="219587"/>
                  </a:lnTo>
                  <a:lnTo>
                    <a:pt x="1980" y="272585"/>
                  </a:lnTo>
                  <a:lnTo>
                    <a:pt x="1691" y="325584"/>
                  </a:lnTo>
                  <a:lnTo>
                    <a:pt x="1382" y="378582"/>
                  </a:lnTo>
                  <a:lnTo>
                    <a:pt x="1056" y="431579"/>
                  </a:lnTo>
                  <a:lnTo>
                    <a:pt x="715" y="484573"/>
                  </a:lnTo>
                  <a:lnTo>
                    <a:pt x="362" y="537564"/>
                  </a:lnTo>
                  <a:lnTo>
                    <a:pt x="0" y="590550"/>
                  </a:lnTo>
                  <a:lnTo>
                    <a:pt x="0" y="60045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12" name="bg object 70">
              <a:extLst>
                <a:ext uri="{FF2B5EF4-FFF2-40B4-BE49-F238E27FC236}">
                  <a16:creationId xmlns:a16="http://schemas.microsoft.com/office/drawing/2014/main" id="{13E36ED0-5433-421C-B61C-AB56C412C709}"/>
                </a:ext>
              </a:extLst>
            </p:cNvPr>
            <p:cNvSpPr/>
            <p:nvPr/>
          </p:nvSpPr>
          <p:spPr>
            <a:xfrm>
              <a:off x="3067049" y="2525268"/>
              <a:ext cx="3175" cy="600710"/>
            </a:xfrm>
            <a:custGeom>
              <a:avLst/>
              <a:gdLst/>
              <a:ahLst/>
              <a:cxnLst/>
              <a:rect l="l" t="t" r="r" b="b"/>
              <a:pathLst>
                <a:path w="3175" h="600710">
                  <a:moveTo>
                    <a:pt x="3048" y="600455"/>
                  </a:moveTo>
                  <a:lnTo>
                    <a:pt x="1524" y="344423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13" name="bg object 71">
              <a:extLst>
                <a:ext uri="{FF2B5EF4-FFF2-40B4-BE49-F238E27FC236}">
                  <a16:creationId xmlns:a16="http://schemas.microsoft.com/office/drawing/2014/main" id="{DA4E5276-5B21-4F44-9F30-0413A0FD3F87}"/>
                </a:ext>
              </a:extLst>
            </p:cNvPr>
            <p:cNvSpPr/>
            <p:nvPr/>
          </p:nvSpPr>
          <p:spPr>
            <a:xfrm>
              <a:off x="2458211" y="2505456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60045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14" name="bg object 72">
              <a:extLst>
                <a:ext uri="{FF2B5EF4-FFF2-40B4-BE49-F238E27FC236}">
                  <a16:creationId xmlns:a16="http://schemas.microsoft.com/office/drawing/2014/main" id="{7681669B-DC71-4913-8078-1843AF38B843}"/>
                </a:ext>
              </a:extLst>
            </p:cNvPr>
            <p:cNvSpPr/>
            <p:nvPr/>
          </p:nvSpPr>
          <p:spPr>
            <a:xfrm>
              <a:off x="3058667" y="2505456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60045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15" name="bg object 73">
              <a:extLst>
                <a:ext uri="{FF2B5EF4-FFF2-40B4-BE49-F238E27FC236}">
                  <a16:creationId xmlns:a16="http://schemas.microsoft.com/office/drawing/2014/main" id="{7D53D6E6-6830-4B56-B894-9A48559146D5}"/>
                </a:ext>
              </a:extLst>
            </p:cNvPr>
            <p:cNvSpPr/>
            <p:nvPr/>
          </p:nvSpPr>
          <p:spPr>
            <a:xfrm>
              <a:off x="765048" y="2897885"/>
              <a:ext cx="13970" cy="1905"/>
            </a:xfrm>
            <a:custGeom>
              <a:avLst/>
              <a:gdLst/>
              <a:ahLst/>
              <a:cxnLst/>
              <a:rect l="l" t="t" r="r" b="b"/>
              <a:pathLst>
                <a:path w="13970" h="1905">
                  <a:moveTo>
                    <a:pt x="13715" y="1524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16" name="bg object 74">
              <a:extLst>
                <a:ext uri="{FF2B5EF4-FFF2-40B4-BE49-F238E27FC236}">
                  <a16:creationId xmlns:a16="http://schemas.microsoft.com/office/drawing/2014/main" id="{D5AE4220-0424-4D37-AEEF-EBAF1D99E47D}"/>
                </a:ext>
              </a:extLst>
            </p:cNvPr>
            <p:cNvSpPr/>
            <p:nvPr/>
          </p:nvSpPr>
          <p:spPr>
            <a:xfrm>
              <a:off x="928116" y="2913888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228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17" name="bg object 75">
              <a:extLst>
                <a:ext uri="{FF2B5EF4-FFF2-40B4-BE49-F238E27FC236}">
                  <a16:creationId xmlns:a16="http://schemas.microsoft.com/office/drawing/2014/main" id="{D8D09C79-8FE0-4A73-918D-9CD7695F24C7}"/>
                </a:ext>
              </a:extLst>
            </p:cNvPr>
            <p:cNvSpPr/>
            <p:nvPr/>
          </p:nvSpPr>
          <p:spPr>
            <a:xfrm>
              <a:off x="1079753" y="2928366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40">
                  <a:moveTo>
                    <a:pt x="228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18" name="bg object 76">
              <a:extLst>
                <a:ext uri="{FF2B5EF4-FFF2-40B4-BE49-F238E27FC236}">
                  <a16:creationId xmlns:a16="http://schemas.microsoft.com/office/drawing/2014/main" id="{EF2AA6C6-4225-4E56-B471-EA660802DC2A}"/>
                </a:ext>
              </a:extLst>
            </p:cNvPr>
            <p:cNvSpPr/>
            <p:nvPr/>
          </p:nvSpPr>
          <p:spPr>
            <a:xfrm>
              <a:off x="1231391" y="2942082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69">
                  <a:moveTo>
                    <a:pt x="2286" y="76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19" name="bg object 77">
              <a:extLst>
                <a:ext uri="{FF2B5EF4-FFF2-40B4-BE49-F238E27FC236}">
                  <a16:creationId xmlns:a16="http://schemas.microsoft.com/office/drawing/2014/main" id="{0E4EB64D-5360-481C-8209-72E5A6A55243}"/>
                </a:ext>
              </a:extLst>
            </p:cNvPr>
            <p:cNvSpPr/>
            <p:nvPr/>
          </p:nvSpPr>
          <p:spPr>
            <a:xfrm>
              <a:off x="1383030" y="2956560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69">
                  <a:moveTo>
                    <a:pt x="2286" y="76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20" name="bg object 78">
              <a:extLst>
                <a:ext uri="{FF2B5EF4-FFF2-40B4-BE49-F238E27FC236}">
                  <a16:creationId xmlns:a16="http://schemas.microsoft.com/office/drawing/2014/main" id="{687746AF-6B3A-46C5-9379-349954579C94}"/>
                </a:ext>
              </a:extLst>
            </p:cNvPr>
            <p:cNvSpPr/>
            <p:nvPr/>
          </p:nvSpPr>
          <p:spPr>
            <a:xfrm>
              <a:off x="1534667" y="2971038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40" h="1269">
                  <a:moveTo>
                    <a:pt x="2286" y="76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21" name="bg object 79">
              <a:extLst>
                <a:ext uri="{FF2B5EF4-FFF2-40B4-BE49-F238E27FC236}">
                  <a16:creationId xmlns:a16="http://schemas.microsoft.com/office/drawing/2014/main" id="{D0375793-87A3-43E5-B86A-8192D188F0AC}"/>
                </a:ext>
              </a:extLst>
            </p:cNvPr>
            <p:cNvSpPr/>
            <p:nvPr/>
          </p:nvSpPr>
          <p:spPr>
            <a:xfrm>
              <a:off x="1686305" y="2985516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39">
                  <a:moveTo>
                    <a:pt x="228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22" name="bg object 80">
              <a:extLst>
                <a:ext uri="{FF2B5EF4-FFF2-40B4-BE49-F238E27FC236}">
                  <a16:creationId xmlns:a16="http://schemas.microsoft.com/office/drawing/2014/main" id="{890E012B-C979-4FDC-ACF7-40DAB6A5988C}"/>
                </a:ext>
              </a:extLst>
            </p:cNvPr>
            <p:cNvSpPr/>
            <p:nvPr/>
          </p:nvSpPr>
          <p:spPr>
            <a:xfrm>
              <a:off x="1837944" y="2999994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39">
                  <a:moveTo>
                    <a:pt x="228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23" name="bg object 81">
              <a:extLst>
                <a:ext uri="{FF2B5EF4-FFF2-40B4-BE49-F238E27FC236}">
                  <a16:creationId xmlns:a16="http://schemas.microsoft.com/office/drawing/2014/main" id="{35D27E0E-B143-407A-95E4-2AF7E6710EF0}"/>
                </a:ext>
              </a:extLst>
            </p:cNvPr>
            <p:cNvSpPr/>
            <p:nvPr/>
          </p:nvSpPr>
          <p:spPr>
            <a:xfrm>
              <a:off x="1989582" y="3014472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3048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24" name="bg object 82">
              <a:extLst>
                <a:ext uri="{FF2B5EF4-FFF2-40B4-BE49-F238E27FC236}">
                  <a16:creationId xmlns:a16="http://schemas.microsoft.com/office/drawing/2014/main" id="{809A6544-6B18-4151-A138-F5BAA8C6CFCF}"/>
                </a:ext>
              </a:extLst>
            </p:cNvPr>
            <p:cNvSpPr/>
            <p:nvPr/>
          </p:nvSpPr>
          <p:spPr>
            <a:xfrm>
              <a:off x="2141982" y="3028950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39">
                  <a:moveTo>
                    <a:pt x="228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25" name="bg object 83">
              <a:extLst>
                <a:ext uri="{FF2B5EF4-FFF2-40B4-BE49-F238E27FC236}">
                  <a16:creationId xmlns:a16="http://schemas.microsoft.com/office/drawing/2014/main" id="{3A76EE24-F85C-4A97-9EA6-223289ECEE12}"/>
                </a:ext>
              </a:extLst>
            </p:cNvPr>
            <p:cNvSpPr/>
            <p:nvPr/>
          </p:nvSpPr>
          <p:spPr>
            <a:xfrm>
              <a:off x="2292857" y="3044951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69">
                  <a:moveTo>
                    <a:pt x="3048" y="76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26" name="bg object 84">
              <a:extLst>
                <a:ext uri="{FF2B5EF4-FFF2-40B4-BE49-F238E27FC236}">
                  <a16:creationId xmlns:a16="http://schemas.microsoft.com/office/drawing/2014/main" id="{6AC583E2-983A-46B8-A404-96449ADA3040}"/>
                </a:ext>
              </a:extLst>
            </p:cNvPr>
            <p:cNvSpPr/>
            <p:nvPr/>
          </p:nvSpPr>
          <p:spPr>
            <a:xfrm>
              <a:off x="2899410" y="3110483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39">
                  <a:moveTo>
                    <a:pt x="228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27" name="bg object 85">
              <a:extLst>
                <a:ext uri="{FF2B5EF4-FFF2-40B4-BE49-F238E27FC236}">
                  <a16:creationId xmlns:a16="http://schemas.microsoft.com/office/drawing/2014/main" id="{604DF968-7976-4832-A0AB-CD0D5E5A1E00}"/>
                </a:ext>
              </a:extLst>
            </p:cNvPr>
            <p:cNvSpPr/>
            <p:nvPr/>
          </p:nvSpPr>
          <p:spPr>
            <a:xfrm>
              <a:off x="3051048" y="3126485"/>
              <a:ext cx="7620" cy="1270"/>
            </a:xfrm>
            <a:custGeom>
              <a:avLst/>
              <a:gdLst/>
              <a:ahLst/>
              <a:cxnLst/>
              <a:rect l="l" t="t" r="r" b="b"/>
              <a:pathLst>
                <a:path w="7619" h="1269">
                  <a:moveTo>
                    <a:pt x="7619" y="76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28" name="bg object 86">
              <a:extLst>
                <a:ext uri="{FF2B5EF4-FFF2-40B4-BE49-F238E27FC236}">
                  <a16:creationId xmlns:a16="http://schemas.microsoft.com/office/drawing/2014/main" id="{400176C4-7EAE-4428-8FB7-14B58137FE6E}"/>
                </a:ext>
              </a:extLst>
            </p:cNvPr>
            <p:cNvSpPr/>
            <p:nvPr/>
          </p:nvSpPr>
          <p:spPr>
            <a:xfrm>
              <a:off x="778763" y="2899409"/>
              <a:ext cx="149860" cy="14604"/>
            </a:xfrm>
            <a:custGeom>
              <a:avLst/>
              <a:gdLst/>
              <a:ahLst/>
              <a:cxnLst/>
              <a:rect l="l" t="t" r="r" b="b"/>
              <a:pathLst>
                <a:path w="149859" h="14605">
                  <a:moveTo>
                    <a:pt x="149351" y="14477"/>
                  </a:moveTo>
                  <a:lnTo>
                    <a:pt x="74675" y="6857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29" name="bg object 87">
              <a:extLst>
                <a:ext uri="{FF2B5EF4-FFF2-40B4-BE49-F238E27FC236}">
                  <a16:creationId xmlns:a16="http://schemas.microsoft.com/office/drawing/2014/main" id="{64B88045-EF63-4D71-B618-B2C9979CC40C}"/>
                </a:ext>
              </a:extLst>
            </p:cNvPr>
            <p:cNvSpPr/>
            <p:nvPr/>
          </p:nvSpPr>
          <p:spPr>
            <a:xfrm>
              <a:off x="930401" y="2913887"/>
              <a:ext cx="149860" cy="14604"/>
            </a:xfrm>
            <a:custGeom>
              <a:avLst/>
              <a:gdLst/>
              <a:ahLst/>
              <a:cxnLst/>
              <a:rect l="l" t="t" r="r" b="b"/>
              <a:pathLst>
                <a:path w="149859" h="14605">
                  <a:moveTo>
                    <a:pt x="149352" y="14477"/>
                  </a:moveTo>
                  <a:lnTo>
                    <a:pt x="74676" y="6857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30" name="bg object 88">
              <a:extLst>
                <a:ext uri="{FF2B5EF4-FFF2-40B4-BE49-F238E27FC236}">
                  <a16:creationId xmlns:a16="http://schemas.microsoft.com/office/drawing/2014/main" id="{23D0DCA8-8A90-4DB3-A07C-3B048AD66A5F}"/>
                </a:ext>
              </a:extLst>
            </p:cNvPr>
            <p:cNvSpPr/>
            <p:nvPr/>
          </p:nvSpPr>
          <p:spPr>
            <a:xfrm>
              <a:off x="1082039" y="2928365"/>
              <a:ext cx="149860" cy="13970"/>
            </a:xfrm>
            <a:custGeom>
              <a:avLst/>
              <a:gdLst/>
              <a:ahLst/>
              <a:cxnLst/>
              <a:rect l="l" t="t" r="r" b="b"/>
              <a:pathLst>
                <a:path w="149859" h="13969">
                  <a:moveTo>
                    <a:pt x="149352" y="13715"/>
                  </a:move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31" name="bg object 89">
              <a:extLst>
                <a:ext uri="{FF2B5EF4-FFF2-40B4-BE49-F238E27FC236}">
                  <a16:creationId xmlns:a16="http://schemas.microsoft.com/office/drawing/2014/main" id="{201A3291-0C64-498A-AD35-1D24C590312F}"/>
                </a:ext>
              </a:extLst>
            </p:cNvPr>
            <p:cNvSpPr/>
            <p:nvPr/>
          </p:nvSpPr>
          <p:spPr>
            <a:xfrm>
              <a:off x="1233677" y="2942843"/>
              <a:ext cx="149860" cy="13970"/>
            </a:xfrm>
            <a:custGeom>
              <a:avLst/>
              <a:gdLst/>
              <a:ahLst/>
              <a:cxnLst/>
              <a:rect l="l" t="t" r="r" b="b"/>
              <a:pathLst>
                <a:path w="149859" h="13969">
                  <a:moveTo>
                    <a:pt x="149352" y="13715"/>
                  </a:move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32" name="bg object 90">
              <a:extLst>
                <a:ext uri="{FF2B5EF4-FFF2-40B4-BE49-F238E27FC236}">
                  <a16:creationId xmlns:a16="http://schemas.microsoft.com/office/drawing/2014/main" id="{8FC198A5-09BE-48B1-9E51-A48B776286D9}"/>
                </a:ext>
              </a:extLst>
            </p:cNvPr>
            <p:cNvSpPr/>
            <p:nvPr/>
          </p:nvSpPr>
          <p:spPr>
            <a:xfrm>
              <a:off x="1385315" y="2957321"/>
              <a:ext cx="149860" cy="13970"/>
            </a:xfrm>
            <a:custGeom>
              <a:avLst/>
              <a:gdLst/>
              <a:ahLst/>
              <a:cxnLst/>
              <a:rect l="l" t="t" r="r" b="b"/>
              <a:pathLst>
                <a:path w="149859" h="13969">
                  <a:moveTo>
                    <a:pt x="149352" y="13715"/>
                  </a:moveTo>
                  <a:lnTo>
                    <a:pt x="74676" y="6857"/>
                  </a:ln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33" name="bg object 91">
              <a:extLst>
                <a:ext uri="{FF2B5EF4-FFF2-40B4-BE49-F238E27FC236}">
                  <a16:creationId xmlns:a16="http://schemas.microsoft.com/office/drawing/2014/main" id="{800A9FE4-1DA7-448D-BC72-1E0FDA63CAB2}"/>
                </a:ext>
              </a:extLst>
            </p:cNvPr>
            <p:cNvSpPr/>
            <p:nvPr/>
          </p:nvSpPr>
          <p:spPr>
            <a:xfrm>
              <a:off x="1536954" y="2971799"/>
              <a:ext cx="149860" cy="13970"/>
            </a:xfrm>
            <a:custGeom>
              <a:avLst/>
              <a:gdLst/>
              <a:ahLst/>
              <a:cxnLst/>
              <a:rect l="l" t="t" r="r" b="b"/>
              <a:pathLst>
                <a:path w="149860" h="13969">
                  <a:moveTo>
                    <a:pt x="149352" y="13715"/>
                  </a:move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34" name="bg object 92">
              <a:extLst>
                <a:ext uri="{FF2B5EF4-FFF2-40B4-BE49-F238E27FC236}">
                  <a16:creationId xmlns:a16="http://schemas.microsoft.com/office/drawing/2014/main" id="{3104007F-B85E-402A-947A-D1D9BFFE4B33}"/>
                </a:ext>
              </a:extLst>
            </p:cNvPr>
            <p:cNvSpPr/>
            <p:nvPr/>
          </p:nvSpPr>
          <p:spPr>
            <a:xfrm>
              <a:off x="1688591" y="2985515"/>
              <a:ext cx="149860" cy="14604"/>
            </a:xfrm>
            <a:custGeom>
              <a:avLst/>
              <a:gdLst/>
              <a:ahLst/>
              <a:cxnLst/>
              <a:rect l="l" t="t" r="r" b="b"/>
              <a:pathLst>
                <a:path w="149860" h="14605">
                  <a:moveTo>
                    <a:pt x="149351" y="14477"/>
                  </a:moveTo>
                  <a:lnTo>
                    <a:pt x="74675" y="7619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35" name="bg object 93">
              <a:extLst>
                <a:ext uri="{FF2B5EF4-FFF2-40B4-BE49-F238E27FC236}">
                  <a16:creationId xmlns:a16="http://schemas.microsoft.com/office/drawing/2014/main" id="{4A5354C1-44A8-4AD5-89F6-7F3B6D3C19FB}"/>
                </a:ext>
              </a:extLst>
            </p:cNvPr>
            <p:cNvSpPr/>
            <p:nvPr/>
          </p:nvSpPr>
          <p:spPr>
            <a:xfrm>
              <a:off x="1840230" y="2999993"/>
              <a:ext cx="149860" cy="14604"/>
            </a:xfrm>
            <a:custGeom>
              <a:avLst/>
              <a:gdLst/>
              <a:ahLst/>
              <a:cxnLst/>
              <a:rect l="l" t="t" r="r" b="b"/>
              <a:pathLst>
                <a:path w="149860" h="14605">
                  <a:moveTo>
                    <a:pt x="149351" y="14477"/>
                  </a:moveTo>
                  <a:lnTo>
                    <a:pt x="74675" y="7619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36" name="bg object 94">
              <a:extLst>
                <a:ext uri="{FF2B5EF4-FFF2-40B4-BE49-F238E27FC236}">
                  <a16:creationId xmlns:a16="http://schemas.microsoft.com/office/drawing/2014/main" id="{752F8DEA-F368-4872-B8B7-F4D802831607}"/>
                </a:ext>
              </a:extLst>
            </p:cNvPr>
            <p:cNvSpPr/>
            <p:nvPr/>
          </p:nvSpPr>
          <p:spPr>
            <a:xfrm>
              <a:off x="1992630" y="3014471"/>
              <a:ext cx="149860" cy="14604"/>
            </a:xfrm>
            <a:custGeom>
              <a:avLst/>
              <a:gdLst/>
              <a:ahLst/>
              <a:cxnLst/>
              <a:rect l="l" t="t" r="r" b="b"/>
              <a:pathLst>
                <a:path w="149860" h="14605">
                  <a:moveTo>
                    <a:pt x="149351" y="14477"/>
                  </a:moveTo>
                  <a:lnTo>
                    <a:pt x="74675" y="7619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37" name="bg object 95">
              <a:extLst>
                <a:ext uri="{FF2B5EF4-FFF2-40B4-BE49-F238E27FC236}">
                  <a16:creationId xmlns:a16="http://schemas.microsoft.com/office/drawing/2014/main" id="{D7F2DF27-BAC8-41BC-AA68-3EC5EA7C1CD3}"/>
                </a:ext>
              </a:extLst>
            </p:cNvPr>
            <p:cNvSpPr/>
            <p:nvPr/>
          </p:nvSpPr>
          <p:spPr>
            <a:xfrm>
              <a:off x="2144267" y="3028949"/>
              <a:ext cx="148590" cy="16510"/>
            </a:xfrm>
            <a:custGeom>
              <a:avLst/>
              <a:gdLst/>
              <a:ahLst/>
              <a:cxnLst/>
              <a:rect l="l" t="t" r="r" b="b"/>
              <a:pathLst>
                <a:path w="148589" h="16510">
                  <a:moveTo>
                    <a:pt x="148589" y="16001"/>
                  </a:moveTo>
                  <a:lnTo>
                    <a:pt x="74675" y="8381"/>
                  </a:ln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38" name="bg object 96">
              <a:extLst>
                <a:ext uri="{FF2B5EF4-FFF2-40B4-BE49-F238E27FC236}">
                  <a16:creationId xmlns:a16="http://schemas.microsoft.com/office/drawing/2014/main" id="{749782DF-B5C3-49F0-A22A-CA2B8B5502C2}"/>
                </a:ext>
              </a:extLst>
            </p:cNvPr>
            <p:cNvSpPr/>
            <p:nvPr/>
          </p:nvSpPr>
          <p:spPr>
            <a:xfrm>
              <a:off x="2295905" y="3045713"/>
              <a:ext cx="71120" cy="7620"/>
            </a:xfrm>
            <a:custGeom>
              <a:avLst/>
              <a:gdLst/>
              <a:ahLst/>
              <a:cxnLst/>
              <a:rect l="l" t="t" r="r" b="b"/>
              <a:pathLst>
                <a:path w="71119" h="7619">
                  <a:moveTo>
                    <a:pt x="70866" y="762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39" name="bg object 97">
              <a:extLst>
                <a:ext uri="{FF2B5EF4-FFF2-40B4-BE49-F238E27FC236}">
                  <a16:creationId xmlns:a16="http://schemas.microsoft.com/office/drawing/2014/main" id="{A8C929AB-43E8-4B44-A8A6-32AA4E95F18D}"/>
                </a:ext>
              </a:extLst>
            </p:cNvPr>
            <p:cNvSpPr/>
            <p:nvPr/>
          </p:nvSpPr>
          <p:spPr>
            <a:xfrm>
              <a:off x="2759202" y="3095243"/>
              <a:ext cx="140335" cy="15240"/>
            </a:xfrm>
            <a:custGeom>
              <a:avLst/>
              <a:gdLst/>
              <a:ahLst/>
              <a:cxnLst/>
              <a:rect l="l" t="t" r="r" b="b"/>
              <a:pathLst>
                <a:path w="140335" h="15239">
                  <a:moveTo>
                    <a:pt x="140207" y="15239"/>
                  </a:moveTo>
                  <a:lnTo>
                    <a:pt x="65531" y="6857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40" name="bg object 98">
              <a:extLst>
                <a:ext uri="{FF2B5EF4-FFF2-40B4-BE49-F238E27FC236}">
                  <a16:creationId xmlns:a16="http://schemas.microsoft.com/office/drawing/2014/main" id="{574EC1C0-CDD6-410D-9487-26709BF5AD7B}"/>
                </a:ext>
              </a:extLst>
            </p:cNvPr>
            <p:cNvSpPr/>
            <p:nvPr/>
          </p:nvSpPr>
          <p:spPr>
            <a:xfrm>
              <a:off x="2901696" y="3110483"/>
              <a:ext cx="149860" cy="16510"/>
            </a:xfrm>
            <a:custGeom>
              <a:avLst/>
              <a:gdLst/>
              <a:ahLst/>
              <a:cxnLst/>
              <a:rect l="l" t="t" r="r" b="b"/>
              <a:pathLst>
                <a:path w="149860" h="16510">
                  <a:moveTo>
                    <a:pt x="149351" y="16001"/>
                  </a:moveTo>
                  <a:lnTo>
                    <a:pt x="74675" y="7619"/>
                  </a:ln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41" name="bg object 99">
              <a:extLst>
                <a:ext uri="{FF2B5EF4-FFF2-40B4-BE49-F238E27FC236}">
                  <a16:creationId xmlns:a16="http://schemas.microsoft.com/office/drawing/2014/main" id="{CA040E69-38AB-4876-BBF7-4DCC8EE88946}"/>
                </a:ext>
              </a:extLst>
            </p:cNvPr>
            <p:cNvSpPr/>
            <p:nvPr/>
          </p:nvSpPr>
          <p:spPr>
            <a:xfrm>
              <a:off x="3973067" y="3028950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3048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42" name="bg object 100">
              <a:extLst>
                <a:ext uri="{FF2B5EF4-FFF2-40B4-BE49-F238E27FC236}">
                  <a16:creationId xmlns:a16="http://schemas.microsoft.com/office/drawing/2014/main" id="{89CC17C6-75DF-4805-9A98-1E4DA15A41AC}"/>
                </a:ext>
              </a:extLst>
            </p:cNvPr>
            <p:cNvSpPr/>
            <p:nvPr/>
          </p:nvSpPr>
          <p:spPr>
            <a:xfrm>
              <a:off x="4125467" y="3014472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39">
                  <a:moveTo>
                    <a:pt x="228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43" name="bg object 101">
              <a:extLst>
                <a:ext uri="{FF2B5EF4-FFF2-40B4-BE49-F238E27FC236}">
                  <a16:creationId xmlns:a16="http://schemas.microsoft.com/office/drawing/2014/main" id="{214F694D-5ABC-4491-AAAF-0A9AF0B5698E}"/>
                </a:ext>
              </a:extLst>
            </p:cNvPr>
            <p:cNvSpPr/>
            <p:nvPr/>
          </p:nvSpPr>
          <p:spPr>
            <a:xfrm>
              <a:off x="4277105" y="2999994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39">
                  <a:moveTo>
                    <a:pt x="228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44" name="bg object 102">
              <a:extLst>
                <a:ext uri="{FF2B5EF4-FFF2-40B4-BE49-F238E27FC236}">
                  <a16:creationId xmlns:a16="http://schemas.microsoft.com/office/drawing/2014/main" id="{E69C605A-DC08-42C4-8228-2A0C4716C050}"/>
                </a:ext>
              </a:extLst>
            </p:cNvPr>
            <p:cNvSpPr/>
            <p:nvPr/>
          </p:nvSpPr>
          <p:spPr>
            <a:xfrm>
              <a:off x="4428744" y="2985516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39">
                  <a:moveTo>
                    <a:pt x="228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45" name="bg object 103">
              <a:extLst>
                <a:ext uri="{FF2B5EF4-FFF2-40B4-BE49-F238E27FC236}">
                  <a16:creationId xmlns:a16="http://schemas.microsoft.com/office/drawing/2014/main" id="{AA0CBE8E-FBB5-4238-BEAC-B7A66568C3EC}"/>
                </a:ext>
              </a:extLst>
            </p:cNvPr>
            <p:cNvSpPr/>
            <p:nvPr/>
          </p:nvSpPr>
          <p:spPr>
            <a:xfrm>
              <a:off x="4580382" y="2971038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2286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46" name="bg object 104">
              <a:extLst>
                <a:ext uri="{FF2B5EF4-FFF2-40B4-BE49-F238E27FC236}">
                  <a16:creationId xmlns:a16="http://schemas.microsoft.com/office/drawing/2014/main" id="{950A92F5-9FE1-4446-A101-82F702A99487}"/>
                </a:ext>
              </a:extLst>
            </p:cNvPr>
            <p:cNvSpPr/>
            <p:nvPr/>
          </p:nvSpPr>
          <p:spPr>
            <a:xfrm>
              <a:off x="4732020" y="2956560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2286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47" name="bg object 105">
              <a:extLst>
                <a:ext uri="{FF2B5EF4-FFF2-40B4-BE49-F238E27FC236}">
                  <a16:creationId xmlns:a16="http://schemas.microsoft.com/office/drawing/2014/main" id="{E35B6239-1056-48BD-9E12-708AB0527A91}"/>
                </a:ext>
              </a:extLst>
            </p:cNvPr>
            <p:cNvSpPr/>
            <p:nvPr/>
          </p:nvSpPr>
          <p:spPr>
            <a:xfrm>
              <a:off x="4883658" y="2942082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2286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48" name="bg object 106">
              <a:extLst>
                <a:ext uri="{FF2B5EF4-FFF2-40B4-BE49-F238E27FC236}">
                  <a16:creationId xmlns:a16="http://schemas.microsoft.com/office/drawing/2014/main" id="{34A7ED20-2583-45A1-9842-4C6A584DB2C9}"/>
                </a:ext>
              </a:extLst>
            </p:cNvPr>
            <p:cNvSpPr/>
            <p:nvPr/>
          </p:nvSpPr>
          <p:spPr>
            <a:xfrm>
              <a:off x="5035296" y="2928366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3175">
                  <a:moveTo>
                    <a:pt x="3048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49" name="bg object 107">
              <a:extLst>
                <a:ext uri="{FF2B5EF4-FFF2-40B4-BE49-F238E27FC236}">
                  <a16:creationId xmlns:a16="http://schemas.microsoft.com/office/drawing/2014/main" id="{48DF83F3-E893-474B-8E52-024BDC46F4EF}"/>
                </a:ext>
              </a:extLst>
            </p:cNvPr>
            <p:cNvSpPr/>
            <p:nvPr/>
          </p:nvSpPr>
          <p:spPr>
            <a:xfrm>
              <a:off x="5187696" y="2913888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39">
                  <a:moveTo>
                    <a:pt x="228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50" name="bg object 108">
              <a:extLst>
                <a:ext uri="{FF2B5EF4-FFF2-40B4-BE49-F238E27FC236}">
                  <a16:creationId xmlns:a16="http://schemas.microsoft.com/office/drawing/2014/main" id="{AF5418D9-6817-4EF5-B0BE-42D2782D1F0E}"/>
                </a:ext>
              </a:extLst>
            </p:cNvPr>
            <p:cNvSpPr/>
            <p:nvPr/>
          </p:nvSpPr>
          <p:spPr>
            <a:xfrm>
              <a:off x="5339334" y="2897885"/>
              <a:ext cx="13335" cy="1905"/>
            </a:xfrm>
            <a:custGeom>
              <a:avLst/>
              <a:gdLst/>
              <a:ahLst/>
              <a:cxnLst/>
              <a:rect l="l" t="t" r="r" b="b"/>
              <a:pathLst>
                <a:path w="13335" h="1905">
                  <a:moveTo>
                    <a:pt x="12953" y="0"/>
                  </a:moveTo>
                  <a:lnTo>
                    <a:pt x="0" y="152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51" name="bg object 109">
              <a:extLst>
                <a:ext uri="{FF2B5EF4-FFF2-40B4-BE49-F238E27FC236}">
                  <a16:creationId xmlns:a16="http://schemas.microsoft.com/office/drawing/2014/main" id="{7452A3CB-76DD-4BDA-A859-5B91C7FE2435}"/>
                </a:ext>
              </a:extLst>
            </p:cNvPr>
            <p:cNvSpPr/>
            <p:nvPr/>
          </p:nvSpPr>
          <p:spPr>
            <a:xfrm>
              <a:off x="3058667" y="3126485"/>
              <a:ext cx="8890" cy="1270"/>
            </a:xfrm>
            <a:custGeom>
              <a:avLst/>
              <a:gdLst/>
              <a:ahLst/>
              <a:cxnLst/>
              <a:rect l="l" t="t" r="r" b="b"/>
              <a:pathLst>
                <a:path w="8889" h="1269">
                  <a:moveTo>
                    <a:pt x="8381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52" name="bg object 110">
              <a:extLst>
                <a:ext uri="{FF2B5EF4-FFF2-40B4-BE49-F238E27FC236}">
                  <a16:creationId xmlns:a16="http://schemas.microsoft.com/office/drawing/2014/main" id="{9A1B1D6A-8B92-46CC-9909-AA5001A4452A}"/>
                </a:ext>
              </a:extLst>
            </p:cNvPr>
            <p:cNvSpPr/>
            <p:nvPr/>
          </p:nvSpPr>
          <p:spPr>
            <a:xfrm>
              <a:off x="3215639" y="3110483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39">
                  <a:moveTo>
                    <a:pt x="228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53" name="bg object 111">
              <a:extLst>
                <a:ext uri="{FF2B5EF4-FFF2-40B4-BE49-F238E27FC236}">
                  <a16:creationId xmlns:a16="http://schemas.microsoft.com/office/drawing/2014/main" id="{270DD169-9BAC-4CB6-8165-2DAAA8923E38}"/>
                </a:ext>
              </a:extLst>
            </p:cNvPr>
            <p:cNvSpPr/>
            <p:nvPr/>
          </p:nvSpPr>
          <p:spPr>
            <a:xfrm>
              <a:off x="3822191" y="3044951"/>
              <a:ext cx="2540" cy="1270"/>
            </a:xfrm>
            <a:custGeom>
              <a:avLst/>
              <a:gdLst/>
              <a:ahLst/>
              <a:cxnLst/>
              <a:rect l="l" t="t" r="r" b="b"/>
              <a:pathLst>
                <a:path w="2539" h="1269">
                  <a:moveTo>
                    <a:pt x="2286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54" name="bg object 112">
              <a:extLst>
                <a:ext uri="{FF2B5EF4-FFF2-40B4-BE49-F238E27FC236}">
                  <a16:creationId xmlns:a16="http://schemas.microsoft.com/office/drawing/2014/main" id="{BF01F0B6-C1D0-48BC-9E05-724D06A237D9}"/>
                </a:ext>
              </a:extLst>
            </p:cNvPr>
            <p:cNvSpPr/>
            <p:nvPr/>
          </p:nvSpPr>
          <p:spPr>
            <a:xfrm>
              <a:off x="5189982" y="2899409"/>
              <a:ext cx="149860" cy="14604"/>
            </a:xfrm>
            <a:custGeom>
              <a:avLst/>
              <a:gdLst/>
              <a:ahLst/>
              <a:cxnLst/>
              <a:rect l="l" t="t" r="r" b="b"/>
              <a:pathLst>
                <a:path w="149860" h="14605">
                  <a:moveTo>
                    <a:pt x="149351" y="0"/>
                  </a:moveTo>
                  <a:lnTo>
                    <a:pt x="74675" y="6858"/>
                  </a:lnTo>
                  <a:lnTo>
                    <a:pt x="0" y="1447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55" name="bg object 113">
              <a:extLst>
                <a:ext uri="{FF2B5EF4-FFF2-40B4-BE49-F238E27FC236}">
                  <a16:creationId xmlns:a16="http://schemas.microsoft.com/office/drawing/2014/main" id="{B3671BDF-69B1-412E-801A-89972BE52B65}"/>
                </a:ext>
              </a:extLst>
            </p:cNvPr>
            <p:cNvSpPr/>
            <p:nvPr/>
          </p:nvSpPr>
          <p:spPr>
            <a:xfrm>
              <a:off x="5038344" y="2913887"/>
              <a:ext cx="149860" cy="14604"/>
            </a:xfrm>
            <a:custGeom>
              <a:avLst/>
              <a:gdLst/>
              <a:ahLst/>
              <a:cxnLst/>
              <a:rect l="l" t="t" r="r" b="b"/>
              <a:pathLst>
                <a:path w="149860" h="14605">
                  <a:moveTo>
                    <a:pt x="149351" y="0"/>
                  </a:moveTo>
                  <a:lnTo>
                    <a:pt x="74675" y="6858"/>
                  </a:lnTo>
                  <a:lnTo>
                    <a:pt x="0" y="1447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56" name="bg object 114">
              <a:extLst>
                <a:ext uri="{FF2B5EF4-FFF2-40B4-BE49-F238E27FC236}">
                  <a16:creationId xmlns:a16="http://schemas.microsoft.com/office/drawing/2014/main" id="{2E85986B-B5C5-450D-AEE6-FC6F49D539A5}"/>
                </a:ext>
              </a:extLst>
            </p:cNvPr>
            <p:cNvSpPr/>
            <p:nvPr/>
          </p:nvSpPr>
          <p:spPr>
            <a:xfrm>
              <a:off x="4885944" y="2928365"/>
              <a:ext cx="149860" cy="13970"/>
            </a:xfrm>
            <a:custGeom>
              <a:avLst/>
              <a:gdLst/>
              <a:ahLst/>
              <a:cxnLst/>
              <a:rect l="l" t="t" r="r" b="b"/>
              <a:pathLst>
                <a:path w="149860" h="13969">
                  <a:moveTo>
                    <a:pt x="149351" y="0"/>
                  </a:moveTo>
                  <a:lnTo>
                    <a:pt x="0" y="13716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57" name="bg object 115">
              <a:extLst>
                <a:ext uri="{FF2B5EF4-FFF2-40B4-BE49-F238E27FC236}">
                  <a16:creationId xmlns:a16="http://schemas.microsoft.com/office/drawing/2014/main" id="{40ABB6E1-38DE-46EE-A888-89C01DF2A248}"/>
                </a:ext>
              </a:extLst>
            </p:cNvPr>
            <p:cNvSpPr/>
            <p:nvPr/>
          </p:nvSpPr>
          <p:spPr>
            <a:xfrm>
              <a:off x="4734306" y="2942843"/>
              <a:ext cx="149860" cy="13970"/>
            </a:xfrm>
            <a:custGeom>
              <a:avLst/>
              <a:gdLst/>
              <a:ahLst/>
              <a:cxnLst/>
              <a:rect l="l" t="t" r="r" b="b"/>
              <a:pathLst>
                <a:path w="149860" h="13969">
                  <a:moveTo>
                    <a:pt x="149351" y="0"/>
                  </a:moveTo>
                  <a:lnTo>
                    <a:pt x="0" y="13716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58" name="bg object 116">
              <a:extLst>
                <a:ext uri="{FF2B5EF4-FFF2-40B4-BE49-F238E27FC236}">
                  <a16:creationId xmlns:a16="http://schemas.microsoft.com/office/drawing/2014/main" id="{E04E3D31-CA4D-4681-A738-ED7DC2ED2EA7}"/>
                </a:ext>
              </a:extLst>
            </p:cNvPr>
            <p:cNvSpPr/>
            <p:nvPr/>
          </p:nvSpPr>
          <p:spPr>
            <a:xfrm>
              <a:off x="4582668" y="2957321"/>
              <a:ext cx="149860" cy="13970"/>
            </a:xfrm>
            <a:custGeom>
              <a:avLst/>
              <a:gdLst/>
              <a:ahLst/>
              <a:cxnLst/>
              <a:rect l="l" t="t" r="r" b="b"/>
              <a:pathLst>
                <a:path w="149860" h="13969">
                  <a:moveTo>
                    <a:pt x="149351" y="0"/>
                  </a:moveTo>
                  <a:lnTo>
                    <a:pt x="74675" y="6858"/>
                  </a:lnTo>
                  <a:lnTo>
                    <a:pt x="0" y="13716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59" name="bg object 117">
              <a:extLst>
                <a:ext uri="{FF2B5EF4-FFF2-40B4-BE49-F238E27FC236}">
                  <a16:creationId xmlns:a16="http://schemas.microsoft.com/office/drawing/2014/main" id="{6377CF85-4451-43F3-AFAE-6540C9C3D53D}"/>
                </a:ext>
              </a:extLst>
            </p:cNvPr>
            <p:cNvSpPr/>
            <p:nvPr/>
          </p:nvSpPr>
          <p:spPr>
            <a:xfrm>
              <a:off x="4431030" y="2971799"/>
              <a:ext cx="149860" cy="13970"/>
            </a:xfrm>
            <a:custGeom>
              <a:avLst/>
              <a:gdLst/>
              <a:ahLst/>
              <a:cxnLst/>
              <a:rect l="l" t="t" r="r" b="b"/>
              <a:pathLst>
                <a:path w="149860" h="13969">
                  <a:moveTo>
                    <a:pt x="149351" y="0"/>
                  </a:moveTo>
                  <a:lnTo>
                    <a:pt x="0" y="13716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60" name="bg object 118">
              <a:extLst>
                <a:ext uri="{FF2B5EF4-FFF2-40B4-BE49-F238E27FC236}">
                  <a16:creationId xmlns:a16="http://schemas.microsoft.com/office/drawing/2014/main" id="{D4CB4DA1-3130-4698-A93E-7C95E8DEAE6D}"/>
                </a:ext>
              </a:extLst>
            </p:cNvPr>
            <p:cNvSpPr/>
            <p:nvPr/>
          </p:nvSpPr>
          <p:spPr>
            <a:xfrm>
              <a:off x="4279392" y="2985515"/>
              <a:ext cx="149860" cy="14604"/>
            </a:xfrm>
            <a:custGeom>
              <a:avLst/>
              <a:gdLst/>
              <a:ahLst/>
              <a:cxnLst/>
              <a:rect l="l" t="t" r="r" b="b"/>
              <a:pathLst>
                <a:path w="149860" h="14605">
                  <a:moveTo>
                    <a:pt x="149351" y="0"/>
                  </a:moveTo>
                  <a:lnTo>
                    <a:pt x="74675" y="7620"/>
                  </a:lnTo>
                  <a:lnTo>
                    <a:pt x="0" y="1447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61" name="bg object 119">
              <a:extLst>
                <a:ext uri="{FF2B5EF4-FFF2-40B4-BE49-F238E27FC236}">
                  <a16:creationId xmlns:a16="http://schemas.microsoft.com/office/drawing/2014/main" id="{EEC00071-6122-4635-8A0D-0921380081B3}"/>
                </a:ext>
              </a:extLst>
            </p:cNvPr>
            <p:cNvSpPr/>
            <p:nvPr/>
          </p:nvSpPr>
          <p:spPr>
            <a:xfrm>
              <a:off x="4127754" y="2999993"/>
              <a:ext cx="149860" cy="14604"/>
            </a:xfrm>
            <a:custGeom>
              <a:avLst/>
              <a:gdLst/>
              <a:ahLst/>
              <a:cxnLst/>
              <a:rect l="l" t="t" r="r" b="b"/>
              <a:pathLst>
                <a:path w="149860" h="14605">
                  <a:moveTo>
                    <a:pt x="149351" y="0"/>
                  </a:moveTo>
                  <a:lnTo>
                    <a:pt x="74675" y="7620"/>
                  </a:lnTo>
                  <a:lnTo>
                    <a:pt x="0" y="1447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62" name="bg object 120">
              <a:extLst>
                <a:ext uri="{FF2B5EF4-FFF2-40B4-BE49-F238E27FC236}">
                  <a16:creationId xmlns:a16="http://schemas.microsoft.com/office/drawing/2014/main" id="{F7A70514-F79F-4A82-9015-5675D8534C75}"/>
                </a:ext>
              </a:extLst>
            </p:cNvPr>
            <p:cNvSpPr/>
            <p:nvPr/>
          </p:nvSpPr>
          <p:spPr>
            <a:xfrm>
              <a:off x="3976116" y="3014471"/>
              <a:ext cx="149860" cy="14604"/>
            </a:xfrm>
            <a:custGeom>
              <a:avLst/>
              <a:gdLst/>
              <a:ahLst/>
              <a:cxnLst/>
              <a:rect l="l" t="t" r="r" b="b"/>
              <a:pathLst>
                <a:path w="149860" h="14605">
                  <a:moveTo>
                    <a:pt x="149351" y="0"/>
                  </a:moveTo>
                  <a:lnTo>
                    <a:pt x="74675" y="7620"/>
                  </a:lnTo>
                  <a:lnTo>
                    <a:pt x="0" y="1447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63" name="bg object 121">
              <a:extLst>
                <a:ext uri="{FF2B5EF4-FFF2-40B4-BE49-F238E27FC236}">
                  <a16:creationId xmlns:a16="http://schemas.microsoft.com/office/drawing/2014/main" id="{3169D3A4-F3EF-4F4B-B888-DF0B08F22866}"/>
                </a:ext>
              </a:extLst>
            </p:cNvPr>
            <p:cNvSpPr/>
            <p:nvPr/>
          </p:nvSpPr>
          <p:spPr>
            <a:xfrm>
              <a:off x="3824478" y="3028949"/>
              <a:ext cx="148590" cy="16510"/>
            </a:xfrm>
            <a:custGeom>
              <a:avLst/>
              <a:gdLst/>
              <a:ahLst/>
              <a:cxnLst/>
              <a:rect l="l" t="t" r="r" b="b"/>
              <a:pathLst>
                <a:path w="148589" h="16510">
                  <a:moveTo>
                    <a:pt x="148589" y="0"/>
                  </a:moveTo>
                  <a:lnTo>
                    <a:pt x="73913" y="8382"/>
                  </a:lnTo>
                  <a:lnTo>
                    <a:pt x="0" y="16002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64" name="bg object 122">
              <a:extLst>
                <a:ext uri="{FF2B5EF4-FFF2-40B4-BE49-F238E27FC236}">
                  <a16:creationId xmlns:a16="http://schemas.microsoft.com/office/drawing/2014/main" id="{31191BB4-7965-4567-8737-3ADAB57D354F}"/>
                </a:ext>
              </a:extLst>
            </p:cNvPr>
            <p:cNvSpPr/>
            <p:nvPr/>
          </p:nvSpPr>
          <p:spPr>
            <a:xfrm>
              <a:off x="3750564" y="3045713"/>
              <a:ext cx="71755" cy="7620"/>
            </a:xfrm>
            <a:custGeom>
              <a:avLst/>
              <a:gdLst/>
              <a:ahLst/>
              <a:cxnLst/>
              <a:rect l="l" t="t" r="r" b="b"/>
              <a:pathLst>
                <a:path w="71754" h="7619">
                  <a:moveTo>
                    <a:pt x="71627" y="0"/>
                  </a:moveTo>
                  <a:lnTo>
                    <a:pt x="0" y="762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65" name="bg object 123">
              <a:extLst>
                <a:ext uri="{FF2B5EF4-FFF2-40B4-BE49-F238E27FC236}">
                  <a16:creationId xmlns:a16="http://schemas.microsoft.com/office/drawing/2014/main" id="{41147783-1E1B-40E2-9B2E-20490051BE2A}"/>
                </a:ext>
              </a:extLst>
            </p:cNvPr>
            <p:cNvSpPr/>
            <p:nvPr/>
          </p:nvSpPr>
          <p:spPr>
            <a:xfrm>
              <a:off x="3217926" y="3095243"/>
              <a:ext cx="140970" cy="15240"/>
            </a:xfrm>
            <a:custGeom>
              <a:avLst/>
              <a:gdLst/>
              <a:ahLst/>
              <a:cxnLst/>
              <a:rect l="l" t="t" r="r" b="b"/>
              <a:pathLst>
                <a:path w="140970" h="15239">
                  <a:moveTo>
                    <a:pt x="140969" y="0"/>
                  </a:moveTo>
                  <a:lnTo>
                    <a:pt x="74675" y="6858"/>
                  </a:lnTo>
                  <a:lnTo>
                    <a:pt x="0" y="1524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66" name="bg object 124">
              <a:extLst>
                <a:ext uri="{FF2B5EF4-FFF2-40B4-BE49-F238E27FC236}">
                  <a16:creationId xmlns:a16="http://schemas.microsoft.com/office/drawing/2014/main" id="{4CC24374-8823-4538-B043-67D76A5FCFFC}"/>
                </a:ext>
              </a:extLst>
            </p:cNvPr>
            <p:cNvSpPr/>
            <p:nvPr/>
          </p:nvSpPr>
          <p:spPr>
            <a:xfrm>
              <a:off x="3067050" y="3110483"/>
              <a:ext cx="148590" cy="16510"/>
            </a:xfrm>
            <a:custGeom>
              <a:avLst/>
              <a:gdLst/>
              <a:ahLst/>
              <a:cxnLst/>
              <a:rect l="l" t="t" r="r" b="b"/>
              <a:pathLst>
                <a:path w="148589" h="16510">
                  <a:moveTo>
                    <a:pt x="148589" y="0"/>
                  </a:moveTo>
                  <a:lnTo>
                    <a:pt x="73913" y="7620"/>
                  </a:lnTo>
                  <a:lnTo>
                    <a:pt x="0" y="16002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67" name="bg object 125">
              <a:extLst>
                <a:ext uri="{FF2B5EF4-FFF2-40B4-BE49-F238E27FC236}">
                  <a16:creationId xmlns:a16="http://schemas.microsoft.com/office/drawing/2014/main" id="{141AE1B8-DC0B-400B-841B-95D0EA449C05}"/>
                </a:ext>
              </a:extLst>
            </p:cNvPr>
            <p:cNvSpPr/>
            <p:nvPr/>
          </p:nvSpPr>
          <p:spPr>
            <a:xfrm>
              <a:off x="3765041" y="3322320"/>
              <a:ext cx="10795" cy="26034"/>
            </a:xfrm>
            <a:custGeom>
              <a:avLst/>
              <a:gdLst/>
              <a:ahLst/>
              <a:cxnLst/>
              <a:rect l="l" t="t" r="r" b="b"/>
              <a:pathLst>
                <a:path w="10795" h="26035">
                  <a:moveTo>
                    <a:pt x="10667" y="25908"/>
                  </a:moveTo>
                  <a:lnTo>
                    <a:pt x="9905" y="21336"/>
                  </a:lnTo>
                  <a:lnTo>
                    <a:pt x="6857" y="13716"/>
                  </a:lnTo>
                  <a:lnTo>
                    <a:pt x="6857" y="12954"/>
                  </a:lnTo>
                  <a:lnTo>
                    <a:pt x="6095" y="12192"/>
                  </a:lnTo>
                  <a:lnTo>
                    <a:pt x="5333" y="10668"/>
                  </a:lnTo>
                  <a:lnTo>
                    <a:pt x="5333" y="9906"/>
                  </a:lnTo>
                  <a:lnTo>
                    <a:pt x="4571" y="8382"/>
                  </a:lnTo>
                  <a:lnTo>
                    <a:pt x="3809" y="7620"/>
                  </a:lnTo>
                  <a:lnTo>
                    <a:pt x="761" y="1524"/>
                  </a:lnTo>
                  <a:lnTo>
                    <a:pt x="0" y="762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68" name="bg object 126">
              <a:extLst>
                <a:ext uri="{FF2B5EF4-FFF2-40B4-BE49-F238E27FC236}">
                  <a16:creationId xmlns:a16="http://schemas.microsoft.com/office/drawing/2014/main" id="{652D090A-7A56-41C5-AC4E-DF2EAD5E0731}"/>
                </a:ext>
              </a:extLst>
            </p:cNvPr>
            <p:cNvSpPr/>
            <p:nvPr/>
          </p:nvSpPr>
          <p:spPr>
            <a:xfrm>
              <a:off x="3806621" y="3316986"/>
              <a:ext cx="5715" cy="27940"/>
            </a:xfrm>
            <a:custGeom>
              <a:avLst/>
              <a:gdLst/>
              <a:ahLst/>
              <a:cxnLst/>
              <a:rect l="l" t="t" r="r" b="b"/>
              <a:pathLst>
                <a:path w="5714" h="27939">
                  <a:moveTo>
                    <a:pt x="330" y="27432"/>
                  </a:moveTo>
                  <a:lnTo>
                    <a:pt x="330" y="24384"/>
                  </a:lnTo>
                  <a:lnTo>
                    <a:pt x="0" y="17983"/>
                  </a:lnTo>
                  <a:lnTo>
                    <a:pt x="1422" y="23164"/>
                  </a:lnTo>
                  <a:lnTo>
                    <a:pt x="1092" y="16764"/>
                  </a:lnTo>
                  <a:lnTo>
                    <a:pt x="1854" y="15240"/>
                  </a:lnTo>
                  <a:lnTo>
                    <a:pt x="1854" y="13716"/>
                  </a:lnTo>
                  <a:lnTo>
                    <a:pt x="4787" y="6553"/>
                  </a:lnTo>
                  <a:lnTo>
                    <a:pt x="1879" y="7747"/>
                  </a:lnTo>
                  <a:lnTo>
                    <a:pt x="4902" y="2286"/>
                  </a:lnTo>
                  <a:lnTo>
                    <a:pt x="5664" y="1524"/>
                  </a:lnTo>
                  <a:lnTo>
                    <a:pt x="566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69" name="bg object 127">
              <a:extLst>
                <a:ext uri="{FF2B5EF4-FFF2-40B4-BE49-F238E27FC236}">
                  <a16:creationId xmlns:a16="http://schemas.microsoft.com/office/drawing/2014/main" id="{16A80BD2-1B03-43D8-B7BD-14CFCBBA5374}"/>
                </a:ext>
              </a:extLst>
            </p:cNvPr>
            <p:cNvSpPr/>
            <p:nvPr/>
          </p:nvSpPr>
          <p:spPr>
            <a:xfrm>
              <a:off x="3748277" y="3329177"/>
              <a:ext cx="17780" cy="26670"/>
            </a:xfrm>
            <a:custGeom>
              <a:avLst/>
              <a:gdLst/>
              <a:ahLst/>
              <a:cxnLst/>
              <a:rect l="l" t="t" r="r" b="b"/>
              <a:pathLst>
                <a:path w="17779" h="26670">
                  <a:moveTo>
                    <a:pt x="762" y="1524"/>
                  </a:moveTo>
                  <a:lnTo>
                    <a:pt x="0" y="0"/>
                  </a:lnTo>
                  <a:lnTo>
                    <a:pt x="2286" y="0"/>
                  </a:lnTo>
                  <a:lnTo>
                    <a:pt x="3048" y="762"/>
                  </a:lnTo>
                  <a:lnTo>
                    <a:pt x="3810" y="2286"/>
                  </a:lnTo>
                  <a:lnTo>
                    <a:pt x="6858" y="5334"/>
                  </a:lnTo>
                  <a:lnTo>
                    <a:pt x="7620" y="6858"/>
                  </a:lnTo>
                  <a:lnTo>
                    <a:pt x="9144" y="8382"/>
                  </a:lnTo>
                  <a:lnTo>
                    <a:pt x="9906" y="9906"/>
                  </a:lnTo>
                  <a:lnTo>
                    <a:pt x="11772" y="12268"/>
                  </a:lnTo>
                  <a:lnTo>
                    <a:pt x="13017" y="15595"/>
                  </a:lnTo>
                  <a:lnTo>
                    <a:pt x="14478" y="18288"/>
                  </a:lnTo>
                  <a:lnTo>
                    <a:pt x="16002" y="22860"/>
                  </a:lnTo>
                  <a:lnTo>
                    <a:pt x="17526" y="2667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70" name="bg object 128">
              <a:extLst>
                <a:ext uri="{FF2B5EF4-FFF2-40B4-BE49-F238E27FC236}">
                  <a16:creationId xmlns:a16="http://schemas.microsoft.com/office/drawing/2014/main" id="{D25ADFBF-31AB-417B-97EB-1330C43CCFAD}"/>
                </a:ext>
              </a:extLst>
            </p:cNvPr>
            <p:cNvSpPr/>
            <p:nvPr/>
          </p:nvSpPr>
          <p:spPr>
            <a:xfrm>
              <a:off x="3817619" y="3320795"/>
              <a:ext cx="12700" cy="29845"/>
            </a:xfrm>
            <a:custGeom>
              <a:avLst/>
              <a:gdLst/>
              <a:ahLst/>
              <a:cxnLst/>
              <a:rect l="l" t="t" r="r" b="b"/>
              <a:pathLst>
                <a:path w="12700" h="29845">
                  <a:moveTo>
                    <a:pt x="12191" y="1524"/>
                  </a:moveTo>
                  <a:lnTo>
                    <a:pt x="12191" y="0"/>
                  </a:lnTo>
                  <a:lnTo>
                    <a:pt x="11429" y="0"/>
                  </a:lnTo>
                  <a:lnTo>
                    <a:pt x="10667" y="762"/>
                  </a:lnTo>
                  <a:lnTo>
                    <a:pt x="7213" y="3860"/>
                  </a:lnTo>
                  <a:lnTo>
                    <a:pt x="8280" y="3695"/>
                  </a:lnTo>
                  <a:lnTo>
                    <a:pt x="6095" y="7620"/>
                  </a:lnTo>
                  <a:lnTo>
                    <a:pt x="5333" y="9906"/>
                  </a:lnTo>
                  <a:lnTo>
                    <a:pt x="4571" y="11430"/>
                  </a:lnTo>
                  <a:lnTo>
                    <a:pt x="1384" y="18694"/>
                  </a:lnTo>
                  <a:lnTo>
                    <a:pt x="4775" y="14795"/>
                  </a:lnTo>
                  <a:lnTo>
                    <a:pt x="1523" y="20574"/>
                  </a:lnTo>
                  <a:lnTo>
                    <a:pt x="0" y="2971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71" name="bg object 129">
              <a:extLst>
                <a:ext uri="{FF2B5EF4-FFF2-40B4-BE49-F238E27FC236}">
                  <a16:creationId xmlns:a16="http://schemas.microsoft.com/office/drawing/2014/main" id="{69CE9CA5-6239-4058-AA1B-60A32F7747C5}"/>
                </a:ext>
              </a:extLst>
            </p:cNvPr>
            <p:cNvSpPr/>
            <p:nvPr/>
          </p:nvSpPr>
          <p:spPr>
            <a:xfrm>
              <a:off x="3752849" y="3368039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72" name="bg object 130">
              <a:extLst>
                <a:ext uri="{FF2B5EF4-FFF2-40B4-BE49-F238E27FC236}">
                  <a16:creationId xmlns:a16="http://schemas.microsoft.com/office/drawing/2014/main" id="{F2BA824D-223E-4835-B6E4-38E16C7393DF}"/>
                </a:ext>
              </a:extLst>
            </p:cNvPr>
            <p:cNvSpPr/>
            <p:nvPr/>
          </p:nvSpPr>
          <p:spPr>
            <a:xfrm>
              <a:off x="3833621" y="3359657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73" name="bg object 131">
              <a:extLst>
                <a:ext uri="{FF2B5EF4-FFF2-40B4-BE49-F238E27FC236}">
                  <a16:creationId xmlns:a16="http://schemas.microsoft.com/office/drawing/2014/main" id="{2C0D013D-FF46-4C03-93AB-2E7A045516BC}"/>
                </a:ext>
              </a:extLst>
            </p:cNvPr>
            <p:cNvSpPr/>
            <p:nvPr/>
          </p:nvSpPr>
          <p:spPr>
            <a:xfrm>
              <a:off x="2305049" y="3316986"/>
              <a:ext cx="6350" cy="27940"/>
            </a:xfrm>
            <a:custGeom>
              <a:avLst/>
              <a:gdLst/>
              <a:ahLst/>
              <a:cxnLst/>
              <a:rect l="l" t="t" r="r" b="b"/>
              <a:pathLst>
                <a:path w="6350" h="27939">
                  <a:moveTo>
                    <a:pt x="6095" y="27432"/>
                  </a:moveTo>
                  <a:lnTo>
                    <a:pt x="5333" y="23622"/>
                  </a:lnTo>
                  <a:lnTo>
                    <a:pt x="5333" y="19812"/>
                  </a:lnTo>
                  <a:lnTo>
                    <a:pt x="4571" y="15240"/>
                  </a:lnTo>
                  <a:lnTo>
                    <a:pt x="4571" y="14478"/>
                  </a:lnTo>
                  <a:lnTo>
                    <a:pt x="3809" y="13716"/>
                  </a:lnTo>
                  <a:lnTo>
                    <a:pt x="3809" y="11430"/>
                  </a:lnTo>
                  <a:lnTo>
                    <a:pt x="3047" y="9906"/>
                  </a:lnTo>
                  <a:lnTo>
                    <a:pt x="3047" y="8382"/>
                  </a:lnTo>
                  <a:lnTo>
                    <a:pt x="1523" y="5334"/>
                  </a:lnTo>
                  <a:lnTo>
                    <a:pt x="1523" y="3810"/>
                  </a:lnTo>
                  <a:lnTo>
                    <a:pt x="761" y="2286"/>
                  </a:lnTo>
                  <a:lnTo>
                    <a:pt x="761" y="762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74" name="bg object 132">
              <a:extLst>
                <a:ext uri="{FF2B5EF4-FFF2-40B4-BE49-F238E27FC236}">
                  <a16:creationId xmlns:a16="http://schemas.microsoft.com/office/drawing/2014/main" id="{555908DB-64FE-440D-9195-FC65407D8C06}"/>
                </a:ext>
              </a:extLst>
            </p:cNvPr>
            <p:cNvSpPr/>
            <p:nvPr/>
          </p:nvSpPr>
          <p:spPr>
            <a:xfrm>
              <a:off x="2341625" y="3322320"/>
              <a:ext cx="11430" cy="26034"/>
            </a:xfrm>
            <a:custGeom>
              <a:avLst/>
              <a:gdLst/>
              <a:ahLst/>
              <a:cxnLst/>
              <a:rect l="l" t="t" r="r" b="b"/>
              <a:pathLst>
                <a:path w="11430" h="26035">
                  <a:moveTo>
                    <a:pt x="0" y="25908"/>
                  </a:moveTo>
                  <a:lnTo>
                    <a:pt x="761" y="24384"/>
                  </a:lnTo>
                  <a:lnTo>
                    <a:pt x="2197" y="18239"/>
                  </a:lnTo>
                  <a:lnTo>
                    <a:pt x="4633" y="12258"/>
                  </a:lnTo>
                  <a:lnTo>
                    <a:pt x="7611" y="6435"/>
                  </a:lnTo>
                  <a:lnTo>
                    <a:pt x="10667" y="762"/>
                  </a:lnTo>
                  <a:lnTo>
                    <a:pt x="11429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75" name="bg object 133">
              <a:extLst>
                <a:ext uri="{FF2B5EF4-FFF2-40B4-BE49-F238E27FC236}">
                  <a16:creationId xmlns:a16="http://schemas.microsoft.com/office/drawing/2014/main" id="{B9F3C5F7-877E-4B64-AC48-43F6976D24EF}"/>
                </a:ext>
              </a:extLst>
            </p:cNvPr>
            <p:cNvSpPr/>
            <p:nvPr/>
          </p:nvSpPr>
          <p:spPr>
            <a:xfrm>
              <a:off x="2287523" y="3320795"/>
              <a:ext cx="12700" cy="29845"/>
            </a:xfrm>
            <a:custGeom>
              <a:avLst/>
              <a:gdLst/>
              <a:ahLst/>
              <a:cxnLst/>
              <a:rect l="l" t="t" r="r" b="b"/>
              <a:pathLst>
                <a:path w="12700" h="29845">
                  <a:moveTo>
                    <a:pt x="0" y="1524"/>
                  </a:moveTo>
                  <a:lnTo>
                    <a:pt x="761" y="0"/>
                  </a:lnTo>
                  <a:lnTo>
                    <a:pt x="1523" y="0"/>
                  </a:lnTo>
                  <a:lnTo>
                    <a:pt x="4793" y="4925"/>
                  </a:lnTo>
                  <a:lnTo>
                    <a:pt x="7839" y="11944"/>
                  </a:lnTo>
                  <a:lnTo>
                    <a:pt x="10203" y="19277"/>
                  </a:lnTo>
                  <a:lnTo>
                    <a:pt x="11430" y="25146"/>
                  </a:lnTo>
                  <a:lnTo>
                    <a:pt x="12192" y="2971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76" name="bg object 134">
              <a:extLst>
                <a:ext uri="{FF2B5EF4-FFF2-40B4-BE49-F238E27FC236}">
                  <a16:creationId xmlns:a16="http://schemas.microsoft.com/office/drawing/2014/main" id="{572654B8-FB7D-44E5-BBB4-46BED4F1DA56}"/>
                </a:ext>
              </a:extLst>
            </p:cNvPr>
            <p:cNvSpPr/>
            <p:nvPr/>
          </p:nvSpPr>
          <p:spPr>
            <a:xfrm>
              <a:off x="2351531" y="3329177"/>
              <a:ext cx="17780" cy="26670"/>
            </a:xfrm>
            <a:custGeom>
              <a:avLst/>
              <a:gdLst/>
              <a:ahLst/>
              <a:cxnLst/>
              <a:rect l="l" t="t" r="r" b="b"/>
              <a:pathLst>
                <a:path w="17780" h="26670">
                  <a:moveTo>
                    <a:pt x="17525" y="1524"/>
                  </a:moveTo>
                  <a:lnTo>
                    <a:pt x="17525" y="0"/>
                  </a:lnTo>
                  <a:lnTo>
                    <a:pt x="16001" y="0"/>
                  </a:lnTo>
                  <a:lnTo>
                    <a:pt x="14477" y="762"/>
                  </a:lnTo>
                  <a:lnTo>
                    <a:pt x="13715" y="2286"/>
                  </a:lnTo>
                  <a:lnTo>
                    <a:pt x="12191" y="3810"/>
                  </a:lnTo>
                  <a:lnTo>
                    <a:pt x="11429" y="5334"/>
                  </a:lnTo>
                  <a:lnTo>
                    <a:pt x="9905" y="6858"/>
                  </a:lnTo>
                  <a:lnTo>
                    <a:pt x="9143" y="8382"/>
                  </a:lnTo>
                  <a:lnTo>
                    <a:pt x="7619" y="9906"/>
                  </a:lnTo>
                  <a:lnTo>
                    <a:pt x="5968" y="15913"/>
                  </a:lnTo>
                  <a:lnTo>
                    <a:pt x="5359" y="12623"/>
                  </a:lnTo>
                  <a:lnTo>
                    <a:pt x="3047" y="18288"/>
                  </a:lnTo>
                  <a:lnTo>
                    <a:pt x="1523" y="22860"/>
                  </a:lnTo>
                  <a:lnTo>
                    <a:pt x="0" y="2667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77" name="bg object 135">
              <a:extLst>
                <a:ext uri="{FF2B5EF4-FFF2-40B4-BE49-F238E27FC236}">
                  <a16:creationId xmlns:a16="http://schemas.microsoft.com/office/drawing/2014/main" id="{60DFB867-94BE-4250-BD5D-B317D37A7CC4}"/>
                </a:ext>
              </a:extLst>
            </p:cNvPr>
            <p:cNvSpPr/>
            <p:nvPr/>
          </p:nvSpPr>
          <p:spPr>
            <a:xfrm>
              <a:off x="2283713" y="3359657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4">
                  <a:moveTo>
                    <a:pt x="762" y="1524"/>
                  </a:moveTo>
                  <a:lnTo>
                    <a:pt x="0" y="762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78" name="bg object 136">
              <a:extLst>
                <a:ext uri="{FF2B5EF4-FFF2-40B4-BE49-F238E27FC236}">
                  <a16:creationId xmlns:a16="http://schemas.microsoft.com/office/drawing/2014/main" id="{FCAEF592-39BC-4D84-BD9D-627E6676F5E6}"/>
                </a:ext>
              </a:extLst>
            </p:cNvPr>
            <p:cNvSpPr/>
            <p:nvPr/>
          </p:nvSpPr>
          <p:spPr>
            <a:xfrm>
              <a:off x="2364485" y="3368039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4">
                  <a:moveTo>
                    <a:pt x="0" y="1524"/>
                  </a:moveTo>
                  <a:lnTo>
                    <a:pt x="0" y="762"/>
                  </a:lnTo>
                  <a:lnTo>
                    <a:pt x="76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79" name="bg object 137">
              <a:extLst>
                <a:ext uri="{FF2B5EF4-FFF2-40B4-BE49-F238E27FC236}">
                  <a16:creationId xmlns:a16="http://schemas.microsoft.com/office/drawing/2014/main" id="{1F69393B-29D6-4A64-B81A-07DEAC6CAA7A}"/>
                </a:ext>
              </a:extLst>
            </p:cNvPr>
            <p:cNvSpPr/>
            <p:nvPr/>
          </p:nvSpPr>
          <p:spPr>
            <a:xfrm>
              <a:off x="2986278" y="3165348"/>
              <a:ext cx="144780" cy="16510"/>
            </a:xfrm>
            <a:custGeom>
              <a:avLst/>
              <a:gdLst/>
              <a:ahLst/>
              <a:cxnLst/>
              <a:rect l="l" t="t" r="r" b="b"/>
              <a:pathLst>
                <a:path w="144780" h="16510">
                  <a:moveTo>
                    <a:pt x="72389" y="0"/>
                  </a:moveTo>
                  <a:lnTo>
                    <a:pt x="30875" y="6446"/>
                  </a:lnTo>
                  <a:lnTo>
                    <a:pt x="23621" y="9144"/>
                  </a:lnTo>
                  <a:lnTo>
                    <a:pt x="21335" y="9906"/>
                  </a:lnTo>
                  <a:lnTo>
                    <a:pt x="19049" y="10668"/>
                  </a:lnTo>
                  <a:lnTo>
                    <a:pt x="13411" y="12103"/>
                  </a:lnTo>
                  <a:lnTo>
                    <a:pt x="7924" y="13754"/>
                  </a:lnTo>
                  <a:lnTo>
                    <a:pt x="2285" y="15240"/>
                  </a:lnTo>
                  <a:lnTo>
                    <a:pt x="761" y="16002"/>
                  </a:lnTo>
                  <a:lnTo>
                    <a:pt x="0" y="16002"/>
                  </a:lnTo>
                </a:path>
                <a:path w="144780" h="16510">
                  <a:moveTo>
                    <a:pt x="72389" y="0"/>
                  </a:moveTo>
                  <a:lnTo>
                    <a:pt x="113904" y="6446"/>
                  </a:lnTo>
                  <a:lnTo>
                    <a:pt x="121157" y="9143"/>
                  </a:lnTo>
                  <a:lnTo>
                    <a:pt x="123443" y="9905"/>
                  </a:lnTo>
                  <a:lnTo>
                    <a:pt x="125729" y="10667"/>
                  </a:lnTo>
                  <a:lnTo>
                    <a:pt x="131343" y="11899"/>
                  </a:lnTo>
                  <a:lnTo>
                    <a:pt x="136829" y="13627"/>
                  </a:lnTo>
                  <a:lnTo>
                    <a:pt x="142493" y="15239"/>
                  </a:lnTo>
                  <a:lnTo>
                    <a:pt x="144017" y="16001"/>
                  </a:lnTo>
                  <a:lnTo>
                    <a:pt x="144779" y="1600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80" name="bg object 138">
              <a:extLst>
                <a:ext uri="{FF2B5EF4-FFF2-40B4-BE49-F238E27FC236}">
                  <a16:creationId xmlns:a16="http://schemas.microsoft.com/office/drawing/2014/main" id="{265A1CB5-8AF3-4334-935B-67A1F453B6DB}"/>
                </a:ext>
              </a:extLst>
            </p:cNvPr>
            <p:cNvSpPr/>
            <p:nvPr/>
          </p:nvSpPr>
          <p:spPr>
            <a:xfrm>
              <a:off x="3058668" y="3158490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0"/>
                  </a:moveTo>
                  <a:lnTo>
                    <a:pt x="0" y="685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81" name="bg object 139">
              <a:extLst>
                <a:ext uri="{FF2B5EF4-FFF2-40B4-BE49-F238E27FC236}">
                  <a16:creationId xmlns:a16="http://schemas.microsoft.com/office/drawing/2014/main" id="{D944DD02-7CAB-4BD5-9CA0-750053D557DE}"/>
                </a:ext>
              </a:extLst>
            </p:cNvPr>
            <p:cNvSpPr/>
            <p:nvPr/>
          </p:nvSpPr>
          <p:spPr>
            <a:xfrm>
              <a:off x="3058668" y="2512314"/>
              <a:ext cx="1270" cy="615315"/>
            </a:xfrm>
            <a:custGeom>
              <a:avLst/>
              <a:gdLst/>
              <a:ahLst/>
              <a:cxnLst/>
              <a:rect l="l" t="t" r="r" b="b"/>
              <a:pathLst>
                <a:path w="1269" h="615314">
                  <a:moveTo>
                    <a:pt x="762" y="614934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82" name="bg object 140">
              <a:extLst>
                <a:ext uri="{FF2B5EF4-FFF2-40B4-BE49-F238E27FC236}">
                  <a16:creationId xmlns:a16="http://schemas.microsoft.com/office/drawing/2014/main" id="{04D6DD2A-8284-4E9B-A531-12E080618181}"/>
                </a:ext>
              </a:extLst>
            </p:cNvPr>
            <p:cNvSpPr/>
            <p:nvPr/>
          </p:nvSpPr>
          <p:spPr>
            <a:xfrm>
              <a:off x="3058668" y="2505456"/>
              <a:ext cx="1270" cy="6985"/>
            </a:xfrm>
            <a:custGeom>
              <a:avLst/>
              <a:gdLst/>
              <a:ahLst/>
              <a:cxnLst/>
              <a:rect l="l" t="t" r="r" b="b"/>
              <a:pathLst>
                <a:path w="1269" h="6985">
                  <a:moveTo>
                    <a:pt x="0" y="0"/>
                  </a:moveTo>
                  <a:lnTo>
                    <a:pt x="0" y="6858"/>
                  </a:lnTo>
                  <a:lnTo>
                    <a:pt x="762" y="685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83" name="bg object 141">
              <a:extLst>
                <a:ext uri="{FF2B5EF4-FFF2-40B4-BE49-F238E27FC236}">
                  <a16:creationId xmlns:a16="http://schemas.microsoft.com/office/drawing/2014/main" id="{5BAD747E-91B4-4368-AEED-6B57FBA0CF43}"/>
                </a:ext>
              </a:extLst>
            </p:cNvPr>
            <p:cNvSpPr/>
            <p:nvPr/>
          </p:nvSpPr>
          <p:spPr>
            <a:xfrm>
              <a:off x="2757678" y="3114294"/>
              <a:ext cx="300990" cy="32384"/>
            </a:xfrm>
            <a:custGeom>
              <a:avLst/>
              <a:gdLst/>
              <a:ahLst/>
              <a:cxnLst/>
              <a:rect l="l" t="t" r="r" b="b"/>
              <a:pathLst>
                <a:path w="300989" h="32385">
                  <a:moveTo>
                    <a:pt x="300989" y="32003"/>
                  </a:move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84" name="bg object 142">
              <a:extLst>
                <a:ext uri="{FF2B5EF4-FFF2-40B4-BE49-F238E27FC236}">
                  <a16:creationId xmlns:a16="http://schemas.microsoft.com/office/drawing/2014/main" id="{4A74DF0F-1042-4E39-872A-F3B166EA7B2C}"/>
                </a:ext>
              </a:extLst>
            </p:cNvPr>
            <p:cNvSpPr/>
            <p:nvPr/>
          </p:nvSpPr>
          <p:spPr>
            <a:xfrm>
              <a:off x="2141981" y="3049524"/>
              <a:ext cx="222250" cy="24130"/>
            </a:xfrm>
            <a:custGeom>
              <a:avLst/>
              <a:gdLst/>
              <a:ahLst/>
              <a:cxnLst/>
              <a:rect l="l" t="t" r="r" b="b"/>
              <a:pathLst>
                <a:path w="222250" h="24130">
                  <a:moveTo>
                    <a:pt x="221742" y="23622"/>
                  </a:move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85" name="bg object 143">
              <a:extLst>
                <a:ext uri="{FF2B5EF4-FFF2-40B4-BE49-F238E27FC236}">
                  <a16:creationId xmlns:a16="http://schemas.microsoft.com/office/drawing/2014/main" id="{65F9D30F-F915-44FE-82F0-DBAE3949BACA}"/>
                </a:ext>
              </a:extLst>
            </p:cNvPr>
            <p:cNvSpPr/>
            <p:nvPr/>
          </p:nvSpPr>
          <p:spPr>
            <a:xfrm>
              <a:off x="2141219" y="3028950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0" y="762"/>
                  </a:moveTo>
                  <a:lnTo>
                    <a:pt x="76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86" name="bg object 144">
              <a:extLst>
                <a:ext uri="{FF2B5EF4-FFF2-40B4-BE49-F238E27FC236}">
                  <a16:creationId xmlns:a16="http://schemas.microsoft.com/office/drawing/2014/main" id="{55AE87A8-FA13-4E57-954E-1B9F75849571}"/>
                </a:ext>
              </a:extLst>
            </p:cNvPr>
            <p:cNvSpPr/>
            <p:nvPr/>
          </p:nvSpPr>
          <p:spPr>
            <a:xfrm>
              <a:off x="1991867" y="3014471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5">
                  <a:moveTo>
                    <a:pt x="762" y="0"/>
                  </a:moveTo>
                  <a:lnTo>
                    <a:pt x="0" y="152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87" name="bg object 145">
              <a:extLst>
                <a:ext uri="{FF2B5EF4-FFF2-40B4-BE49-F238E27FC236}">
                  <a16:creationId xmlns:a16="http://schemas.microsoft.com/office/drawing/2014/main" id="{E3703709-CD0D-4C02-BB2D-E26A1908C539}"/>
                </a:ext>
              </a:extLst>
            </p:cNvPr>
            <p:cNvSpPr/>
            <p:nvPr/>
          </p:nvSpPr>
          <p:spPr>
            <a:xfrm>
              <a:off x="1989581" y="3014471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0" y="76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88" name="bg object 146">
              <a:extLst>
                <a:ext uri="{FF2B5EF4-FFF2-40B4-BE49-F238E27FC236}">
                  <a16:creationId xmlns:a16="http://schemas.microsoft.com/office/drawing/2014/main" id="{49C95F45-8714-48B8-9D15-46352C67E12B}"/>
                </a:ext>
              </a:extLst>
            </p:cNvPr>
            <p:cNvSpPr/>
            <p:nvPr/>
          </p:nvSpPr>
          <p:spPr>
            <a:xfrm>
              <a:off x="1840229" y="2999994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5">
                  <a:moveTo>
                    <a:pt x="0" y="0"/>
                  </a:moveTo>
                  <a:lnTo>
                    <a:pt x="0" y="152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89" name="bg object 147">
              <a:extLst>
                <a:ext uri="{FF2B5EF4-FFF2-40B4-BE49-F238E27FC236}">
                  <a16:creationId xmlns:a16="http://schemas.microsoft.com/office/drawing/2014/main" id="{CA761B85-4AFB-41E3-AA58-18729D8D1542}"/>
                </a:ext>
              </a:extLst>
            </p:cNvPr>
            <p:cNvSpPr/>
            <p:nvPr/>
          </p:nvSpPr>
          <p:spPr>
            <a:xfrm>
              <a:off x="1837943" y="299999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0" y="76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90" name="bg object 148">
              <a:extLst>
                <a:ext uri="{FF2B5EF4-FFF2-40B4-BE49-F238E27FC236}">
                  <a16:creationId xmlns:a16="http://schemas.microsoft.com/office/drawing/2014/main" id="{E2A05939-7D9E-41A6-8CAC-CA8642F322C1}"/>
                </a:ext>
              </a:extLst>
            </p:cNvPr>
            <p:cNvSpPr/>
            <p:nvPr/>
          </p:nvSpPr>
          <p:spPr>
            <a:xfrm>
              <a:off x="1686306" y="2983992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80">
                  <a:moveTo>
                    <a:pt x="2286" y="0"/>
                  </a:moveTo>
                  <a:lnTo>
                    <a:pt x="3902" y="669"/>
                  </a:lnTo>
                  <a:lnTo>
                    <a:pt x="4572" y="2286"/>
                  </a:lnTo>
                  <a:lnTo>
                    <a:pt x="3902" y="3902"/>
                  </a:lnTo>
                  <a:lnTo>
                    <a:pt x="2286" y="4572"/>
                  </a:lnTo>
                  <a:lnTo>
                    <a:pt x="669" y="3902"/>
                  </a:lnTo>
                  <a:lnTo>
                    <a:pt x="0" y="2286"/>
                  </a:lnTo>
                  <a:lnTo>
                    <a:pt x="669" y="669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91" name="bg object 149">
              <a:extLst>
                <a:ext uri="{FF2B5EF4-FFF2-40B4-BE49-F238E27FC236}">
                  <a16:creationId xmlns:a16="http://schemas.microsoft.com/office/drawing/2014/main" id="{DB84EAB7-25B0-47D7-A63A-035B6BAABDBB}"/>
                </a:ext>
              </a:extLst>
            </p:cNvPr>
            <p:cNvSpPr/>
            <p:nvPr/>
          </p:nvSpPr>
          <p:spPr>
            <a:xfrm>
              <a:off x="1686306" y="2985516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0" y="76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92" name="bg object 150">
              <a:extLst>
                <a:ext uri="{FF2B5EF4-FFF2-40B4-BE49-F238E27FC236}">
                  <a16:creationId xmlns:a16="http://schemas.microsoft.com/office/drawing/2014/main" id="{04DFB70D-7F58-4AA3-91C5-3247B3B5B9A0}"/>
                </a:ext>
              </a:extLst>
            </p:cNvPr>
            <p:cNvSpPr/>
            <p:nvPr/>
          </p:nvSpPr>
          <p:spPr>
            <a:xfrm>
              <a:off x="1534668" y="2969514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80">
                  <a:moveTo>
                    <a:pt x="2286" y="0"/>
                  </a:moveTo>
                  <a:lnTo>
                    <a:pt x="3902" y="669"/>
                  </a:lnTo>
                  <a:lnTo>
                    <a:pt x="4572" y="2286"/>
                  </a:lnTo>
                  <a:lnTo>
                    <a:pt x="3902" y="3902"/>
                  </a:lnTo>
                  <a:lnTo>
                    <a:pt x="2286" y="4572"/>
                  </a:lnTo>
                  <a:lnTo>
                    <a:pt x="669" y="3902"/>
                  </a:lnTo>
                  <a:lnTo>
                    <a:pt x="0" y="2286"/>
                  </a:lnTo>
                  <a:lnTo>
                    <a:pt x="669" y="669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93" name="bg object 151">
              <a:extLst>
                <a:ext uri="{FF2B5EF4-FFF2-40B4-BE49-F238E27FC236}">
                  <a16:creationId xmlns:a16="http://schemas.microsoft.com/office/drawing/2014/main" id="{3737BC18-7C6E-492F-9146-06CBAE9D2A32}"/>
                </a:ext>
              </a:extLst>
            </p:cNvPr>
            <p:cNvSpPr/>
            <p:nvPr/>
          </p:nvSpPr>
          <p:spPr>
            <a:xfrm>
              <a:off x="1534668" y="2971038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0" y="76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94" name="bg object 152">
              <a:extLst>
                <a:ext uri="{FF2B5EF4-FFF2-40B4-BE49-F238E27FC236}">
                  <a16:creationId xmlns:a16="http://schemas.microsoft.com/office/drawing/2014/main" id="{805F0AD0-0530-4682-85AA-2B536885C217}"/>
                </a:ext>
              </a:extLst>
            </p:cNvPr>
            <p:cNvSpPr/>
            <p:nvPr/>
          </p:nvSpPr>
          <p:spPr>
            <a:xfrm>
              <a:off x="1383030" y="2955035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80">
                  <a:moveTo>
                    <a:pt x="2286" y="0"/>
                  </a:moveTo>
                  <a:lnTo>
                    <a:pt x="3902" y="669"/>
                  </a:lnTo>
                  <a:lnTo>
                    <a:pt x="4572" y="2286"/>
                  </a:lnTo>
                  <a:lnTo>
                    <a:pt x="3902" y="3902"/>
                  </a:lnTo>
                  <a:lnTo>
                    <a:pt x="2286" y="4572"/>
                  </a:lnTo>
                  <a:lnTo>
                    <a:pt x="669" y="3902"/>
                  </a:lnTo>
                  <a:lnTo>
                    <a:pt x="0" y="2286"/>
                  </a:lnTo>
                  <a:lnTo>
                    <a:pt x="669" y="669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95" name="bg object 153">
              <a:extLst>
                <a:ext uri="{FF2B5EF4-FFF2-40B4-BE49-F238E27FC236}">
                  <a16:creationId xmlns:a16="http://schemas.microsoft.com/office/drawing/2014/main" id="{769F68DA-7EAC-41B7-B1B5-8CEAFFDDAF45}"/>
                </a:ext>
              </a:extLst>
            </p:cNvPr>
            <p:cNvSpPr/>
            <p:nvPr/>
          </p:nvSpPr>
          <p:spPr>
            <a:xfrm>
              <a:off x="1383030" y="2956559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0" y="76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96" name="bg object 154">
              <a:extLst>
                <a:ext uri="{FF2B5EF4-FFF2-40B4-BE49-F238E27FC236}">
                  <a16:creationId xmlns:a16="http://schemas.microsoft.com/office/drawing/2014/main" id="{80C463D3-25AB-4540-9534-9E3FECC801FA}"/>
                </a:ext>
              </a:extLst>
            </p:cNvPr>
            <p:cNvSpPr/>
            <p:nvPr/>
          </p:nvSpPr>
          <p:spPr>
            <a:xfrm>
              <a:off x="1231391" y="2940557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80">
                  <a:moveTo>
                    <a:pt x="2286" y="0"/>
                  </a:moveTo>
                  <a:lnTo>
                    <a:pt x="3902" y="669"/>
                  </a:lnTo>
                  <a:lnTo>
                    <a:pt x="4572" y="2286"/>
                  </a:lnTo>
                  <a:lnTo>
                    <a:pt x="3902" y="3902"/>
                  </a:lnTo>
                  <a:lnTo>
                    <a:pt x="2286" y="4572"/>
                  </a:lnTo>
                  <a:lnTo>
                    <a:pt x="669" y="3902"/>
                  </a:lnTo>
                  <a:lnTo>
                    <a:pt x="0" y="2286"/>
                  </a:lnTo>
                  <a:lnTo>
                    <a:pt x="669" y="669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97" name="bg object 155">
              <a:extLst>
                <a:ext uri="{FF2B5EF4-FFF2-40B4-BE49-F238E27FC236}">
                  <a16:creationId xmlns:a16="http://schemas.microsoft.com/office/drawing/2014/main" id="{018CB192-0FE0-4777-8023-72CF90074097}"/>
                </a:ext>
              </a:extLst>
            </p:cNvPr>
            <p:cNvSpPr/>
            <p:nvPr/>
          </p:nvSpPr>
          <p:spPr>
            <a:xfrm>
              <a:off x="1231391" y="2942081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0" y="762"/>
                  </a:moveTo>
                  <a:lnTo>
                    <a:pt x="0" y="0"/>
                  </a:ln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98" name="bg object 156">
              <a:extLst>
                <a:ext uri="{FF2B5EF4-FFF2-40B4-BE49-F238E27FC236}">
                  <a16:creationId xmlns:a16="http://schemas.microsoft.com/office/drawing/2014/main" id="{996AF7C4-152B-4356-BE18-0A50F7C8CDA6}"/>
                </a:ext>
              </a:extLst>
            </p:cNvPr>
            <p:cNvSpPr/>
            <p:nvPr/>
          </p:nvSpPr>
          <p:spPr>
            <a:xfrm>
              <a:off x="1077468" y="2926092"/>
              <a:ext cx="6985" cy="5080"/>
            </a:xfrm>
            <a:custGeom>
              <a:avLst/>
              <a:gdLst/>
              <a:ahLst/>
              <a:cxnLst/>
              <a:rect l="l" t="t" r="r" b="b"/>
              <a:pathLst>
                <a:path w="6984" h="5080">
                  <a:moveTo>
                    <a:pt x="6858" y="2286"/>
                  </a:moveTo>
                  <a:lnTo>
                    <a:pt x="6184" y="660"/>
                  </a:lnTo>
                  <a:lnTo>
                    <a:pt x="4572" y="0"/>
                  </a:lnTo>
                  <a:lnTo>
                    <a:pt x="3416" y="469"/>
                  </a:lnTo>
                  <a:lnTo>
                    <a:pt x="2286" y="0"/>
                  </a:lnTo>
                  <a:lnTo>
                    <a:pt x="660" y="660"/>
                  </a:lnTo>
                  <a:lnTo>
                    <a:pt x="0" y="2286"/>
                  </a:lnTo>
                  <a:lnTo>
                    <a:pt x="660" y="3898"/>
                  </a:lnTo>
                  <a:lnTo>
                    <a:pt x="2286" y="4572"/>
                  </a:lnTo>
                  <a:lnTo>
                    <a:pt x="3416" y="4102"/>
                  </a:lnTo>
                  <a:lnTo>
                    <a:pt x="4572" y="4572"/>
                  </a:lnTo>
                  <a:lnTo>
                    <a:pt x="6184" y="3898"/>
                  </a:lnTo>
                  <a:lnTo>
                    <a:pt x="6858" y="22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199" name="bg object 157">
              <a:extLst>
                <a:ext uri="{FF2B5EF4-FFF2-40B4-BE49-F238E27FC236}">
                  <a16:creationId xmlns:a16="http://schemas.microsoft.com/office/drawing/2014/main" id="{5E57C52E-57C4-4772-83A9-711DC8C094FE}"/>
                </a:ext>
              </a:extLst>
            </p:cNvPr>
            <p:cNvSpPr/>
            <p:nvPr/>
          </p:nvSpPr>
          <p:spPr>
            <a:xfrm>
              <a:off x="928116" y="2911601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80">
                  <a:moveTo>
                    <a:pt x="2286" y="0"/>
                  </a:moveTo>
                  <a:lnTo>
                    <a:pt x="3902" y="669"/>
                  </a:lnTo>
                  <a:lnTo>
                    <a:pt x="4572" y="2286"/>
                  </a:lnTo>
                  <a:lnTo>
                    <a:pt x="3902" y="3902"/>
                  </a:lnTo>
                  <a:lnTo>
                    <a:pt x="2286" y="4572"/>
                  </a:lnTo>
                  <a:lnTo>
                    <a:pt x="669" y="3902"/>
                  </a:lnTo>
                  <a:lnTo>
                    <a:pt x="0" y="2286"/>
                  </a:lnTo>
                  <a:lnTo>
                    <a:pt x="669" y="669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00" name="bg object 158">
              <a:extLst>
                <a:ext uri="{FF2B5EF4-FFF2-40B4-BE49-F238E27FC236}">
                  <a16:creationId xmlns:a16="http://schemas.microsoft.com/office/drawing/2014/main" id="{3F897953-EA9A-402E-90C0-47BEBE04A5B2}"/>
                </a:ext>
              </a:extLst>
            </p:cNvPr>
            <p:cNvSpPr/>
            <p:nvPr/>
          </p:nvSpPr>
          <p:spPr>
            <a:xfrm>
              <a:off x="928116" y="291388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01" name="bg object 159">
              <a:extLst>
                <a:ext uri="{FF2B5EF4-FFF2-40B4-BE49-F238E27FC236}">
                  <a16:creationId xmlns:a16="http://schemas.microsoft.com/office/drawing/2014/main" id="{C95F0C63-171C-4528-A663-B59116069683}"/>
                </a:ext>
              </a:extLst>
            </p:cNvPr>
            <p:cNvSpPr/>
            <p:nvPr/>
          </p:nvSpPr>
          <p:spPr>
            <a:xfrm>
              <a:off x="778763" y="2899410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02" name="bg object 160">
              <a:extLst>
                <a:ext uri="{FF2B5EF4-FFF2-40B4-BE49-F238E27FC236}">
                  <a16:creationId xmlns:a16="http://schemas.microsoft.com/office/drawing/2014/main" id="{2224B4AA-DC97-4BA6-964A-99675BD663BC}"/>
                </a:ext>
              </a:extLst>
            </p:cNvPr>
            <p:cNvSpPr/>
            <p:nvPr/>
          </p:nvSpPr>
          <p:spPr>
            <a:xfrm>
              <a:off x="2144267" y="3028950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5">
                  <a:moveTo>
                    <a:pt x="0" y="0"/>
                  </a:moveTo>
                  <a:lnTo>
                    <a:pt x="0" y="152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03" name="bg object 161">
              <a:extLst>
                <a:ext uri="{FF2B5EF4-FFF2-40B4-BE49-F238E27FC236}">
                  <a16:creationId xmlns:a16="http://schemas.microsoft.com/office/drawing/2014/main" id="{9AB19280-E814-4C88-A9A6-6DBA3EBA8DBA}"/>
                </a:ext>
              </a:extLst>
            </p:cNvPr>
            <p:cNvSpPr/>
            <p:nvPr/>
          </p:nvSpPr>
          <p:spPr>
            <a:xfrm>
              <a:off x="2292857" y="3044951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5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04" name="bg object 162">
              <a:extLst>
                <a:ext uri="{FF2B5EF4-FFF2-40B4-BE49-F238E27FC236}">
                  <a16:creationId xmlns:a16="http://schemas.microsoft.com/office/drawing/2014/main" id="{12B9E856-8FE2-470C-BB79-0CEAC7F1A4B5}"/>
                </a:ext>
              </a:extLst>
            </p:cNvPr>
            <p:cNvSpPr/>
            <p:nvPr/>
          </p:nvSpPr>
          <p:spPr>
            <a:xfrm>
              <a:off x="3051048" y="3126485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0" y="76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05" name="bg object 163">
              <a:extLst>
                <a:ext uri="{FF2B5EF4-FFF2-40B4-BE49-F238E27FC236}">
                  <a16:creationId xmlns:a16="http://schemas.microsoft.com/office/drawing/2014/main" id="{14F92082-F436-4824-A91F-C5D5986C2778}"/>
                </a:ext>
              </a:extLst>
            </p:cNvPr>
            <p:cNvSpPr/>
            <p:nvPr/>
          </p:nvSpPr>
          <p:spPr>
            <a:xfrm>
              <a:off x="2901695" y="3110483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0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06" name="bg object 164">
              <a:extLst>
                <a:ext uri="{FF2B5EF4-FFF2-40B4-BE49-F238E27FC236}">
                  <a16:creationId xmlns:a16="http://schemas.microsoft.com/office/drawing/2014/main" id="{E1360C85-BF3B-4A93-AD0C-F44E5A7BCB60}"/>
                </a:ext>
              </a:extLst>
            </p:cNvPr>
            <p:cNvSpPr/>
            <p:nvPr/>
          </p:nvSpPr>
          <p:spPr>
            <a:xfrm>
              <a:off x="2899409" y="3110483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0" y="76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07" name="bg object 165">
              <a:extLst>
                <a:ext uri="{FF2B5EF4-FFF2-40B4-BE49-F238E27FC236}">
                  <a16:creationId xmlns:a16="http://schemas.microsoft.com/office/drawing/2014/main" id="{0BE96FFB-8891-4CA0-84C4-C1B424DA4B7F}"/>
                </a:ext>
              </a:extLst>
            </p:cNvPr>
            <p:cNvSpPr/>
            <p:nvPr/>
          </p:nvSpPr>
          <p:spPr>
            <a:xfrm>
              <a:off x="2759201" y="3096767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69">
                  <a:moveTo>
                    <a:pt x="0" y="0"/>
                  </a:moveTo>
                  <a:lnTo>
                    <a:pt x="3048" y="76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08" name="bg object 166">
              <a:extLst>
                <a:ext uri="{FF2B5EF4-FFF2-40B4-BE49-F238E27FC236}">
                  <a16:creationId xmlns:a16="http://schemas.microsoft.com/office/drawing/2014/main" id="{84150171-482B-4DA6-B734-B09F6C156189}"/>
                </a:ext>
              </a:extLst>
            </p:cNvPr>
            <p:cNvSpPr/>
            <p:nvPr/>
          </p:nvSpPr>
          <p:spPr>
            <a:xfrm>
              <a:off x="2307335" y="3048761"/>
              <a:ext cx="59055" cy="6350"/>
            </a:xfrm>
            <a:custGeom>
              <a:avLst/>
              <a:gdLst/>
              <a:ahLst/>
              <a:cxnLst/>
              <a:rect l="l" t="t" r="r" b="b"/>
              <a:pathLst>
                <a:path w="59055" h="6350">
                  <a:moveTo>
                    <a:pt x="0" y="0"/>
                  </a:moveTo>
                  <a:lnTo>
                    <a:pt x="58674" y="609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09" name="bg object 167">
              <a:extLst>
                <a:ext uri="{FF2B5EF4-FFF2-40B4-BE49-F238E27FC236}">
                  <a16:creationId xmlns:a16="http://schemas.microsoft.com/office/drawing/2014/main" id="{5867EA84-9832-4AD0-A5BF-9FD349FA4434}"/>
                </a:ext>
              </a:extLst>
            </p:cNvPr>
            <p:cNvSpPr/>
            <p:nvPr/>
          </p:nvSpPr>
          <p:spPr>
            <a:xfrm>
              <a:off x="2295143" y="3045713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10" name="bg object 168">
              <a:extLst>
                <a:ext uri="{FF2B5EF4-FFF2-40B4-BE49-F238E27FC236}">
                  <a16:creationId xmlns:a16="http://schemas.microsoft.com/office/drawing/2014/main" id="{E8A70CB4-B6B2-40BF-BCAE-874478C21373}"/>
                </a:ext>
              </a:extLst>
            </p:cNvPr>
            <p:cNvSpPr/>
            <p:nvPr/>
          </p:nvSpPr>
          <p:spPr>
            <a:xfrm>
              <a:off x="3058667" y="3114294"/>
              <a:ext cx="300990" cy="32384"/>
            </a:xfrm>
            <a:custGeom>
              <a:avLst/>
              <a:gdLst/>
              <a:ahLst/>
              <a:cxnLst/>
              <a:rect l="l" t="t" r="r" b="b"/>
              <a:pathLst>
                <a:path w="300989" h="32385">
                  <a:moveTo>
                    <a:pt x="0" y="32003"/>
                  </a:moveTo>
                  <a:lnTo>
                    <a:pt x="30099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11" name="bg object 169">
              <a:extLst>
                <a:ext uri="{FF2B5EF4-FFF2-40B4-BE49-F238E27FC236}">
                  <a16:creationId xmlns:a16="http://schemas.microsoft.com/office/drawing/2014/main" id="{FDD9C5FB-342F-49EF-AA39-055A07E44854}"/>
                </a:ext>
              </a:extLst>
            </p:cNvPr>
            <p:cNvSpPr/>
            <p:nvPr/>
          </p:nvSpPr>
          <p:spPr>
            <a:xfrm>
              <a:off x="3753611" y="3049523"/>
              <a:ext cx="222250" cy="24130"/>
            </a:xfrm>
            <a:custGeom>
              <a:avLst/>
              <a:gdLst/>
              <a:ahLst/>
              <a:cxnLst/>
              <a:rect l="l" t="t" r="r" b="b"/>
              <a:pathLst>
                <a:path w="222250" h="24130">
                  <a:moveTo>
                    <a:pt x="0" y="23622"/>
                  </a:moveTo>
                  <a:lnTo>
                    <a:pt x="221742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12" name="bg object 170">
              <a:extLst>
                <a:ext uri="{FF2B5EF4-FFF2-40B4-BE49-F238E27FC236}">
                  <a16:creationId xmlns:a16="http://schemas.microsoft.com/office/drawing/2014/main" id="{431F226E-2F9E-4D7E-A43F-DD3758DE12DC}"/>
                </a:ext>
              </a:extLst>
            </p:cNvPr>
            <p:cNvSpPr/>
            <p:nvPr/>
          </p:nvSpPr>
          <p:spPr>
            <a:xfrm>
              <a:off x="4125467" y="3014472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5">
                  <a:moveTo>
                    <a:pt x="0" y="0"/>
                  </a:moveTo>
                  <a:lnTo>
                    <a:pt x="0" y="152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13" name="bg object 171">
              <a:extLst>
                <a:ext uri="{FF2B5EF4-FFF2-40B4-BE49-F238E27FC236}">
                  <a16:creationId xmlns:a16="http://schemas.microsoft.com/office/drawing/2014/main" id="{03867BD2-FFFD-4D6A-8B50-38F1D6D20FDA}"/>
                </a:ext>
              </a:extLst>
            </p:cNvPr>
            <p:cNvSpPr/>
            <p:nvPr/>
          </p:nvSpPr>
          <p:spPr>
            <a:xfrm>
              <a:off x="3976115" y="302895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0" y="76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14" name="bg object 172">
              <a:extLst>
                <a:ext uri="{FF2B5EF4-FFF2-40B4-BE49-F238E27FC236}">
                  <a16:creationId xmlns:a16="http://schemas.microsoft.com/office/drawing/2014/main" id="{23785D3F-02DE-4043-AA7E-2308E4462B97}"/>
                </a:ext>
              </a:extLst>
            </p:cNvPr>
            <p:cNvSpPr/>
            <p:nvPr/>
          </p:nvSpPr>
          <p:spPr>
            <a:xfrm>
              <a:off x="4277105" y="2999994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5">
                  <a:moveTo>
                    <a:pt x="0" y="0"/>
                  </a:moveTo>
                  <a:lnTo>
                    <a:pt x="0" y="152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15" name="bg object 173">
              <a:extLst>
                <a:ext uri="{FF2B5EF4-FFF2-40B4-BE49-F238E27FC236}">
                  <a16:creationId xmlns:a16="http://schemas.microsoft.com/office/drawing/2014/main" id="{8729F894-AE92-4A3C-BF8E-AE4F3867EBE8}"/>
                </a:ext>
              </a:extLst>
            </p:cNvPr>
            <p:cNvSpPr/>
            <p:nvPr/>
          </p:nvSpPr>
          <p:spPr>
            <a:xfrm>
              <a:off x="4127753" y="3014472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0" y="76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16" name="bg object 174">
              <a:extLst>
                <a:ext uri="{FF2B5EF4-FFF2-40B4-BE49-F238E27FC236}">
                  <a16:creationId xmlns:a16="http://schemas.microsoft.com/office/drawing/2014/main" id="{75CF2DBF-5D88-424C-8538-EFC109CAA0BB}"/>
                </a:ext>
              </a:extLst>
            </p:cNvPr>
            <p:cNvSpPr/>
            <p:nvPr/>
          </p:nvSpPr>
          <p:spPr>
            <a:xfrm>
              <a:off x="4426458" y="2983992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2286" y="0"/>
                  </a:moveTo>
                  <a:lnTo>
                    <a:pt x="3902" y="669"/>
                  </a:lnTo>
                  <a:lnTo>
                    <a:pt x="4572" y="2286"/>
                  </a:lnTo>
                  <a:lnTo>
                    <a:pt x="3902" y="3902"/>
                  </a:lnTo>
                  <a:lnTo>
                    <a:pt x="2286" y="4572"/>
                  </a:lnTo>
                  <a:lnTo>
                    <a:pt x="669" y="3902"/>
                  </a:lnTo>
                  <a:lnTo>
                    <a:pt x="0" y="2286"/>
                  </a:lnTo>
                  <a:lnTo>
                    <a:pt x="669" y="669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17" name="bg object 175">
              <a:extLst>
                <a:ext uri="{FF2B5EF4-FFF2-40B4-BE49-F238E27FC236}">
                  <a16:creationId xmlns:a16="http://schemas.microsoft.com/office/drawing/2014/main" id="{EEFF3DCE-EFA1-4837-A7E6-9B4D562C9859}"/>
                </a:ext>
              </a:extLst>
            </p:cNvPr>
            <p:cNvSpPr/>
            <p:nvPr/>
          </p:nvSpPr>
          <p:spPr>
            <a:xfrm>
              <a:off x="4279391" y="299999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0" y="76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18" name="bg object 176">
              <a:extLst>
                <a:ext uri="{FF2B5EF4-FFF2-40B4-BE49-F238E27FC236}">
                  <a16:creationId xmlns:a16="http://schemas.microsoft.com/office/drawing/2014/main" id="{C64E1E0C-ABAB-477E-8A28-5DE2CC202002}"/>
                </a:ext>
              </a:extLst>
            </p:cNvPr>
            <p:cNvSpPr/>
            <p:nvPr/>
          </p:nvSpPr>
          <p:spPr>
            <a:xfrm>
              <a:off x="4578096" y="2969514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2286" y="0"/>
                  </a:moveTo>
                  <a:lnTo>
                    <a:pt x="3902" y="669"/>
                  </a:lnTo>
                  <a:lnTo>
                    <a:pt x="4572" y="2286"/>
                  </a:lnTo>
                  <a:lnTo>
                    <a:pt x="3902" y="3902"/>
                  </a:lnTo>
                  <a:lnTo>
                    <a:pt x="2286" y="4572"/>
                  </a:lnTo>
                  <a:lnTo>
                    <a:pt x="669" y="3902"/>
                  </a:lnTo>
                  <a:lnTo>
                    <a:pt x="0" y="2286"/>
                  </a:lnTo>
                  <a:lnTo>
                    <a:pt x="669" y="669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19" name="bg object 177">
              <a:extLst>
                <a:ext uri="{FF2B5EF4-FFF2-40B4-BE49-F238E27FC236}">
                  <a16:creationId xmlns:a16="http://schemas.microsoft.com/office/drawing/2014/main" id="{D31D3998-99BB-4A6D-B563-819CAC555FF6}"/>
                </a:ext>
              </a:extLst>
            </p:cNvPr>
            <p:cNvSpPr/>
            <p:nvPr/>
          </p:nvSpPr>
          <p:spPr>
            <a:xfrm>
              <a:off x="4431029" y="2985516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0" y="76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20" name="bg object 178">
              <a:extLst>
                <a:ext uri="{FF2B5EF4-FFF2-40B4-BE49-F238E27FC236}">
                  <a16:creationId xmlns:a16="http://schemas.microsoft.com/office/drawing/2014/main" id="{F661D252-197B-458E-8BB6-3FEF2BC31FDF}"/>
                </a:ext>
              </a:extLst>
            </p:cNvPr>
            <p:cNvSpPr/>
            <p:nvPr/>
          </p:nvSpPr>
          <p:spPr>
            <a:xfrm>
              <a:off x="4729734" y="2955035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2286" y="0"/>
                  </a:moveTo>
                  <a:lnTo>
                    <a:pt x="3902" y="669"/>
                  </a:lnTo>
                  <a:lnTo>
                    <a:pt x="4572" y="2286"/>
                  </a:lnTo>
                  <a:lnTo>
                    <a:pt x="3902" y="3902"/>
                  </a:lnTo>
                  <a:lnTo>
                    <a:pt x="2286" y="4572"/>
                  </a:lnTo>
                  <a:lnTo>
                    <a:pt x="669" y="3902"/>
                  </a:lnTo>
                  <a:lnTo>
                    <a:pt x="0" y="2286"/>
                  </a:lnTo>
                  <a:lnTo>
                    <a:pt x="669" y="669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21" name="bg object 179">
              <a:extLst>
                <a:ext uri="{FF2B5EF4-FFF2-40B4-BE49-F238E27FC236}">
                  <a16:creationId xmlns:a16="http://schemas.microsoft.com/office/drawing/2014/main" id="{C01FBC90-0BF2-4CD7-90A3-3D8CCD4DE4AA}"/>
                </a:ext>
              </a:extLst>
            </p:cNvPr>
            <p:cNvSpPr/>
            <p:nvPr/>
          </p:nvSpPr>
          <p:spPr>
            <a:xfrm>
              <a:off x="4582667" y="2971038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0" y="76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22" name="bg object 180">
              <a:extLst>
                <a:ext uri="{FF2B5EF4-FFF2-40B4-BE49-F238E27FC236}">
                  <a16:creationId xmlns:a16="http://schemas.microsoft.com/office/drawing/2014/main" id="{85566F08-4237-49E6-B1B2-44E03304FEF4}"/>
                </a:ext>
              </a:extLst>
            </p:cNvPr>
            <p:cNvSpPr/>
            <p:nvPr/>
          </p:nvSpPr>
          <p:spPr>
            <a:xfrm>
              <a:off x="4881371" y="2940557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2286" y="0"/>
                  </a:moveTo>
                  <a:lnTo>
                    <a:pt x="3902" y="669"/>
                  </a:lnTo>
                  <a:lnTo>
                    <a:pt x="4572" y="2286"/>
                  </a:lnTo>
                  <a:lnTo>
                    <a:pt x="3902" y="3902"/>
                  </a:lnTo>
                  <a:lnTo>
                    <a:pt x="2286" y="4572"/>
                  </a:lnTo>
                  <a:lnTo>
                    <a:pt x="669" y="3902"/>
                  </a:lnTo>
                  <a:lnTo>
                    <a:pt x="0" y="2286"/>
                  </a:lnTo>
                  <a:lnTo>
                    <a:pt x="669" y="669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23" name="bg object 181">
              <a:extLst>
                <a:ext uri="{FF2B5EF4-FFF2-40B4-BE49-F238E27FC236}">
                  <a16:creationId xmlns:a16="http://schemas.microsoft.com/office/drawing/2014/main" id="{B25C6E6F-2BEF-4920-B930-A25C910EEF93}"/>
                </a:ext>
              </a:extLst>
            </p:cNvPr>
            <p:cNvSpPr/>
            <p:nvPr/>
          </p:nvSpPr>
          <p:spPr>
            <a:xfrm>
              <a:off x="4734305" y="2956560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0" y="76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24" name="bg object 182">
              <a:extLst>
                <a:ext uri="{FF2B5EF4-FFF2-40B4-BE49-F238E27FC236}">
                  <a16:creationId xmlns:a16="http://schemas.microsoft.com/office/drawing/2014/main" id="{E8CE14D3-E177-4499-851B-4C22721ED5E8}"/>
                </a:ext>
              </a:extLst>
            </p:cNvPr>
            <p:cNvSpPr/>
            <p:nvPr/>
          </p:nvSpPr>
          <p:spPr>
            <a:xfrm>
              <a:off x="5035296" y="2928366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25" name="bg object 183">
              <a:extLst>
                <a:ext uri="{FF2B5EF4-FFF2-40B4-BE49-F238E27FC236}">
                  <a16:creationId xmlns:a16="http://schemas.microsoft.com/office/drawing/2014/main" id="{4572324F-AE56-418C-97FF-66075352FB24}"/>
                </a:ext>
              </a:extLst>
            </p:cNvPr>
            <p:cNvSpPr/>
            <p:nvPr/>
          </p:nvSpPr>
          <p:spPr>
            <a:xfrm>
              <a:off x="4885944" y="2942082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69">
                  <a:moveTo>
                    <a:pt x="762" y="762"/>
                  </a:moveTo>
                  <a:lnTo>
                    <a:pt x="0" y="0"/>
                  </a:ln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26" name="bg object 184">
              <a:extLst>
                <a:ext uri="{FF2B5EF4-FFF2-40B4-BE49-F238E27FC236}">
                  <a16:creationId xmlns:a16="http://schemas.microsoft.com/office/drawing/2014/main" id="{43D2F38E-FFF6-4B25-8688-5D70D9546B6D}"/>
                </a:ext>
              </a:extLst>
            </p:cNvPr>
            <p:cNvSpPr/>
            <p:nvPr/>
          </p:nvSpPr>
          <p:spPr>
            <a:xfrm>
              <a:off x="5185409" y="2911601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2286" y="0"/>
                  </a:moveTo>
                  <a:lnTo>
                    <a:pt x="3902" y="669"/>
                  </a:lnTo>
                  <a:lnTo>
                    <a:pt x="4572" y="2286"/>
                  </a:lnTo>
                  <a:lnTo>
                    <a:pt x="3902" y="3902"/>
                  </a:lnTo>
                  <a:lnTo>
                    <a:pt x="2286" y="4572"/>
                  </a:lnTo>
                  <a:lnTo>
                    <a:pt x="669" y="3902"/>
                  </a:lnTo>
                  <a:lnTo>
                    <a:pt x="0" y="2286"/>
                  </a:lnTo>
                  <a:lnTo>
                    <a:pt x="669" y="669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27" name="bg object 185">
              <a:extLst>
                <a:ext uri="{FF2B5EF4-FFF2-40B4-BE49-F238E27FC236}">
                  <a16:creationId xmlns:a16="http://schemas.microsoft.com/office/drawing/2014/main" id="{A03984EF-C66F-43B0-B02C-C5C2212B0950}"/>
                </a:ext>
              </a:extLst>
            </p:cNvPr>
            <p:cNvSpPr/>
            <p:nvPr/>
          </p:nvSpPr>
          <p:spPr>
            <a:xfrm>
              <a:off x="5036058" y="2926079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80">
                  <a:moveTo>
                    <a:pt x="2286" y="0"/>
                  </a:moveTo>
                  <a:lnTo>
                    <a:pt x="3902" y="669"/>
                  </a:lnTo>
                  <a:lnTo>
                    <a:pt x="4572" y="2286"/>
                  </a:lnTo>
                  <a:lnTo>
                    <a:pt x="3902" y="3902"/>
                  </a:lnTo>
                  <a:lnTo>
                    <a:pt x="2286" y="4572"/>
                  </a:lnTo>
                  <a:lnTo>
                    <a:pt x="669" y="3902"/>
                  </a:lnTo>
                  <a:lnTo>
                    <a:pt x="0" y="2286"/>
                  </a:lnTo>
                  <a:lnTo>
                    <a:pt x="669" y="669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28" name="bg object 186">
              <a:extLst>
                <a:ext uri="{FF2B5EF4-FFF2-40B4-BE49-F238E27FC236}">
                  <a16:creationId xmlns:a16="http://schemas.microsoft.com/office/drawing/2014/main" id="{4998D102-B1DC-48C5-AAB2-113A021B1B1B}"/>
                </a:ext>
              </a:extLst>
            </p:cNvPr>
            <p:cNvSpPr/>
            <p:nvPr/>
          </p:nvSpPr>
          <p:spPr>
            <a:xfrm>
              <a:off x="5339334" y="2899410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29" name="bg object 187">
              <a:extLst>
                <a:ext uri="{FF2B5EF4-FFF2-40B4-BE49-F238E27FC236}">
                  <a16:creationId xmlns:a16="http://schemas.microsoft.com/office/drawing/2014/main" id="{AA50B2F0-D3D3-491D-AAF6-058AC0B9E05F}"/>
                </a:ext>
              </a:extLst>
            </p:cNvPr>
            <p:cNvSpPr/>
            <p:nvPr/>
          </p:nvSpPr>
          <p:spPr>
            <a:xfrm>
              <a:off x="5189982" y="291388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30" name="bg object 188">
              <a:extLst>
                <a:ext uri="{FF2B5EF4-FFF2-40B4-BE49-F238E27FC236}">
                  <a16:creationId xmlns:a16="http://schemas.microsoft.com/office/drawing/2014/main" id="{47052020-1EE2-4C3F-8664-47456D25C3FE}"/>
                </a:ext>
              </a:extLst>
            </p:cNvPr>
            <p:cNvSpPr/>
            <p:nvPr/>
          </p:nvSpPr>
          <p:spPr>
            <a:xfrm>
              <a:off x="3973829" y="3028950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5">
                  <a:moveTo>
                    <a:pt x="0" y="0"/>
                  </a:moveTo>
                  <a:lnTo>
                    <a:pt x="0" y="152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31" name="bg object 189">
              <a:extLst>
                <a:ext uri="{FF2B5EF4-FFF2-40B4-BE49-F238E27FC236}">
                  <a16:creationId xmlns:a16="http://schemas.microsoft.com/office/drawing/2014/main" id="{9E27BACC-AE80-4E94-990B-65AB69DEB0B5}"/>
                </a:ext>
              </a:extLst>
            </p:cNvPr>
            <p:cNvSpPr/>
            <p:nvPr/>
          </p:nvSpPr>
          <p:spPr>
            <a:xfrm>
              <a:off x="3824478" y="3044951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5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32" name="bg object 190">
              <a:extLst>
                <a:ext uri="{FF2B5EF4-FFF2-40B4-BE49-F238E27FC236}">
                  <a16:creationId xmlns:a16="http://schemas.microsoft.com/office/drawing/2014/main" id="{75D7030D-7E74-48D9-AD5A-747D7B6F7CFC}"/>
                </a:ext>
              </a:extLst>
            </p:cNvPr>
            <p:cNvSpPr/>
            <p:nvPr/>
          </p:nvSpPr>
          <p:spPr>
            <a:xfrm>
              <a:off x="3215639" y="3110483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0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33" name="bg object 191">
              <a:extLst>
                <a:ext uri="{FF2B5EF4-FFF2-40B4-BE49-F238E27FC236}">
                  <a16:creationId xmlns:a16="http://schemas.microsoft.com/office/drawing/2014/main" id="{48E7C1A4-F092-43D6-BBA4-05EA09A1BA67}"/>
                </a:ext>
              </a:extLst>
            </p:cNvPr>
            <p:cNvSpPr/>
            <p:nvPr/>
          </p:nvSpPr>
          <p:spPr>
            <a:xfrm>
              <a:off x="3067050" y="3126485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0" y="76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34" name="bg object 192">
              <a:extLst>
                <a:ext uri="{FF2B5EF4-FFF2-40B4-BE49-F238E27FC236}">
                  <a16:creationId xmlns:a16="http://schemas.microsoft.com/office/drawing/2014/main" id="{A41D47A0-3F9E-4670-95BD-9354F72272AA}"/>
                </a:ext>
              </a:extLst>
            </p:cNvPr>
            <p:cNvSpPr/>
            <p:nvPr/>
          </p:nvSpPr>
          <p:spPr>
            <a:xfrm>
              <a:off x="3217926" y="3110483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69">
                  <a:moveTo>
                    <a:pt x="762" y="76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35" name="bg object 193">
              <a:extLst>
                <a:ext uri="{FF2B5EF4-FFF2-40B4-BE49-F238E27FC236}">
                  <a16:creationId xmlns:a16="http://schemas.microsoft.com/office/drawing/2014/main" id="{464AC17E-1103-4D03-B7B0-1DEF236B7DA4}"/>
                </a:ext>
              </a:extLst>
            </p:cNvPr>
            <p:cNvSpPr/>
            <p:nvPr/>
          </p:nvSpPr>
          <p:spPr>
            <a:xfrm>
              <a:off x="3355847" y="3096767"/>
              <a:ext cx="3175" cy="1270"/>
            </a:xfrm>
            <a:custGeom>
              <a:avLst/>
              <a:gdLst/>
              <a:ahLst/>
              <a:cxnLst/>
              <a:rect l="l" t="t" r="r" b="b"/>
              <a:pathLst>
                <a:path w="3175" h="1269">
                  <a:moveTo>
                    <a:pt x="3048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36" name="bg object 194">
              <a:extLst>
                <a:ext uri="{FF2B5EF4-FFF2-40B4-BE49-F238E27FC236}">
                  <a16:creationId xmlns:a16="http://schemas.microsoft.com/office/drawing/2014/main" id="{D81A6D35-3598-4E52-A53E-B8951837CDD1}"/>
                </a:ext>
              </a:extLst>
            </p:cNvPr>
            <p:cNvSpPr/>
            <p:nvPr/>
          </p:nvSpPr>
          <p:spPr>
            <a:xfrm>
              <a:off x="3822192" y="3045714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69">
                  <a:moveTo>
                    <a:pt x="0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37" name="bg object 195">
              <a:extLst>
                <a:ext uri="{FF2B5EF4-FFF2-40B4-BE49-F238E27FC236}">
                  <a16:creationId xmlns:a16="http://schemas.microsoft.com/office/drawing/2014/main" id="{9E1A804D-0507-46F1-BA8B-DBFEA8F02E65}"/>
                </a:ext>
              </a:extLst>
            </p:cNvPr>
            <p:cNvSpPr/>
            <p:nvPr/>
          </p:nvSpPr>
          <p:spPr>
            <a:xfrm>
              <a:off x="3751326" y="3048762"/>
              <a:ext cx="59055" cy="6350"/>
            </a:xfrm>
            <a:custGeom>
              <a:avLst/>
              <a:gdLst/>
              <a:ahLst/>
              <a:cxnLst/>
              <a:rect l="l" t="t" r="r" b="b"/>
              <a:pathLst>
                <a:path w="59054" h="6350">
                  <a:moveTo>
                    <a:pt x="58674" y="0"/>
                  </a:moveTo>
                  <a:lnTo>
                    <a:pt x="0" y="609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38" name="bg object 196">
              <a:extLst>
                <a:ext uri="{FF2B5EF4-FFF2-40B4-BE49-F238E27FC236}">
                  <a16:creationId xmlns:a16="http://schemas.microsoft.com/office/drawing/2014/main" id="{5A0913BF-7CF6-4581-B414-9760F9BF01F1}"/>
                </a:ext>
              </a:extLst>
            </p:cNvPr>
            <p:cNvSpPr/>
            <p:nvPr/>
          </p:nvSpPr>
          <p:spPr>
            <a:xfrm>
              <a:off x="2307335" y="3316224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69" h="1270">
                  <a:moveTo>
                    <a:pt x="762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39" name="bg object 197">
              <a:extLst>
                <a:ext uri="{FF2B5EF4-FFF2-40B4-BE49-F238E27FC236}">
                  <a16:creationId xmlns:a16="http://schemas.microsoft.com/office/drawing/2014/main" id="{D16E837F-292F-44D5-87AE-851847B9734A}"/>
                </a:ext>
              </a:extLst>
            </p:cNvPr>
            <p:cNvSpPr/>
            <p:nvPr/>
          </p:nvSpPr>
          <p:spPr>
            <a:xfrm>
              <a:off x="2302763" y="3316224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4" h="1904">
                  <a:moveTo>
                    <a:pt x="0" y="1524"/>
                  </a:moveTo>
                  <a:lnTo>
                    <a:pt x="762" y="1524"/>
                  </a:lnTo>
                  <a:lnTo>
                    <a:pt x="1524" y="762"/>
                  </a:lnTo>
                  <a:lnTo>
                    <a:pt x="2286" y="762"/>
                  </a:lnTo>
                  <a:lnTo>
                    <a:pt x="3810" y="0"/>
                  </a:lnTo>
                  <a:lnTo>
                    <a:pt x="533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40" name="bg object 198">
              <a:extLst>
                <a:ext uri="{FF2B5EF4-FFF2-40B4-BE49-F238E27FC236}">
                  <a16:creationId xmlns:a16="http://schemas.microsoft.com/office/drawing/2014/main" id="{3573BECD-E320-48E5-BA9D-CA28F29229FD}"/>
                </a:ext>
              </a:extLst>
            </p:cNvPr>
            <p:cNvSpPr/>
            <p:nvPr/>
          </p:nvSpPr>
          <p:spPr>
            <a:xfrm>
              <a:off x="3809238" y="3316223"/>
              <a:ext cx="5715" cy="1905"/>
            </a:xfrm>
            <a:custGeom>
              <a:avLst/>
              <a:gdLst/>
              <a:ahLst/>
              <a:cxnLst/>
              <a:rect l="l" t="t" r="r" b="b"/>
              <a:pathLst>
                <a:path w="5714" h="1904">
                  <a:moveTo>
                    <a:pt x="5334" y="1524"/>
                  </a:moveTo>
                  <a:lnTo>
                    <a:pt x="4572" y="762"/>
                  </a:lnTo>
                  <a:lnTo>
                    <a:pt x="3048" y="762"/>
                  </a:lnTo>
                  <a:lnTo>
                    <a:pt x="2286" y="0"/>
                  </a:lnTo>
                  <a:lnTo>
                    <a:pt x="0" y="0"/>
                  </a:lnTo>
                  <a:lnTo>
                    <a:pt x="762" y="0"/>
                  </a:lnTo>
                  <a:lnTo>
                    <a:pt x="762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41" name="bg object 199">
              <a:extLst>
                <a:ext uri="{FF2B5EF4-FFF2-40B4-BE49-F238E27FC236}">
                  <a16:creationId xmlns:a16="http://schemas.microsoft.com/office/drawing/2014/main" id="{F5D21611-BA5F-4E85-8EBE-A4439844D91F}"/>
                </a:ext>
              </a:extLst>
            </p:cNvPr>
            <p:cNvSpPr/>
            <p:nvPr/>
          </p:nvSpPr>
          <p:spPr>
            <a:xfrm>
              <a:off x="2350007" y="3320796"/>
              <a:ext cx="5715" cy="2540"/>
            </a:xfrm>
            <a:custGeom>
              <a:avLst/>
              <a:gdLst/>
              <a:ahLst/>
              <a:cxnLst/>
              <a:rect l="l" t="t" r="r" b="b"/>
              <a:pathLst>
                <a:path w="5714" h="2539">
                  <a:moveTo>
                    <a:pt x="762" y="76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762" y="0"/>
                  </a:lnTo>
                  <a:lnTo>
                    <a:pt x="2209" y="215"/>
                  </a:lnTo>
                  <a:lnTo>
                    <a:pt x="3530" y="1104"/>
                  </a:lnTo>
                  <a:lnTo>
                    <a:pt x="4572" y="2286"/>
                  </a:lnTo>
                  <a:lnTo>
                    <a:pt x="5334" y="2286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42" name="bg object 200">
              <a:extLst>
                <a:ext uri="{FF2B5EF4-FFF2-40B4-BE49-F238E27FC236}">
                  <a16:creationId xmlns:a16="http://schemas.microsoft.com/office/drawing/2014/main" id="{A06BE549-927C-436F-866F-27E2305195FC}"/>
                </a:ext>
              </a:extLst>
            </p:cNvPr>
            <p:cNvSpPr/>
            <p:nvPr/>
          </p:nvSpPr>
          <p:spPr>
            <a:xfrm>
              <a:off x="3762756" y="3320795"/>
              <a:ext cx="5080" cy="2540"/>
            </a:xfrm>
            <a:custGeom>
              <a:avLst/>
              <a:gdLst/>
              <a:ahLst/>
              <a:cxnLst/>
              <a:rect l="l" t="t" r="r" b="b"/>
              <a:pathLst>
                <a:path w="5079" h="2539">
                  <a:moveTo>
                    <a:pt x="4572" y="0"/>
                  </a:moveTo>
                  <a:lnTo>
                    <a:pt x="3810" y="0"/>
                  </a:lnTo>
                  <a:lnTo>
                    <a:pt x="3048" y="762"/>
                  </a:lnTo>
                  <a:lnTo>
                    <a:pt x="1524" y="762"/>
                  </a:lnTo>
                  <a:lnTo>
                    <a:pt x="0" y="228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43" name="bg object 201">
              <a:extLst>
                <a:ext uri="{FF2B5EF4-FFF2-40B4-BE49-F238E27FC236}">
                  <a16:creationId xmlns:a16="http://schemas.microsoft.com/office/drawing/2014/main" id="{BC4C74BC-40FC-4D73-9B17-6F22204E1806}"/>
                </a:ext>
              </a:extLst>
            </p:cNvPr>
            <p:cNvSpPr/>
            <p:nvPr/>
          </p:nvSpPr>
          <p:spPr>
            <a:xfrm>
              <a:off x="3766566" y="3320795"/>
              <a:ext cx="1270" cy="1270"/>
            </a:xfrm>
            <a:custGeom>
              <a:avLst/>
              <a:gdLst/>
              <a:ahLst/>
              <a:cxnLst/>
              <a:rect l="l" t="t" r="r" b="b"/>
              <a:pathLst>
                <a:path w="1270" h="1270">
                  <a:moveTo>
                    <a:pt x="0" y="762"/>
                  </a:moveTo>
                  <a:lnTo>
                    <a:pt x="76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44" name="bg object 202">
              <a:extLst>
                <a:ext uri="{FF2B5EF4-FFF2-40B4-BE49-F238E27FC236}">
                  <a16:creationId xmlns:a16="http://schemas.microsoft.com/office/drawing/2014/main" id="{29E4EBF2-96DE-47A2-953F-58122F3025CF}"/>
                </a:ext>
              </a:extLst>
            </p:cNvPr>
            <p:cNvSpPr/>
            <p:nvPr/>
          </p:nvSpPr>
          <p:spPr>
            <a:xfrm>
              <a:off x="3766566" y="3348227"/>
              <a:ext cx="13970" cy="32384"/>
            </a:xfrm>
            <a:custGeom>
              <a:avLst/>
              <a:gdLst/>
              <a:ahLst/>
              <a:cxnLst/>
              <a:rect l="l" t="t" r="r" b="b"/>
              <a:pathLst>
                <a:path w="13970" h="32385">
                  <a:moveTo>
                    <a:pt x="0" y="32003"/>
                  </a:moveTo>
                  <a:lnTo>
                    <a:pt x="0" y="31241"/>
                  </a:lnTo>
                  <a:lnTo>
                    <a:pt x="761" y="30479"/>
                  </a:lnTo>
                  <a:lnTo>
                    <a:pt x="761" y="29717"/>
                  </a:lnTo>
                  <a:lnTo>
                    <a:pt x="1523" y="29717"/>
                  </a:lnTo>
                  <a:lnTo>
                    <a:pt x="2285" y="28955"/>
                  </a:lnTo>
                  <a:lnTo>
                    <a:pt x="3047" y="27431"/>
                  </a:lnTo>
                  <a:lnTo>
                    <a:pt x="3810" y="26669"/>
                  </a:lnTo>
                  <a:lnTo>
                    <a:pt x="5333" y="24383"/>
                  </a:lnTo>
                  <a:lnTo>
                    <a:pt x="8382" y="21335"/>
                  </a:lnTo>
                  <a:lnTo>
                    <a:pt x="8382" y="20573"/>
                  </a:lnTo>
                  <a:lnTo>
                    <a:pt x="9143" y="19811"/>
                  </a:lnTo>
                  <a:lnTo>
                    <a:pt x="9143" y="19049"/>
                  </a:lnTo>
                  <a:lnTo>
                    <a:pt x="9905" y="18287"/>
                  </a:lnTo>
                  <a:lnTo>
                    <a:pt x="9905" y="17525"/>
                  </a:lnTo>
                  <a:lnTo>
                    <a:pt x="9905" y="16763"/>
                  </a:lnTo>
                  <a:lnTo>
                    <a:pt x="10667" y="15239"/>
                  </a:lnTo>
                  <a:lnTo>
                    <a:pt x="12191" y="13715"/>
                  </a:lnTo>
                  <a:lnTo>
                    <a:pt x="12954" y="12191"/>
                  </a:lnTo>
                  <a:lnTo>
                    <a:pt x="13716" y="11429"/>
                  </a:lnTo>
                  <a:lnTo>
                    <a:pt x="13716" y="9143"/>
                  </a:lnTo>
                  <a:lnTo>
                    <a:pt x="12953" y="8381"/>
                  </a:lnTo>
                  <a:lnTo>
                    <a:pt x="11429" y="7619"/>
                  </a:lnTo>
                  <a:lnTo>
                    <a:pt x="9905" y="4571"/>
                  </a:lnTo>
                  <a:lnTo>
                    <a:pt x="9905" y="3047"/>
                  </a:lnTo>
                  <a:lnTo>
                    <a:pt x="9143" y="1523"/>
                  </a:lnTo>
                  <a:lnTo>
                    <a:pt x="9143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45" name="bg object 203">
              <a:extLst>
                <a:ext uri="{FF2B5EF4-FFF2-40B4-BE49-F238E27FC236}">
                  <a16:creationId xmlns:a16="http://schemas.microsoft.com/office/drawing/2014/main" id="{F6D8BEF8-1AC8-4D0C-8D4E-F909A0E3B787}"/>
                </a:ext>
              </a:extLst>
            </p:cNvPr>
            <p:cNvSpPr/>
            <p:nvPr/>
          </p:nvSpPr>
          <p:spPr>
            <a:xfrm>
              <a:off x="3803904" y="3344417"/>
              <a:ext cx="4445" cy="10795"/>
            </a:xfrm>
            <a:custGeom>
              <a:avLst/>
              <a:gdLst/>
              <a:ahLst/>
              <a:cxnLst/>
              <a:rect l="l" t="t" r="r" b="b"/>
              <a:pathLst>
                <a:path w="4445" h="10795">
                  <a:moveTo>
                    <a:pt x="0" y="10667"/>
                  </a:moveTo>
                  <a:lnTo>
                    <a:pt x="1523" y="9143"/>
                  </a:lnTo>
                  <a:lnTo>
                    <a:pt x="4127" y="7315"/>
                  </a:lnTo>
                  <a:lnTo>
                    <a:pt x="2666" y="3467"/>
                  </a:lnTo>
                  <a:lnTo>
                    <a:pt x="3047" y="761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46" name="bg object 204">
              <a:extLst>
                <a:ext uri="{FF2B5EF4-FFF2-40B4-BE49-F238E27FC236}">
                  <a16:creationId xmlns:a16="http://schemas.microsoft.com/office/drawing/2014/main" id="{BC91D804-C82A-41F0-A87D-BC1757E1921C}"/>
                </a:ext>
              </a:extLst>
            </p:cNvPr>
            <p:cNvSpPr/>
            <p:nvPr/>
          </p:nvSpPr>
          <p:spPr>
            <a:xfrm>
              <a:off x="3803904" y="3355085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4">
                  <a:moveTo>
                    <a:pt x="762" y="1524"/>
                  </a:moveTo>
                  <a:lnTo>
                    <a:pt x="762" y="762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47" name="bg object 205">
              <a:extLst>
                <a:ext uri="{FF2B5EF4-FFF2-40B4-BE49-F238E27FC236}">
                  <a16:creationId xmlns:a16="http://schemas.microsoft.com/office/drawing/2014/main" id="{30219A9A-DF64-4254-83C1-E10DDE7E8120}"/>
                </a:ext>
              </a:extLst>
            </p:cNvPr>
            <p:cNvSpPr/>
            <p:nvPr/>
          </p:nvSpPr>
          <p:spPr>
            <a:xfrm>
              <a:off x="3804666" y="3356609"/>
              <a:ext cx="5715" cy="6350"/>
            </a:xfrm>
            <a:custGeom>
              <a:avLst/>
              <a:gdLst/>
              <a:ahLst/>
              <a:cxnLst/>
              <a:rect l="l" t="t" r="r" b="b"/>
              <a:pathLst>
                <a:path w="5714" h="6350">
                  <a:moveTo>
                    <a:pt x="5334" y="6096"/>
                  </a:moveTo>
                  <a:lnTo>
                    <a:pt x="5334" y="5334"/>
                  </a:lnTo>
                  <a:lnTo>
                    <a:pt x="4572" y="3810"/>
                  </a:lnTo>
                  <a:lnTo>
                    <a:pt x="2286" y="2286"/>
                  </a:lnTo>
                  <a:lnTo>
                    <a:pt x="762" y="762"/>
                  </a:lnTo>
                  <a:lnTo>
                    <a:pt x="0" y="762"/>
                  </a:ln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48" name="bg object 206">
              <a:extLst>
                <a:ext uri="{FF2B5EF4-FFF2-40B4-BE49-F238E27FC236}">
                  <a16:creationId xmlns:a16="http://schemas.microsoft.com/office/drawing/2014/main" id="{0E5AFBCD-C230-43C7-B36F-8A6F12E7FE1D}"/>
                </a:ext>
              </a:extLst>
            </p:cNvPr>
            <p:cNvSpPr/>
            <p:nvPr/>
          </p:nvSpPr>
          <p:spPr>
            <a:xfrm>
              <a:off x="3766566" y="3362705"/>
              <a:ext cx="56515" cy="17780"/>
            </a:xfrm>
            <a:custGeom>
              <a:avLst/>
              <a:gdLst/>
              <a:ahLst/>
              <a:cxnLst/>
              <a:rect l="l" t="t" r="r" b="b"/>
              <a:pathLst>
                <a:path w="56514" h="17779">
                  <a:moveTo>
                    <a:pt x="56387" y="11429"/>
                  </a:moveTo>
                  <a:lnTo>
                    <a:pt x="55625" y="11429"/>
                  </a:lnTo>
                  <a:lnTo>
                    <a:pt x="55625" y="10667"/>
                  </a:lnTo>
                  <a:lnTo>
                    <a:pt x="51815" y="6857"/>
                  </a:lnTo>
                  <a:lnTo>
                    <a:pt x="51053" y="6857"/>
                  </a:lnTo>
                  <a:lnTo>
                    <a:pt x="50291" y="6095"/>
                  </a:lnTo>
                  <a:lnTo>
                    <a:pt x="49529" y="5333"/>
                  </a:lnTo>
                  <a:lnTo>
                    <a:pt x="48767" y="4571"/>
                  </a:lnTo>
                  <a:lnTo>
                    <a:pt x="48005" y="3809"/>
                  </a:lnTo>
                  <a:lnTo>
                    <a:pt x="47243" y="3809"/>
                  </a:lnTo>
                  <a:lnTo>
                    <a:pt x="44957" y="1523"/>
                  </a:lnTo>
                  <a:lnTo>
                    <a:pt x="44195" y="1523"/>
                  </a:lnTo>
                  <a:lnTo>
                    <a:pt x="43433" y="761"/>
                  </a:lnTo>
                  <a:lnTo>
                    <a:pt x="43433" y="0"/>
                  </a:lnTo>
                </a:path>
                <a:path w="56514" h="17779">
                  <a:moveTo>
                    <a:pt x="56387" y="11429"/>
                  </a:moveTo>
                  <a:lnTo>
                    <a:pt x="0" y="1752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49" name="bg object 207">
              <a:extLst>
                <a:ext uri="{FF2B5EF4-FFF2-40B4-BE49-F238E27FC236}">
                  <a16:creationId xmlns:a16="http://schemas.microsoft.com/office/drawing/2014/main" id="{32F57663-52E5-4B32-86E5-9363D81375A6}"/>
                </a:ext>
              </a:extLst>
            </p:cNvPr>
            <p:cNvSpPr/>
            <p:nvPr/>
          </p:nvSpPr>
          <p:spPr>
            <a:xfrm>
              <a:off x="3765804" y="3355847"/>
              <a:ext cx="14604" cy="2540"/>
            </a:xfrm>
            <a:custGeom>
              <a:avLst/>
              <a:gdLst/>
              <a:ahLst/>
              <a:cxnLst/>
              <a:rect l="l" t="t" r="r" b="b"/>
              <a:pathLst>
                <a:path w="14604" h="2539">
                  <a:moveTo>
                    <a:pt x="14477" y="1524"/>
                  </a:moveTo>
                  <a:lnTo>
                    <a:pt x="12191" y="1524"/>
                  </a:lnTo>
                  <a:lnTo>
                    <a:pt x="10667" y="2286"/>
                  </a:lnTo>
                  <a:lnTo>
                    <a:pt x="4571" y="2286"/>
                  </a:lnTo>
                  <a:lnTo>
                    <a:pt x="2285" y="1524"/>
                  </a:lnTo>
                  <a:lnTo>
                    <a:pt x="1523" y="1524"/>
                  </a:lnTo>
                  <a:lnTo>
                    <a:pt x="761" y="2286"/>
                  </a:lnTo>
                  <a:lnTo>
                    <a:pt x="0" y="0"/>
                  </a:lnTo>
                  <a:lnTo>
                    <a:pt x="1523" y="762"/>
                  </a:lnTo>
                  <a:lnTo>
                    <a:pt x="5587" y="762"/>
                  </a:lnTo>
                  <a:lnTo>
                    <a:pt x="9651" y="762"/>
                  </a:lnTo>
                  <a:lnTo>
                    <a:pt x="13715" y="762"/>
                  </a:lnTo>
                  <a:lnTo>
                    <a:pt x="14477" y="152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50" name="bg object 208">
              <a:extLst>
                <a:ext uri="{FF2B5EF4-FFF2-40B4-BE49-F238E27FC236}">
                  <a16:creationId xmlns:a16="http://schemas.microsoft.com/office/drawing/2014/main" id="{0E2B1006-A691-4009-91F8-F9C0C1D58419}"/>
                </a:ext>
              </a:extLst>
            </p:cNvPr>
            <p:cNvSpPr/>
            <p:nvPr/>
          </p:nvSpPr>
          <p:spPr>
            <a:xfrm>
              <a:off x="3817620" y="3350513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70" h="1904">
                  <a:moveTo>
                    <a:pt x="762" y="1524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51" name="bg object 209">
              <a:extLst>
                <a:ext uri="{FF2B5EF4-FFF2-40B4-BE49-F238E27FC236}">
                  <a16:creationId xmlns:a16="http://schemas.microsoft.com/office/drawing/2014/main" id="{34CC5642-25E8-4BF6-9A09-F60E969931FA}"/>
                </a:ext>
              </a:extLst>
            </p:cNvPr>
            <p:cNvSpPr/>
            <p:nvPr/>
          </p:nvSpPr>
          <p:spPr>
            <a:xfrm>
              <a:off x="3803904" y="3352037"/>
              <a:ext cx="14604" cy="3175"/>
            </a:xfrm>
            <a:custGeom>
              <a:avLst/>
              <a:gdLst/>
              <a:ahLst/>
              <a:cxnLst/>
              <a:rect l="l" t="t" r="r" b="b"/>
              <a:pathLst>
                <a:path w="14604" h="3175">
                  <a:moveTo>
                    <a:pt x="0" y="3048"/>
                  </a:moveTo>
                  <a:lnTo>
                    <a:pt x="1524" y="2286"/>
                  </a:lnTo>
                  <a:lnTo>
                    <a:pt x="6096" y="2286"/>
                  </a:lnTo>
                  <a:lnTo>
                    <a:pt x="10668" y="762"/>
                  </a:lnTo>
                  <a:lnTo>
                    <a:pt x="12954" y="762"/>
                  </a:lnTo>
                  <a:lnTo>
                    <a:pt x="13716" y="0"/>
                  </a:lnTo>
                  <a:lnTo>
                    <a:pt x="14478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52" name="bg object 210">
              <a:extLst>
                <a:ext uri="{FF2B5EF4-FFF2-40B4-BE49-F238E27FC236}">
                  <a16:creationId xmlns:a16="http://schemas.microsoft.com/office/drawing/2014/main" id="{807ED052-E36D-4B82-82F9-C2BF4DE3BBCD}"/>
                </a:ext>
              </a:extLst>
            </p:cNvPr>
            <p:cNvSpPr/>
            <p:nvPr/>
          </p:nvSpPr>
          <p:spPr>
            <a:xfrm>
              <a:off x="3803904" y="3350513"/>
              <a:ext cx="13970" cy="5080"/>
            </a:xfrm>
            <a:custGeom>
              <a:avLst/>
              <a:gdLst/>
              <a:ahLst/>
              <a:cxnLst/>
              <a:rect l="l" t="t" r="r" b="b"/>
              <a:pathLst>
                <a:path w="13970" h="5079">
                  <a:moveTo>
                    <a:pt x="13715" y="0"/>
                  </a:moveTo>
                  <a:lnTo>
                    <a:pt x="12953" y="762"/>
                  </a:lnTo>
                  <a:lnTo>
                    <a:pt x="8381" y="2286"/>
                  </a:lnTo>
                  <a:lnTo>
                    <a:pt x="6095" y="2286"/>
                  </a:lnTo>
                  <a:lnTo>
                    <a:pt x="2285" y="3048"/>
                  </a:lnTo>
                  <a:lnTo>
                    <a:pt x="1523" y="3810"/>
                  </a:lnTo>
                  <a:lnTo>
                    <a:pt x="0" y="457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53" name="bg object 211">
              <a:extLst>
                <a:ext uri="{FF2B5EF4-FFF2-40B4-BE49-F238E27FC236}">
                  <a16:creationId xmlns:a16="http://schemas.microsoft.com/office/drawing/2014/main" id="{1B34B6F1-BEA1-401D-8BFF-233590D4AB5A}"/>
                </a:ext>
              </a:extLst>
            </p:cNvPr>
            <p:cNvSpPr/>
            <p:nvPr/>
          </p:nvSpPr>
          <p:spPr>
            <a:xfrm>
              <a:off x="3766566" y="3358133"/>
              <a:ext cx="10160" cy="7620"/>
            </a:xfrm>
            <a:custGeom>
              <a:avLst/>
              <a:gdLst/>
              <a:ahLst/>
              <a:cxnLst/>
              <a:rect l="l" t="t" r="r" b="b"/>
              <a:pathLst>
                <a:path w="10160" h="7620">
                  <a:moveTo>
                    <a:pt x="0" y="0"/>
                  </a:moveTo>
                  <a:lnTo>
                    <a:pt x="762" y="3048"/>
                  </a:lnTo>
                  <a:lnTo>
                    <a:pt x="3048" y="5334"/>
                  </a:lnTo>
                  <a:lnTo>
                    <a:pt x="6858" y="7620"/>
                  </a:lnTo>
                  <a:lnTo>
                    <a:pt x="9906" y="762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54" name="bg object 212">
              <a:extLst>
                <a:ext uri="{FF2B5EF4-FFF2-40B4-BE49-F238E27FC236}">
                  <a16:creationId xmlns:a16="http://schemas.microsoft.com/office/drawing/2014/main" id="{1C4B49AF-DEB0-4A3D-84B4-43551680AD84}"/>
                </a:ext>
              </a:extLst>
            </p:cNvPr>
            <p:cNvSpPr/>
            <p:nvPr/>
          </p:nvSpPr>
          <p:spPr>
            <a:xfrm>
              <a:off x="3810000" y="3352037"/>
              <a:ext cx="8890" cy="10795"/>
            </a:xfrm>
            <a:custGeom>
              <a:avLst/>
              <a:gdLst/>
              <a:ahLst/>
              <a:cxnLst/>
              <a:rect l="l" t="t" r="r" b="b"/>
              <a:pathLst>
                <a:path w="8889" h="10795">
                  <a:moveTo>
                    <a:pt x="8382" y="0"/>
                  </a:moveTo>
                  <a:lnTo>
                    <a:pt x="7620" y="3810"/>
                  </a:lnTo>
                  <a:lnTo>
                    <a:pt x="6096" y="6858"/>
                  </a:lnTo>
                  <a:lnTo>
                    <a:pt x="3048" y="9144"/>
                  </a:lnTo>
                  <a:lnTo>
                    <a:pt x="0" y="1066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55" name="bg object 213">
              <a:extLst>
                <a:ext uri="{FF2B5EF4-FFF2-40B4-BE49-F238E27FC236}">
                  <a16:creationId xmlns:a16="http://schemas.microsoft.com/office/drawing/2014/main" id="{F9319E2B-40D7-4D6F-AECD-9205E1F6DB40}"/>
                </a:ext>
              </a:extLst>
            </p:cNvPr>
            <p:cNvSpPr/>
            <p:nvPr/>
          </p:nvSpPr>
          <p:spPr>
            <a:xfrm>
              <a:off x="3765804" y="3348227"/>
              <a:ext cx="10160" cy="7620"/>
            </a:xfrm>
            <a:custGeom>
              <a:avLst/>
              <a:gdLst/>
              <a:ahLst/>
              <a:cxnLst/>
              <a:rect l="l" t="t" r="r" b="b"/>
              <a:pathLst>
                <a:path w="10160" h="7620">
                  <a:moveTo>
                    <a:pt x="9905" y="0"/>
                  </a:moveTo>
                  <a:lnTo>
                    <a:pt x="6857" y="762"/>
                  </a:lnTo>
                  <a:lnTo>
                    <a:pt x="3809" y="3048"/>
                  </a:lnTo>
                  <a:lnTo>
                    <a:pt x="1523" y="5334"/>
                  </a:lnTo>
                  <a:lnTo>
                    <a:pt x="0" y="762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56" name="bg object 214">
              <a:extLst>
                <a:ext uri="{FF2B5EF4-FFF2-40B4-BE49-F238E27FC236}">
                  <a16:creationId xmlns:a16="http://schemas.microsoft.com/office/drawing/2014/main" id="{B91F4754-6602-45F0-B456-944651217A12}"/>
                </a:ext>
              </a:extLst>
            </p:cNvPr>
            <p:cNvSpPr/>
            <p:nvPr/>
          </p:nvSpPr>
          <p:spPr>
            <a:xfrm>
              <a:off x="3806952" y="3344417"/>
              <a:ext cx="10795" cy="6350"/>
            </a:xfrm>
            <a:custGeom>
              <a:avLst/>
              <a:gdLst/>
              <a:ahLst/>
              <a:cxnLst/>
              <a:rect l="l" t="t" r="r" b="b"/>
              <a:pathLst>
                <a:path w="10795" h="6350">
                  <a:moveTo>
                    <a:pt x="0" y="0"/>
                  </a:moveTo>
                  <a:lnTo>
                    <a:pt x="3048" y="761"/>
                  </a:lnTo>
                  <a:lnTo>
                    <a:pt x="6858" y="2285"/>
                  </a:lnTo>
                  <a:lnTo>
                    <a:pt x="9906" y="3809"/>
                  </a:lnTo>
                  <a:lnTo>
                    <a:pt x="10668" y="609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57" name="bg object 215">
              <a:extLst>
                <a:ext uri="{FF2B5EF4-FFF2-40B4-BE49-F238E27FC236}">
                  <a16:creationId xmlns:a16="http://schemas.microsoft.com/office/drawing/2014/main" id="{1180FFF7-C7FF-44D6-9C64-F7634D49532F}"/>
                </a:ext>
              </a:extLst>
            </p:cNvPr>
            <p:cNvSpPr/>
            <p:nvPr/>
          </p:nvSpPr>
          <p:spPr>
            <a:xfrm>
              <a:off x="3749040" y="3330701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58" name="bg object 216">
              <a:extLst>
                <a:ext uri="{FF2B5EF4-FFF2-40B4-BE49-F238E27FC236}">
                  <a16:creationId xmlns:a16="http://schemas.microsoft.com/office/drawing/2014/main" id="{CEF4B42E-FD28-4AA6-B2B1-25510B1CC212}"/>
                </a:ext>
              </a:extLst>
            </p:cNvPr>
            <p:cNvSpPr/>
            <p:nvPr/>
          </p:nvSpPr>
          <p:spPr>
            <a:xfrm>
              <a:off x="3829812" y="332231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59" name="bg object 217">
              <a:extLst>
                <a:ext uri="{FF2B5EF4-FFF2-40B4-BE49-F238E27FC236}">
                  <a16:creationId xmlns:a16="http://schemas.microsoft.com/office/drawing/2014/main" id="{0B8D5B03-1D2D-4FD2-B507-F409E902ABC2}"/>
                </a:ext>
              </a:extLst>
            </p:cNvPr>
            <p:cNvSpPr/>
            <p:nvPr/>
          </p:nvSpPr>
          <p:spPr>
            <a:xfrm>
              <a:off x="3752850" y="3369563"/>
              <a:ext cx="13970" cy="10795"/>
            </a:xfrm>
            <a:custGeom>
              <a:avLst/>
              <a:gdLst/>
              <a:ahLst/>
              <a:cxnLst/>
              <a:rect l="l" t="t" r="r" b="b"/>
              <a:pathLst>
                <a:path w="13970" h="10795">
                  <a:moveTo>
                    <a:pt x="0" y="0"/>
                  </a:moveTo>
                  <a:lnTo>
                    <a:pt x="762" y="1524"/>
                  </a:lnTo>
                  <a:lnTo>
                    <a:pt x="2235" y="7226"/>
                  </a:lnTo>
                  <a:lnTo>
                    <a:pt x="6184" y="9296"/>
                  </a:lnTo>
                  <a:lnTo>
                    <a:pt x="11430" y="10668"/>
                  </a:lnTo>
                  <a:lnTo>
                    <a:pt x="13716" y="1066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60" name="bg object 218">
              <a:extLst>
                <a:ext uri="{FF2B5EF4-FFF2-40B4-BE49-F238E27FC236}">
                  <a16:creationId xmlns:a16="http://schemas.microsoft.com/office/drawing/2014/main" id="{8F67E3CE-9AED-40B8-B272-9A38474C0B92}"/>
                </a:ext>
              </a:extLst>
            </p:cNvPr>
            <p:cNvSpPr/>
            <p:nvPr/>
          </p:nvSpPr>
          <p:spPr>
            <a:xfrm>
              <a:off x="3752850" y="3358133"/>
              <a:ext cx="13970" cy="11430"/>
            </a:xfrm>
            <a:custGeom>
              <a:avLst/>
              <a:gdLst/>
              <a:ahLst/>
              <a:cxnLst/>
              <a:rect l="l" t="t" r="r" b="b"/>
              <a:pathLst>
                <a:path w="13970" h="11429">
                  <a:moveTo>
                    <a:pt x="13715" y="0"/>
                  </a:moveTo>
                  <a:lnTo>
                    <a:pt x="10667" y="3048"/>
                  </a:lnTo>
                  <a:lnTo>
                    <a:pt x="9905" y="4572"/>
                  </a:lnTo>
                  <a:lnTo>
                    <a:pt x="8381" y="5334"/>
                  </a:lnTo>
                  <a:lnTo>
                    <a:pt x="6857" y="6096"/>
                  </a:lnTo>
                  <a:lnTo>
                    <a:pt x="5333" y="7620"/>
                  </a:lnTo>
                  <a:lnTo>
                    <a:pt x="2285" y="9144"/>
                  </a:ln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61" name="bg object 219">
              <a:extLst>
                <a:ext uri="{FF2B5EF4-FFF2-40B4-BE49-F238E27FC236}">
                  <a16:creationId xmlns:a16="http://schemas.microsoft.com/office/drawing/2014/main" id="{5B25B766-76DF-49FE-BC44-4B3EF5B3CFF9}"/>
                </a:ext>
              </a:extLst>
            </p:cNvPr>
            <p:cNvSpPr/>
            <p:nvPr/>
          </p:nvSpPr>
          <p:spPr>
            <a:xfrm>
              <a:off x="3818382" y="3352037"/>
              <a:ext cx="15240" cy="22225"/>
            </a:xfrm>
            <a:custGeom>
              <a:avLst/>
              <a:gdLst/>
              <a:ahLst/>
              <a:cxnLst/>
              <a:rect l="l" t="t" r="r" b="b"/>
              <a:pathLst>
                <a:path w="15239" h="22225">
                  <a:moveTo>
                    <a:pt x="0" y="0"/>
                  </a:moveTo>
                  <a:lnTo>
                    <a:pt x="4572" y="4572"/>
                  </a:lnTo>
                  <a:lnTo>
                    <a:pt x="6096" y="5333"/>
                  </a:lnTo>
                  <a:lnTo>
                    <a:pt x="7620" y="5333"/>
                  </a:lnTo>
                  <a:lnTo>
                    <a:pt x="8382" y="6095"/>
                  </a:lnTo>
                  <a:lnTo>
                    <a:pt x="9906" y="6858"/>
                  </a:lnTo>
                  <a:lnTo>
                    <a:pt x="10668" y="6858"/>
                  </a:lnTo>
                  <a:lnTo>
                    <a:pt x="12954" y="7619"/>
                  </a:lnTo>
                  <a:lnTo>
                    <a:pt x="13716" y="8381"/>
                  </a:lnTo>
                  <a:lnTo>
                    <a:pt x="15240" y="9143"/>
                  </a:lnTo>
                  <a:lnTo>
                    <a:pt x="15240" y="10667"/>
                  </a:lnTo>
                  <a:lnTo>
                    <a:pt x="13576" y="16370"/>
                  </a:lnTo>
                  <a:lnTo>
                    <a:pt x="12522" y="18605"/>
                  </a:lnTo>
                  <a:lnTo>
                    <a:pt x="6858" y="21336"/>
                  </a:lnTo>
                  <a:lnTo>
                    <a:pt x="4572" y="2209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62" name="bg object 220">
              <a:extLst>
                <a:ext uri="{FF2B5EF4-FFF2-40B4-BE49-F238E27FC236}">
                  <a16:creationId xmlns:a16="http://schemas.microsoft.com/office/drawing/2014/main" id="{8160F299-BC33-40E8-90CC-53C2324EF4E2}"/>
                </a:ext>
              </a:extLst>
            </p:cNvPr>
            <p:cNvSpPr/>
            <p:nvPr/>
          </p:nvSpPr>
          <p:spPr>
            <a:xfrm>
              <a:off x="3752850" y="3368039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63" name="bg object 221">
              <a:extLst>
                <a:ext uri="{FF2B5EF4-FFF2-40B4-BE49-F238E27FC236}">
                  <a16:creationId xmlns:a16="http://schemas.microsoft.com/office/drawing/2014/main" id="{8F652DC1-2AED-437F-A8AA-87303AC7355A}"/>
                </a:ext>
              </a:extLst>
            </p:cNvPr>
            <p:cNvSpPr/>
            <p:nvPr/>
          </p:nvSpPr>
          <p:spPr>
            <a:xfrm>
              <a:off x="3833622" y="335965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64" name="bg object 222">
              <a:extLst>
                <a:ext uri="{FF2B5EF4-FFF2-40B4-BE49-F238E27FC236}">
                  <a16:creationId xmlns:a16="http://schemas.microsoft.com/office/drawing/2014/main" id="{F4BCF1A5-738D-4FE5-9A1F-B56E98B7CCD2}"/>
                </a:ext>
              </a:extLst>
            </p:cNvPr>
            <p:cNvSpPr/>
            <p:nvPr/>
          </p:nvSpPr>
          <p:spPr>
            <a:xfrm>
              <a:off x="3766566" y="3380231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524" y="762"/>
                  </a:moveTo>
                  <a:lnTo>
                    <a:pt x="762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65" name="bg object 223">
              <a:extLst>
                <a:ext uri="{FF2B5EF4-FFF2-40B4-BE49-F238E27FC236}">
                  <a16:creationId xmlns:a16="http://schemas.microsoft.com/office/drawing/2014/main" id="{ECE44348-C7EF-49F4-A11C-426CDED94946}"/>
                </a:ext>
              </a:extLst>
            </p:cNvPr>
            <p:cNvSpPr/>
            <p:nvPr/>
          </p:nvSpPr>
          <p:spPr>
            <a:xfrm>
              <a:off x="3757422" y="3377183"/>
              <a:ext cx="10795" cy="3810"/>
            </a:xfrm>
            <a:custGeom>
              <a:avLst/>
              <a:gdLst/>
              <a:ahLst/>
              <a:cxnLst/>
              <a:rect l="l" t="t" r="r" b="b"/>
              <a:pathLst>
                <a:path w="10795" h="3810">
                  <a:moveTo>
                    <a:pt x="0" y="0"/>
                  </a:moveTo>
                  <a:lnTo>
                    <a:pt x="2286" y="2286"/>
                  </a:lnTo>
                  <a:lnTo>
                    <a:pt x="5334" y="3047"/>
                  </a:lnTo>
                  <a:lnTo>
                    <a:pt x="7620" y="3809"/>
                  </a:lnTo>
                  <a:lnTo>
                    <a:pt x="10668" y="380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66" name="bg object 224">
              <a:extLst>
                <a:ext uri="{FF2B5EF4-FFF2-40B4-BE49-F238E27FC236}">
                  <a16:creationId xmlns:a16="http://schemas.microsoft.com/office/drawing/2014/main" id="{63F016A3-F1FB-405A-A2A4-4E7E1E3711D6}"/>
                </a:ext>
              </a:extLst>
            </p:cNvPr>
            <p:cNvSpPr/>
            <p:nvPr/>
          </p:nvSpPr>
          <p:spPr>
            <a:xfrm>
              <a:off x="3755898" y="337565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4" h="1904">
                  <a:moveTo>
                    <a:pt x="0" y="0"/>
                  </a:moveTo>
                  <a:lnTo>
                    <a:pt x="0" y="762"/>
                  </a:lnTo>
                  <a:lnTo>
                    <a:pt x="1524" y="152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67" name="bg object 225">
              <a:extLst>
                <a:ext uri="{FF2B5EF4-FFF2-40B4-BE49-F238E27FC236}">
                  <a16:creationId xmlns:a16="http://schemas.microsoft.com/office/drawing/2014/main" id="{0F916275-A3D2-4C43-B278-7C5F74D92D6C}"/>
                </a:ext>
              </a:extLst>
            </p:cNvPr>
            <p:cNvSpPr/>
            <p:nvPr/>
          </p:nvSpPr>
          <p:spPr>
            <a:xfrm>
              <a:off x="3820668" y="3367277"/>
              <a:ext cx="12700" cy="8890"/>
            </a:xfrm>
            <a:custGeom>
              <a:avLst/>
              <a:gdLst/>
              <a:ahLst/>
              <a:cxnLst/>
              <a:rect l="l" t="t" r="r" b="b"/>
              <a:pathLst>
                <a:path w="12700" h="8889">
                  <a:moveTo>
                    <a:pt x="12191" y="0"/>
                  </a:moveTo>
                  <a:lnTo>
                    <a:pt x="11429" y="762"/>
                  </a:lnTo>
                  <a:lnTo>
                    <a:pt x="10667" y="2286"/>
                  </a:lnTo>
                  <a:lnTo>
                    <a:pt x="8381" y="4572"/>
                  </a:lnTo>
                  <a:lnTo>
                    <a:pt x="6095" y="6096"/>
                  </a:lnTo>
                  <a:lnTo>
                    <a:pt x="3047" y="7620"/>
                  </a:lnTo>
                  <a:lnTo>
                    <a:pt x="0" y="8382"/>
                  </a:lnTo>
                  <a:lnTo>
                    <a:pt x="761" y="7620"/>
                  </a:lnTo>
                  <a:lnTo>
                    <a:pt x="1523" y="7620"/>
                  </a:lnTo>
                  <a:lnTo>
                    <a:pt x="2285" y="685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68" name="bg object 226">
              <a:extLst>
                <a:ext uri="{FF2B5EF4-FFF2-40B4-BE49-F238E27FC236}">
                  <a16:creationId xmlns:a16="http://schemas.microsoft.com/office/drawing/2014/main" id="{953EC28B-7704-48AA-9AB6-AD9C577B237F}"/>
                </a:ext>
              </a:extLst>
            </p:cNvPr>
            <p:cNvSpPr/>
            <p:nvPr/>
          </p:nvSpPr>
          <p:spPr>
            <a:xfrm>
              <a:off x="3768090" y="3375659"/>
              <a:ext cx="52705" cy="5715"/>
            </a:xfrm>
            <a:custGeom>
              <a:avLst/>
              <a:gdLst/>
              <a:ahLst/>
              <a:cxnLst/>
              <a:rect l="l" t="t" r="r" b="b"/>
              <a:pathLst>
                <a:path w="52704" h="5714">
                  <a:moveTo>
                    <a:pt x="52577" y="0"/>
                  </a:moveTo>
                  <a:lnTo>
                    <a:pt x="0" y="5334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69" name="bg object 227">
              <a:extLst>
                <a:ext uri="{FF2B5EF4-FFF2-40B4-BE49-F238E27FC236}">
                  <a16:creationId xmlns:a16="http://schemas.microsoft.com/office/drawing/2014/main" id="{E1258360-31D5-4961-B951-26D30505708E}"/>
                </a:ext>
              </a:extLst>
            </p:cNvPr>
            <p:cNvSpPr/>
            <p:nvPr/>
          </p:nvSpPr>
          <p:spPr>
            <a:xfrm>
              <a:off x="2295143" y="3344418"/>
              <a:ext cx="18415" cy="29845"/>
            </a:xfrm>
            <a:custGeom>
              <a:avLst/>
              <a:gdLst/>
              <a:ahLst/>
              <a:cxnLst/>
              <a:rect l="l" t="t" r="r" b="b"/>
              <a:pathLst>
                <a:path w="18414" h="29845">
                  <a:moveTo>
                    <a:pt x="0" y="29717"/>
                  </a:moveTo>
                  <a:lnTo>
                    <a:pt x="0" y="28955"/>
                  </a:lnTo>
                  <a:lnTo>
                    <a:pt x="761" y="28193"/>
                  </a:lnTo>
                  <a:lnTo>
                    <a:pt x="1523" y="28193"/>
                  </a:lnTo>
                  <a:lnTo>
                    <a:pt x="1523" y="27431"/>
                  </a:lnTo>
                  <a:lnTo>
                    <a:pt x="2895" y="25641"/>
                  </a:lnTo>
                  <a:lnTo>
                    <a:pt x="6972" y="23761"/>
                  </a:lnTo>
                  <a:lnTo>
                    <a:pt x="8382" y="22097"/>
                  </a:lnTo>
                  <a:lnTo>
                    <a:pt x="9144" y="22097"/>
                  </a:lnTo>
                  <a:lnTo>
                    <a:pt x="9906" y="20573"/>
                  </a:lnTo>
                  <a:lnTo>
                    <a:pt x="10668" y="20573"/>
                  </a:lnTo>
                  <a:lnTo>
                    <a:pt x="11430" y="19811"/>
                  </a:lnTo>
                  <a:lnTo>
                    <a:pt x="11430" y="19049"/>
                  </a:lnTo>
                  <a:lnTo>
                    <a:pt x="12192" y="18287"/>
                  </a:lnTo>
                  <a:lnTo>
                    <a:pt x="12954" y="18287"/>
                  </a:lnTo>
                  <a:lnTo>
                    <a:pt x="12954" y="17525"/>
                  </a:lnTo>
                  <a:lnTo>
                    <a:pt x="13716" y="16001"/>
                  </a:lnTo>
                  <a:lnTo>
                    <a:pt x="15240" y="14477"/>
                  </a:lnTo>
                  <a:lnTo>
                    <a:pt x="16764" y="13715"/>
                  </a:lnTo>
                  <a:lnTo>
                    <a:pt x="17526" y="12191"/>
                  </a:lnTo>
                  <a:lnTo>
                    <a:pt x="18288" y="12191"/>
                  </a:lnTo>
                  <a:lnTo>
                    <a:pt x="18288" y="10667"/>
                  </a:lnTo>
                  <a:lnTo>
                    <a:pt x="17526" y="9143"/>
                  </a:lnTo>
                  <a:lnTo>
                    <a:pt x="14477" y="5587"/>
                  </a:lnTo>
                  <a:lnTo>
                    <a:pt x="15341" y="4737"/>
                  </a:lnTo>
                  <a:lnTo>
                    <a:pt x="15239" y="761"/>
                  </a:lnTo>
                  <a:lnTo>
                    <a:pt x="1600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70" name="bg object 228">
              <a:extLst>
                <a:ext uri="{FF2B5EF4-FFF2-40B4-BE49-F238E27FC236}">
                  <a16:creationId xmlns:a16="http://schemas.microsoft.com/office/drawing/2014/main" id="{DB810A14-83BE-4405-BA23-3FEF02878C05}"/>
                </a:ext>
              </a:extLst>
            </p:cNvPr>
            <p:cNvSpPr/>
            <p:nvPr/>
          </p:nvSpPr>
          <p:spPr>
            <a:xfrm>
              <a:off x="2337053" y="3348228"/>
              <a:ext cx="5080" cy="9525"/>
            </a:xfrm>
            <a:custGeom>
              <a:avLst/>
              <a:gdLst/>
              <a:ahLst/>
              <a:cxnLst/>
              <a:rect l="l" t="t" r="r" b="b"/>
              <a:pathLst>
                <a:path w="5080" h="9525">
                  <a:moveTo>
                    <a:pt x="0" y="9144"/>
                  </a:moveTo>
                  <a:lnTo>
                    <a:pt x="1524" y="8382"/>
                  </a:lnTo>
                  <a:lnTo>
                    <a:pt x="2286" y="7620"/>
                  </a:lnTo>
                  <a:lnTo>
                    <a:pt x="4571" y="3048"/>
                  </a:lnTo>
                  <a:lnTo>
                    <a:pt x="457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71" name="bg object 229">
              <a:extLst>
                <a:ext uri="{FF2B5EF4-FFF2-40B4-BE49-F238E27FC236}">
                  <a16:creationId xmlns:a16="http://schemas.microsoft.com/office/drawing/2014/main" id="{85933F6A-4E36-4E09-9C11-1103128DAF7C}"/>
                </a:ext>
              </a:extLst>
            </p:cNvPr>
            <p:cNvSpPr/>
            <p:nvPr/>
          </p:nvSpPr>
          <p:spPr>
            <a:xfrm>
              <a:off x="2337053" y="3357372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0" y="2286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72" name="bg object 230">
              <a:extLst>
                <a:ext uri="{FF2B5EF4-FFF2-40B4-BE49-F238E27FC236}">
                  <a16:creationId xmlns:a16="http://schemas.microsoft.com/office/drawing/2014/main" id="{657C27AD-C538-4035-8582-3A11FA35E678}"/>
                </a:ext>
              </a:extLst>
            </p:cNvPr>
            <p:cNvSpPr/>
            <p:nvPr/>
          </p:nvSpPr>
          <p:spPr>
            <a:xfrm>
              <a:off x="2337053" y="3359658"/>
              <a:ext cx="3810" cy="6350"/>
            </a:xfrm>
            <a:custGeom>
              <a:avLst/>
              <a:gdLst/>
              <a:ahLst/>
              <a:cxnLst/>
              <a:rect l="l" t="t" r="r" b="b"/>
              <a:pathLst>
                <a:path w="3810" h="6350">
                  <a:moveTo>
                    <a:pt x="3810" y="6096"/>
                  </a:moveTo>
                  <a:lnTo>
                    <a:pt x="3810" y="381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73" name="bg object 231">
              <a:extLst>
                <a:ext uri="{FF2B5EF4-FFF2-40B4-BE49-F238E27FC236}">
                  <a16:creationId xmlns:a16="http://schemas.microsoft.com/office/drawing/2014/main" id="{993092BB-026D-4736-8B41-B546BEC9F8BC}"/>
                </a:ext>
              </a:extLst>
            </p:cNvPr>
            <p:cNvSpPr/>
            <p:nvPr/>
          </p:nvSpPr>
          <p:spPr>
            <a:xfrm>
              <a:off x="2295143" y="3365754"/>
              <a:ext cx="56515" cy="14604"/>
            </a:xfrm>
            <a:custGeom>
              <a:avLst/>
              <a:gdLst/>
              <a:ahLst/>
              <a:cxnLst/>
              <a:rect l="l" t="t" r="r" b="b"/>
              <a:pathLst>
                <a:path w="56514" h="14604">
                  <a:moveTo>
                    <a:pt x="56387" y="14477"/>
                  </a:moveTo>
                  <a:lnTo>
                    <a:pt x="55625" y="13715"/>
                  </a:lnTo>
                  <a:lnTo>
                    <a:pt x="55625" y="12953"/>
                  </a:lnTo>
                  <a:lnTo>
                    <a:pt x="54863" y="12953"/>
                  </a:lnTo>
                  <a:lnTo>
                    <a:pt x="54863" y="12191"/>
                  </a:lnTo>
                  <a:lnTo>
                    <a:pt x="54101" y="11429"/>
                  </a:lnTo>
                  <a:lnTo>
                    <a:pt x="53339" y="9905"/>
                  </a:lnTo>
                  <a:lnTo>
                    <a:pt x="49529" y="6095"/>
                  </a:lnTo>
                  <a:lnTo>
                    <a:pt x="49529" y="5333"/>
                  </a:lnTo>
                  <a:lnTo>
                    <a:pt x="45542" y="1803"/>
                  </a:lnTo>
                  <a:lnTo>
                    <a:pt x="48475" y="3340"/>
                  </a:lnTo>
                  <a:lnTo>
                    <a:pt x="46481" y="1523"/>
                  </a:lnTo>
                  <a:lnTo>
                    <a:pt x="46481" y="761"/>
                  </a:lnTo>
                  <a:lnTo>
                    <a:pt x="45719" y="0"/>
                  </a:lnTo>
                </a:path>
                <a:path w="56514" h="14604">
                  <a:moveTo>
                    <a:pt x="56387" y="14477"/>
                  </a:moveTo>
                  <a:lnTo>
                    <a:pt x="0" y="838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74" name="bg object 232">
              <a:extLst>
                <a:ext uri="{FF2B5EF4-FFF2-40B4-BE49-F238E27FC236}">
                  <a16:creationId xmlns:a16="http://schemas.microsoft.com/office/drawing/2014/main" id="{1E4DED0E-0382-4C60-871D-F0675F4F9A3C}"/>
                </a:ext>
              </a:extLst>
            </p:cNvPr>
            <p:cNvSpPr/>
            <p:nvPr/>
          </p:nvSpPr>
          <p:spPr>
            <a:xfrm>
              <a:off x="2299715" y="3350514"/>
              <a:ext cx="13970" cy="5080"/>
            </a:xfrm>
            <a:custGeom>
              <a:avLst/>
              <a:gdLst/>
              <a:ahLst/>
              <a:cxnLst/>
              <a:rect l="l" t="t" r="r" b="b"/>
              <a:pathLst>
                <a:path w="13969" h="5079">
                  <a:moveTo>
                    <a:pt x="13716" y="4572"/>
                  </a:moveTo>
                  <a:lnTo>
                    <a:pt x="12192" y="3810"/>
                  </a:lnTo>
                  <a:lnTo>
                    <a:pt x="4140" y="4356"/>
                  </a:lnTo>
                  <a:lnTo>
                    <a:pt x="6400" y="1981"/>
                  </a:lnTo>
                  <a:lnTo>
                    <a:pt x="762" y="2286"/>
                  </a:lnTo>
                  <a:lnTo>
                    <a:pt x="0" y="1524"/>
                  </a:lnTo>
                  <a:lnTo>
                    <a:pt x="0" y="0"/>
                  </a:lnTo>
                  <a:lnTo>
                    <a:pt x="762" y="762"/>
                  </a:lnTo>
                  <a:lnTo>
                    <a:pt x="3048" y="1524"/>
                  </a:lnTo>
                  <a:lnTo>
                    <a:pt x="6096" y="2286"/>
                  </a:lnTo>
                  <a:lnTo>
                    <a:pt x="8382" y="2286"/>
                  </a:lnTo>
                  <a:lnTo>
                    <a:pt x="11430" y="3048"/>
                  </a:lnTo>
                  <a:lnTo>
                    <a:pt x="12192" y="3810"/>
                  </a:lnTo>
                  <a:lnTo>
                    <a:pt x="13716" y="457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75" name="bg object 233">
              <a:extLst>
                <a:ext uri="{FF2B5EF4-FFF2-40B4-BE49-F238E27FC236}">
                  <a16:creationId xmlns:a16="http://schemas.microsoft.com/office/drawing/2014/main" id="{01E0C7EE-CBCF-40DF-8823-7A8EC541C5DF}"/>
                </a:ext>
              </a:extLst>
            </p:cNvPr>
            <p:cNvSpPr/>
            <p:nvPr/>
          </p:nvSpPr>
          <p:spPr>
            <a:xfrm>
              <a:off x="2351531" y="3355848"/>
              <a:ext cx="0" cy="2540"/>
            </a:xfrm>
            <a:custGeom>
              <a:avLst/>
              <a:gdLst/>
              <a:ahLst/>
              <a:cxnLst/>
              <a:rect l="l" t="t" r="r" b="b"/>
              <a:pathLst>
                <a:path h="2539">
                  <a:moveTo>
                    <a:pt x="0" y="2286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76" name="bg object 234">
              <a:extLst>
                <a:ext uri="{FF2B5EF4-FFF2-40B4-BE49-F238E27FC236}">
                  <a16:creationId xmlns:a16="http://schemas.microsoft.com/office/drawing/2014/main" id="{0EFA0872-ADAB-497C-A78C-22F12EE1A608}"/>
                </a:ext>
              </a:extLst>
            </p:cNvPr>
            <p:cNvSpPr/>
            <p:nvPr/>
          </p:nvSpPr>
          <p:spPr>
            <a:xfrm>
              <a:off x="2337053" y="3357372"/>
              <a:ext cx="14604" cy="1270"/>
            </a:xfrm>
            <a:custGeom>
              <a:avLst/>
              <a:gdLst/>
              <a:ahLst/>
              <a:cxnLst/>
              <a:rect l="l" t="t" r="r" b="b"/>
              <a:pathLst>
                <a:path w="14605" h="1270">
                  <a:moveTo>
                    <a:pt x="0" y="0"/>
                  </a:moveTo>
                  <a:lnTo>
                    <a:pt x="3048" y="0"/>
                  </a:lnTo>
                  <a:lnTo>
                    <a:pt x="3810" y="761"/>
                  </a:lnTo>
                  <a:lnTo>
                    <a:pt x="10668" y="761"/>
                  </a:lnTo>
                  <a:lnTo>
                    <a:pt x="12192" y="0"/>
                  </a:lnTo>
                  <a:lnTo>
                    <a:pt x="13716" y="0"/>
                  </a:lnTo>
                  <a:lnTo>
                    <a:pt x="14478" y="76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77" name="bg object 235">
              <a:extLst>
                <a:ext uri="{FF2B5EF4-FFF2-40B4-BE49-F238E27FC236}">
                  <a16:creationId xmlns:a16="http://schemas.microsoft.com/office/drawing/2014/main" id="{A3AA41D4-D379-4088-8BB1-D9BD2D97BA71}"/>
                </a:ext>
              </a:extLst>
            </p:cNvPr>
            <p:cNvSpPr/>
            <p:nvPr/>
          </p:nvSpPr>
          <p:spPr>
            <a:xfrm>
              <a:off x="2337053" y="3355848"/>
              <a:ext cx="14604" cy="1905"/>
            </a:xfrm>
            <a:custGeom>
              <a:avLst/>
              <a:gdLst/>
              <a:ahLst/>
              <a:cxnLst/>
              <a:rect l="l" t="t" r="r" b="b"/>
              <a:pathLst>
                <a:path w="14605" h="1904">
                  <a:moveTo>
                    <a:pt x="14477" y="0"/>
                  </a:moveTo>
                  <a:lnTo>
                    <a:pt x="12953" y="762"/>
                  </a:lnTo>
                  <a:lnTo>
                    <a:pt x="9143" y="762"/>
                  </a:lnTo>
                  <a:lnTo>
                    <a:pt x="5333" y="762"/>
                  </a:lnTo>
                  <a:lnTo>
                    <a:pt x="1523" y="762"/>
                  </a:lnTo>
                  <a:lnTo>
                    <a:pt x="0" y="152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78" name="bg object 236">
              <a:extLst>
                <a:ext uri="{FF2B5EF4-FFF2-40B4-BE49-F238E27FC236}">
                  <a16:creationId xmlns:a16="http://schemas.microsoft.com/office/drawing/2014/main" id="{AECC7A36-83E0-496A-A9AA-288F70D4BC55}"/>
                </a:ext>
              </a:extLst>
            </p:cNvPr>
            <p:cNvSpPr/>
            <p:nvPr/>
          </p:nvSpPr>
          <p:spPr>
            <a:xfrm>
              <a:off x="2299715" y="3352038"/>
              <a:ext cx="8890" cy="10795"/>
            </a:xfrm>
            <a:custGeom>
              <a:avLst/>
              <a:gdLst/>
              <a:ahLst/>
              <a:cxnLst/>
              <a:rect l="l" t="t" r="r" b="b"/>
              <a:pathLst>
                <a:path w="8889" h="10795">
                  <a:moveTo>
                    <a:pt x="0" y="0"/>
                  </a:moveTo>
                  <a:lnTo>
                    <a:pt x="0" y="3810"/>
                  </a:lnTo>
                  <a:lnTo>
                    <a:pt x="2286" y="6858"/>
                  </a:lnTo>
                  <a:lnTo>
                    <a:pt x="4572" y="9144"/>
                  </a:lnTo>
                  <a:lnTo>
                    <a:pt x="8382" y="1066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79" name="bg object 237">
              <a:extLst>
                <a:ext uri="{FF2B5EF4-FFF2-40B4-BE49-F238E27FC236}">
                  <a16:creationId xmlns:a16="http://schemas.microsoft.com/office/drawing/2014/main" id="{DFAE05FC-C8E6-45AF-BC97-9AA9BD81B71D}"/>
                </a:ext>
              </a:extLst>
            </p:cNvPr>
            <p:cNvSpPr/>
            <p:nvPr/>
          </p:nvSpPr>
          <p:spPr>
            <a:xfrm>
              <a:off x="2340863" y="3358134"/>
              <a:ext cx="10795" cy="7620"/>
            </a:xfrm>
            <a:custGeom>
              <a:avLst/>
              <a:gdLst/>
              <a:ahLst/>
              <a:cxnLst/>
              <a:rect l="l" t="t" r="r" b="b"/>
              <a:pathLst>
                <a:path w="10794" h="7620">
                  <a:moveTo>
                    <a:pt x="10668" y="0"/>
                  </a:moveTo>
                  <a:lnTo>
                    <a:pt x="9144" y="3048"/>
                  </a:lnTo>
                  <a:lnTo>
                    <a:pt x="6858" y="5334"/>
                  </a:lnTo>
                  <a:lnTo>
                    <a:pt x="3810" y="7620"/>
                  </a:lnTo>
                  <a:lnTo>
                    <a:pt x="0" y="762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80" name="bg object 238">
              <a:extLst>
                <a:ext uri="{FF2B5EF4-FFF2-40B4-BE49-F238E27FC236}">
                  <a16:creationId xmlns:a16="http://schemas.microsoft.com/office/drawing/2014/main" id="{468382FA-89D4-44ED-8479-08AE682AB8E8}"/>
                </a:ext>
              </a:extLst>
            </p:cNvPr>
            <p:cNvSpPr/>
            <p:nvPr/>
          </p:nvSpPr>
          <p:spPr>
            <a:xfrm>
              <a:off x="2299715" y="3344418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30" h="6350">
                  <a:moveTo>
                    <a:pt x="11430" y="0"/>
                  </a:moveTo>
                  <a:lnTo>
                    <a:pt x="7620" y="762"/>
                  </a:lnTo>
                  <a:lnTo>
                    <a:pt x="3810" y="2286"/>
                  </a:lnTo>
                  <a:lnTo>
                    <a:pt x="1524" y="3810"/>
                  </a:lnTo>
                  <a:lnTo>
                    <a:pt x="0" y="609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81" name="bg object 239">
              <a:extLst>
                <a:ext uri="{FF2B5EF4-FFF2-40B4-BE49-F238E27FC236}">
                  <a16:creationId xmlns:a16="http://schemas.microsoft.com/office/drawing/2014/main" id="{36A82AAC-9906-4EDB-80BB-3995D8934B65}"/>
                </a:ext>
              </a:extLst>
            </p:cNvPr>
            <p:cNvSpPr/>
            <p:nvPr/>
          </p:nvSpPr>
          <p:spPr>
            <a:xfrm>
              <a:off x="2341625" y="3348228"/>
              <a:ext cx="10160" cy="7620"/>
            </a:xfrm>
            <a:custGeom>
              <a:avLst/>
              <a:gdLst/>
              <a:ahLst/>
              <a:cxnLst/>
              <a:rect l="l" t="t" r="r" b="b"/>
              <a:pathLst>
                <a:path w="10160" h="7620">
                  <a:moveTo>
                    <a:pt x="0" y="0"/>
                  </a:moveTo>
                  <a:lnTo>
                    <a:pt x="3810" y="761"/>
                  </a:lnTo>
                  <a:lnTo>
                    <a:pt x="6858" y="3047"/>
                  </a:lnTo>
                  <a:lnTo>
                    <a:pt x="9144" y="5333"/>
                  </a:lnTo>
                  <a:lnTo>
                    <a:pt x="9906" y="762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82" name="bg object 240">
              <a:extLst>
                <a:ext uri="{FF2B5EF4-FFF2-40B4-BE49-F238E27FC236}">
                  <a16:creationId xmlns:a16="http://schemas.microsoft.com/office/drawing/2014/main" id="{87268DF0-811B-4652-BCD7-958DB26055BB}"/>
                </a:ext>
              </a:extLst>
            </p:cNvPr>
            <p:cNvSpPr/>
            <p:nvPr/>
          </p:nvSpPr>
          <p:spPr>
            <a:xfrm>
              <a:off x="2287523" y="3322320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83" name="bg object 241">
              <a:extLst>
                <a:ext uri="{FF2B5EF4-FFF2-40B4-BE49-F238E27FC236}">
                  <a16:creationId xmlns:a16="http://schemas.microsoft.com/office/drawing/2014/main" id="{F89EEC4D-5769-4C88-B221-E7528360B806}"/>
                </a:ext>
              </a:extLst>
            </p:cNvPr>
            <p:cNvSpPr/>
            <p:nvPr/>
          </p:nvSpPr>
          <p:spPr>
            <a:xfrm>
              <a:off x="2369057" y="3330702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84" name="bg object 242">
              <a:extLst>
                <a:ext uri="{FF2B5EF4-FFF2-40B4-BE49-F238E27FC236}">
                  <a16:creationId xmlns:a16="http://schemas.microsoft.com/office/drawing/2014/main" id="{0F5FA1B2-B4D6-4946-B583-26FD0EAA1CA7}"/>
                </a:ext>
              </a:extLst>
            </p:cNvPr>
            <p:cNvSpPr/>
            <p:nvPr/>
          </p:nvSpPr>
          <p:spPr>
            <a:xfrm>
              <a:off x="2284475" y="3361182"/>
              <a:ext cx="10795" cy="13335"/>
            </a:xfrm>
            <a:custGeom>
              <a:avLst/>
              <a:gdLst/>
              <a:ahLst/>
              <a:cxnLst/>
              <a:rect l="l" t="t" r="r" b="b"/>
              <a:pathLst>
                <a:path w="10794" h="13335">
                  <a:moveTo>
                    <a:pt x="0" y="0"/>
                  </a:moveTo>
                  <a:lnTo>
                    <a:pt x="6096" y="11430"/>
                  </a:lnTo>
                  <a:lnTo>
                    <a:pt x="10668" y="1295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85" name="bg object 243">
              <a:extLst>
                <a:ext uri="{FF2B5EF4-FFF2-40B4-BE49-F238E27FC236}">
                  <a16:creationId xmlns:a16="http://schemas.microsoft.com/office/drawing/2014/main" id="{6FC56168-6FFD-43D8-A02C-443FBB60E446}"/>
                </a:ext>
              </a:extLst>
            </p:cNvPr>
            <p:cNvSpPr/>
            <p:nvPr/>
          </p:nvSpPr>
          <p:spPr>
            <a:xfrm>
              <a:off x="2284475" y="3352038"/>
              <a:ext cx="15240" cy="9525"/>
            </a:xfrm>
            <a:custGeom>
              <a:avLst/>
              <a:gdLst/>
              <a:ahLst/>
              <a:cxnLst/>
              <a:rect l="l" t="t" r="r" b="b"/>
              <a:pathLst>
                <a:path w="15239" h="9525">
                  <a:moveTo>
                    <a:pt x="15239" y="0"/>
                  </a:moveTo>
                  <a:lnTo>
                    <a:pt x="13715" y="1524"/>
                  </a:lnTo>
                  <a:lnTo>
                    <a:pt x="11429" y="3048"/>
                  </a:lnTo>
                  <a:lnTo>
                    <a:pt x="9905" y="4572"/>
                  </a:lnTo>
                  <a:lnTo>
                    <a:pt x="8381" y="5334"/>
                  </a:lnTo>
                  <a:lnTo>
                    <a:pt x="7619" y="5334"/>
                  </a:lnTo>
                  <a:lnTo>
                    <a:pt x="6095" y="6096"/>
                  </a:lnTo>
                  <a:lnTo>
                    <a:pt x="5333" y="6858"/>
                  </a:lnTo>
                  <a:lnTo>
                    <a:pt x="3809" y="6858"/>
                  </a:lnTo>
                  <a:lnTo>
                    <a:pt x="761" y="8382"/>
                  </a:lnTo>
                  <a:lnTo>
                    <a:pt x="0" y="91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86" name="bg object 244">
              <a:extLst>
                <a:ext uri="{FF2B5EF4-FFF2-40B4-BE49-F238E27FC236}">
                  <a16:creationId xmlns:a16="http://schemas.microsoft.com/office/drawing/2014/main" id="{D519D3DE-9F44-4093-A401-5F25F2E047B7}"/>
                </a:ext>
              </a:extLst>
            </p:cNvPr>
            <p:cNvSpPr/>
            <p:nvPr/>
          </p:nvSpPr>
          <p:spPr>
            <a:xfrm>
              <a:off x="2351532" y="3358134"/>
              <a:ext cx="13335" cy="22225"/>
            </a:xfrm>
            <a:custGeom>
              <a:avLst/>
              <a:gdLst/>
              <a:ahLst/>
              <a:cxnLst/>
              <a:rect l="l" t="t" r="r" b="b"/>
              <a:pathLst>
                <a:path w="13335" h="22225">
                  <a:moveTo>
                    <a:pt x="0" y="0"/>
                  </a:moveTo>
                  <a:lnTo>
                    <a:pt x="762" y="1524"/>
                  </a:lnTo>
                  <a:lnTo>
                    <a:pt x="4711" y="6362"/>
                  </a:lnTo>
                  <a:lnTo>
                    <a:pt x="8267" y="6896"/>
                  </a:lnTo>
                  <a:lnTo>
                    <a:pt x="12192" y="10667"/>
                  </a:lnTo>
                  <a:lnTo>
                    <a:pt x="12954" y="11429"/>
                  </a:lnTo>
                  <a:lnTo>
                    <a:pt x="12192" y="12954"/>
                  </a:lnTo>
                  <a:lnTo>
                    <a:pt x="10718" y="18656"/>
                  </a:lnTo>
                  <a:lnTo>
                    <a:pt x="6769" y="20726"/>
                  </a:lnTo>
                  <a:lnTo>
                    <a:pt x="1524" y="22098"/>
                  </a:lnTo>
                  <a:lnTo>
                    <a:pt x="0" y="2209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87" name="bg object 245">
              <a:extLst>
                <a:ext uri="{FF2B5EF4-FFF2-40B4-BE49-F238E27FC236}">
                  <a16:creationId xmlns:a16="http://schemas.microsoft.com/office/drawing/2014/main" id="{DDD645A5-0363-44FB-A177-BEEDE8E54BE8}"/>
                </a:ext>
              </a:extLst>
            </p:cNvPr>
            <p:cNvSpPr/>
            <p:nvPr/>
          </p:nvSpPr>
          <p:spPr>
            <a:xfrm>
              <a:off x="2283714" y="335965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88" name="bg object 246">
              <a:extLst>
                <a:ext uri="{FF2B5EF4-FFF2-40B4-BE49-F238E27FC236}">
                  <a16:creationId xmlns:a16="http://schemas.microsoft.com/office/drawing/2014/main" id="{47E5653C-B599-45F2-B278-78AF51FAC52C}"/>
                </a:ext>
              </a:extLst>
            </p:cNvPr>
            <p:cNvSpPr/>
            <p:nvPr/>
          </p:nvSpPr>
          <p:spPr>
            <a:xfrm>
              <a:off x="2365248" y="3368040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89" name="bg object 247">
              <a:extLst>
                <a:ext uri="{FF2B5EF4-FFF2-40B4-BE49-F238E27FC236}">
                  <a16:creationId xmlns:a16="http://schemas.microsoft.com/office/drawing/2014/main" id="{FD9BE9D4-F074-4ABC-92F7-6E7459F8C5CB}"/>
                </a:ext>
              </a:extLst>
            </p:cNvPr>
            <p:cNvSpPr/>
            <p:nvPr/>
          </p:nvSpPr>
          <p:spPr>
            <a:xfrm>
              <a:off x="2295144" y="3374135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1524" y="1524"/>
                  </a:moveTo>
                  <a:lnTo>
                    <a:pt x="1524" y="762"/>
                  </a:lnTo>
                  <a:lnTo>
                    <a:pt x="0" y="762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90" name="bg object 248">
              <a:extLst>
                <a:ext uri="{FF2B5EF4-FFF2-40B4-BE49-F238E27FC236}">
                  <a16:creationId xmlns:a16="http://schemas.microsoft.com/office/drawing/2014/main" id="{3A214EA2-86BB-4B50-B7E5-679BC4C63E38}"/>
                </a:ext>
              </a:extLst>
            </p:cNvPr>
            <p:cNvSpPr/>
            <p:nvPr/>
          </p:nvSpPr>
          <p:spPr>
            <a:xfrm>
              <a:off x="2286761" y="3369563"/>
              <a:ext cx="10160" cy="6350"/>
            </a:xfrm>
            <a:custGeom>
              <a:avLst/>
              <a:gdLst/>
              <a:ahLst/>
              <a:cxnLst/>
              <a:rect l="l" t="t" r="r" b="b"/>
              <a:pathLst>
                <a:path w="10160" h="6350">
                  <a:moveTo>
                    <a:pt x="0" y="0"/>
                  </a:moveTo>
                  <a:lnTo>
                    <a:pt x="1524" y="2286"/>
                  </a:lnTo>
                  <a:lnTo>
                    <a:pt x="3810" y="3810"/>
                  </a:lnTo>
                  <a:lnTo>
                    <a:pt x="6858" y="5333"/>
                  </a:lnTo>
                  <a:lnTo>
                    <a:pt x="9906" y="609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91" name="bg object 249">
              <a:extLst>
                <a:ext uri="{FF2B5EF4-FFF2-40B4-BE49-F238E27FC236}">
                  <a16:creationId xmlns:a16="http://schemas.microsoft.com/office/drawing/2014/main" id="{4A2EF832-BFC7-477F-ABF6-38C6DF0AD804}"/>
                </a:ext>
              </a:extLst>
            </p:cNvPr>
            <p:cNvSpPr/>
            <p:nvPr/>
          </p:nvSpPr>
          <p:spPr>
            <a:xfrm>
              <a:off x="2285237" y="3368039"/>
              <a:ext cx="1905" cy="1905"/>
            </a:xfrm>
            <a:custGeom>
              <a:avLst/>
              <a:gdLst/>
              <a:ahLst/>
              <a:cxnLst/>
              <a:rect l="l" t="t" r="r" b="b"/>
              <a:pathLst>
                <a:path w="1905" h="1904">
                  <a:moveTo>
                    <a:pt x="0" y="0"/>
                  </a:moveTo>
                  <a:lnTo>
                    <a:pt x="1524" y="152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92" name="bg object 250">
              <a:extLst>
                <a:ext uri="{FF2B5EF4-FFF2-40B4-BE49-F238E27FC236}">
                  <a16:creationId xmlns:a16="http://schemas.microsoft.com/office/drawing/2014/main" id="{F9C0D200-98FF-4D11-A6B6-22931C6B4768}"/>
                </a:ext>
              </a:extLst>
            </p:cNvPr>
            <p:cNvSpPr/>
            <p:nvPr/>
          </p:nvSpPr>
          <p:spPr>
            <a:xfrm>
              <a:off x="2349246" y="3375659"/>
              <a:ext cx="13335" cy="5715"/>
            </a:xfrm>
            <a:custGeom>
              <a:avLst/>
              <a:gdLst/>
              <a:ahLst/>
              <a:cxnLst/>
              <a:rect l="l" t="t" r="r" b="b"/>
              <a:pathLst>
                <a:path w="13335" h="5714">
                  <a:moveTo>
                    <a:pt x="12954" y="0"/>
                  </a:moveTo>
                  <a:lnTo>
                    <a:pt x="3048" y="5334"/>
                  </a:lnTo>
                  <a:lnTo>
                    <a:pt x="0" y="5334"/>
                  </a:lnTo>
                  <a:lnTo>
                    <a:pt x="762" y="4572"/>
                  </a:lnTo>
                  <a:lnTo>
                    <a:pt x="2286" y="457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93" name="bg object 251">
              <a:extLst>
                <a:ext uri="{FF2B5EF4-FFF2-40B4-BE49-F238E27FC236}">
                  <a16:creationId xmlns:a16="http://schemas.microsoft.com/office/drawing/2014/main" id="{8CF529E9-C007-4507-9FCD-D86C50AE1157}"/>
                </a:ext>
              </a:extLst>
            </p:cNvPr>
            <p:cNvSpPr/>
            <p:nvPr/>
          </p:nvSpPr>
          <p:spPr>
            <a:xfrm>
              <a:off x="2296668" y="3375659"/>
              <a:ext cx="52705" cy="5715"/>
            </a:xfrm>
            <a:custGeom>
              <a:avLst/>
              <a:gdLst/>
              <a:ahLst/>
              <a:cxnLst/>
              <a:rect l="l" t="t" r="r" b="b"/>
              <a:pathLst>
                <a:path w="52705" h="5714">
                  <a:moveTo>
                    <a:pt x="52577" y="5334"/>
                  </a:move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94" name="bg object 252">
              <a:extLst>
                <a:ext uri="{FF2B5EF4-FFF2-40B4-BE49-F238E27FC236}">
                  <a16:creationId xmlns:a16="http://schemas.microsoft.com/office/drawing/2014/main" id="{A07D43AC-8BBD-45BC-8187-16E75A460D7D}"/>
                </a:ext>
              </a:extLst>
            </p:cNvPr>
            <p:cNvSpPr/>
            <p:nvPr/>
          </p:nvSpPr>
          <p:spPr>
            <a:xfrm>
              <a:off x="2559557" y="3088385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1524" y="0"/>
                  </a:moveTo>
                  <a:lnTo>
                    <a:pt x="762" y="0"/>
                  </a:lnTo>
                  <a:lnTo>
                    <a:pt x="0" y="762"/>
                  </a:lnTo>
                  <a:lnTo>
                    <a:pt x="0" y="3810"/>
                  </a:lnTo>
                  <a:lnTo>
                    <a:pt x="3048" y="3810"/>
                  </a:lnTo>
                  <a:lnTo>
                    <a:pt x="3048" y="3048"/>
                  </a:lnTo>
                  <a:lnTo>
                    <a:pt x="3810" y="2286"/>
                  </a:lnTo>
                  <a:lnTo>
                    <a:pt x="3048" y="1523"/>
                  </a:lnTo>
                  <a:lnTo>
                    <a:pt x="3048" y="761"/>
                  </a:lnTo>
                  <a:lnTo>
                    <a:pt x="2286" y="0"/>
                  </a:lnTo>
                  <a:lnTo>
                    <a:pt x="152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95" name="bg object 253">
              <a:extLst>
                <a:ext uri="{FF2B5EF4-FFF2-40B4-BE49-F238E27FC236}">
                  <a16:creationId xmlns:a16="http://schemas.microsoft.com/office/drawing/2014/main" id="{9F157EE6-1A3C-4D28-8D3A-ADBC03D5C407}"/>
                </a:ext>
              </a:extLst>
            </p:cNvPr>
            <p:cNvSpPr/>
            <p:nvPr/>
          </p:nvSpPr>
          <p:spPr>
            <a:xfrm>
              <a:off x="3554729" y="3088385"/>
              <a:ext cx="3810" cy="3810"/>
            </a:xfrm>
            <a:custGeom>
              <a:avLst/>
              <a:gdLst/>
              <a:ahLst/>
              <a:cxnLst/>
              <a:rect l="l" t="t" r="r" b="b"/>
              <a:pathLst>
                <a:path w="3810" h="3810">
                  <a:moveTo>
                    <a:pt x="1524" y="3810"/>
                  </a:moveTo>
                  <a:lnTo>
                    <a:pt x="3048" y="3810"/>
                  </a:lnTo>
                  <a:lnTo>
                    <a:pt x="3810" y="3048"/>
                  </a:lnTo>
                  <a:lnTo>
                    <a:pt x="3810" y="1524"/>
                  </a:lnTo>
                  <a:lnTo>
                    <a:pt x="3048" y="762"/>
                  </a:lnTo>
                  <a:lnTo>
                    <a:pt x="2286" y="0"/>
                  </a:lnTo>
                  <a:lnTo>
                    <a:pt x="762" y="0"/>
                  </a:lnTo>
                  <a:lnTo>
                    <a:pt x="0" y="762"/>
                  </a:lnTo>
                  <a:lnTo>
                    <a:pt x="0" y="3810"/>
                  </a:lnTo>
                  <a:lnTo>
                    <a:pt x="1524" y="381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96" name="bg object 254">
              <a:extLst>
                <a:ext uri="{FF2B5EF4-FFF2-40B4-BE49-F238E27FC236}">
                  <a16:creationId xmlns:a16="http://schemas.microsoft.com/office/drawing/2014/main" id="{05080A89-D8BB-43B2-B86F-5D6B6FEED973}"/>
                </a:ext>
              </a:extLst>
            </p:cNvPr>
            <p:cNvSpPr/>
            <p:nvPr/>
          </p:nvSpPr>
          <p:spPr>
            <a:xfrm>
              <a:off x="2363676" y="2892551"/>
              <a:ext cx="395605" cy="396240"/>
            </a:xfrm>
            <a:custGeom>
              <a:avLst/>
              <a:gdLst/>
              <a:ahLst/>
              <a:cxnLst/>
              <a:rect l="l" t="t" r="r" b="b"/>
              <a:pathLst>
                <a:path w="395605" h="396239">
                  <a:moveTo>
                    <a:pt x="197405" y="0"/>
                  </a:moveTo>
                  <a:lnTo>
                    <a:pt x="136277" y="10261"/>
                  </a:lnTo>
                  <a:lnTo>
                    <a:pt x="99321" y="26109"/>
                  </a:lnTo>
                  <a:lnTo>
                    <a:pt x="42979" y="73148"/>
                  </a:lnTo>
                  <a:lnTo>
                    <a:pt x="9926" y="134459"/>
                  </a:lnTo>
                  <a:lnTo>
                    <a:pt x="0" y="202625"/>
                  </a:lnTo>
                  <a:lnTo>
                    <a:pt x="3657" y="236960"/>
                  </a:lnTo>
                  <a:lnTo>
                    <a:pt x="28110" y="301500"/>
                  </a:lnTo>
                  <a:lnTo>
                    <a:pt x="75278" y="354349"/>
                  </a:lnTo>
                  <a:lnTo>
                    <a:pt x="144997" y="388090"/>
                  </a:lnTo>
                  <a:lnTo>
                    <a:pt x="188261" y="395478"/>
                  </a:lnTo>
                  <a:lnTo>
                    <a:pt x="197405" y="396240"/>
                  </a:lnTo>
                  <a:lnTo>
                    <a:pt x="206549" y="395478"/>
                  </a:lnTo>
                  <a:lnTo>
                    <a:pt x="249850" y="388178"/>
                  </a:lnTo>
                  <a:lnTo>
                    <a:pt x="287550" y="374212"/>
                  </a:lnTo>
                  <a:lnTo>
                    <a:pt x="346065" y="330008"/>
                  </a:lnTo>
                  <a:lnTo>
                    <a:pt x="381929" y="270325"/>
                  </a:lnTo>
                  <a:lnTo>
                    <a:pt x="394977" y="202620"/>
                  </a:lnTo>
                  <a:lnTo>
                    <a:pt x="392894" y="168091"/>
                  </a:lnTo>
                  <a:lnTo>
                    <a:pt x="371407" y="102339"/>
                  </a:lnTo>
                  <a:lnTo>
                    <a:pt x="326689" y="47213"/>
                  </a:lnTo>
                  <a:lnTo>
                    <a:pt x="258575" y="10171"/>
                  </a:lnTo>
                  <a:lnTo>
                    <a:pt x="215693" y="761"/>
                  </a:lnTo>
                  <a:lnTo>
                    <a:pt x="206549" y="0"/>
                  </a:lnTo>
                  <a:lnTo>
                    <a:pt x="19740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297" name="bg object 255">
              <a:extLst>
                <a:ext uri="{FF2B5EF4-FFF2-40B4-BE49-F238E27FC236}">
                  <a16:creationId xmlns:a16="http://schemas.microsoft.com/office/drawing/2014/main" id="{63EF46F6-EF67-4666-9DD6-899DCA586A06}"/>
                </a:ext>
              </a:extLst>
            </p:cNvPr>
            <p:cNvSpPr/>
            <p:nvPr/>
          </p:nvSpPr>
          <p:spPr>
            <a:xfrm>
              <a:off x="3358767" y="2892551"/>
              <a:ext cx="395605" cy="396240"/>
            </a:xfrm>
            <a:custGeom>
              <a:avLst/>
              <a:gdLst/>
              <a:ahLst/>
              <a:cxnLst/>
              <a:rect l="l" t="t" r="r" b="b"/>
              <a:pathLst>
                <a:path w="395604" h="396239">
                  <a:moveTo>
                    <a:pt x="197486" y="396239"/>
                  </a:moveTo>
                  <a:lnTo>
                    <a:pt x="206630" y="395477"/>
                  </a:lnTo>
                  <a:lnTo>
                    <a:pt x="215774" y="395477"/>
                  </a:lnTo>
                  <a:lnTo>
                    <a:pt x="258712" y="385820"/>
                  </a:lnTo>
                  <a:lnTo>
                    <a:pt x="295743" y="369863"/>
                  </a:lnTo>
                  <a:lnTo>
                    <a:pt x="352177" y="322729"/>
                  </a:lnTo>
                  <a:lnTo>
                    <a:pt x="385255" y="261432"/>
                  </a:lnTo>
                  <a:lnTo>
                    <a:pt x="395158" y="193328"/>
                  </a:lnTo>
                  <a:lnTo>
                    <a:pt x="391476" y="159024"/>
                  </a:lnTo>
                  <a:lnTo>
                    <a:pt x="366955" y="94506"/>
                  </a:lnTo>
                  <a:lnTo>
                    <a:pt x="319710" y="41576"/>
                  </a:lnTo>
                  <a:lnTo>
                    <a:pt x="249922" y="7589"/>
                  </a:lnTo>
                  <a:lnTo>
                    <a:pt x="206630" y="0"/>
                  </a:lnTo>
                  <a:lnTo>
                    <a:pt x="188342" y="0"/>
                  </a:lnTo>
                  <a:lnTo>
                    <a:pt x="145095" y="7683"/>
                  </a:lnTo>
                  <a:lnTo>
                    <a:pt x="107432" y="21903"/>
                  </a:lnTo>
                  <a:lnTo>
                    <a:pt x="48951" y="66297"/>
                  </a:lnTo>
                  <a:lnTo>
                    <a:pt x="13080" y="125870"/>
                  </a:lnTo>
                  <a:lnTo>
                    <a:pt x="0" y="193309"/>
                  </a:lnTo>
                  <a:lnTo>
                    <a:pt x="2062" y="227694"/>
                  </a:lnTo>
                  <a:lnTo>
                    <a:pt x="23506" y="293221"/>
                  </a:lnTo>
                  <a:lnTo>
                    <a:pt x="68193" y="348333"/>
                  </a:lnTo>
                  <a:lnTo>
                    <a:pt x="136303" y="385718"/>
                  </a:lnTo>
                  <a:lnTo>
                    <a:pt x="179198" y="395477"/>
                  </a:lnTo>
                  <a:lnTo>
                    <a:pt x="188342" y="395477"/>
                  </a:lnTo>
                  <a:lnTo>
                    <a:pt x="197486" y="39623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1298" name="bg object 256">
              <a:extLst>
                <a:ext uri="{FF2B5EF4-FFF2-40B4-BE49-F238E27FC236}">
                  <a16:creationId xmlns:a16="http://schemas.microsoft.com/office/drawing/2014/main" id="{4D631390-664B-4B51-9EB9-9DD4C01942FC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19450" y="3165348"/>
              <a:ext cx="278663" cy="335279"/>
            </a:xfrm>
            <a:prstGeom prst="rect">
              <a:avLst/>
            </a:prstGeom>
          </p:spPr>
        </p:pic>
        <p:sp>
          <p:nvSpPr>
            <p:cNvPr id="1299" name="bg object 257">
              <a:extLst>
                <a:ext uri="{FF2B5EF4-FFF2-40B4-BE49-F238E27FC236}">
                  <a16:creationId xmlns:a16="http://schemas.microsoft.com/office/drawing/2014/main" id="{C68EBF71-ADF5-4E33-8570-DD3A8CD101E9}"/>
                </a:ext>
              </a:extLst>
            </p:cNvPr>
            <p:cNvSpPr/>
            <p:nvPr/>
          </p:nvSpPr>
          <p:spPr>
            <a:xfrm>
              <a:off x="2458211" y="2505455"/>
              <a:ext cx="601345" cy="6985"/>
            </a:xfrm>
            <a:custGeom>
              <a:avLst/>
              <a:gdLst/>
              <a:ahLst/>
              <a:cxnLst/>
              <a:rect l="l" t="t" r="r" b="b"/>
              <a:pathLst>
                <a:path w="601344" h="6985">
                  <a:moveTo>
                    <a:pt x="600456" y="6858"/>
                  </a:moveTo>
                  <a:lnTo>
                    <a:pt x="601218" y="6858"/>
                  </a:lnTo>
                </a:path>
                <a:path w="601344" h="6985">
                  <a:moveTo>
                    <a:pt x="600456" y="6858"/>
                  </a:moveTo>
                  <a:lnTo>
                    <a:pt x="0" y="6858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00" name="bg object 258">
              <a:extLst>
                <a:ext uri="{FF2B5EF4-FFF2-40B4-BE49-F238E27FC236}">
                  <a16:creationId xmlns:a16="http://schemas.microsoft.com/office/drawing/2014/main" id="{032E1774-3059-411C-AE06-EEFA72D6EC55}"/>
                </a:ext>
              </a:extLst>
            </p:cNvPr>
            <p:cNvSpPr/>
            <p:nvPr/>
          </p:nvSpPr>
          <p:spPr>
            <a:xfrm>
              <a:off x="3659124" y="2505455"/>
              <a:ext cx="0" cy="6985"/>
            </a:xfrm>
            <a:custGeom>
              <a:avLst/>
              <a:gdLst/>
              <a:ahLst/>
              <a:cxnLst/>
              <a:rect l="l" t="t" r="r" b="b"/>
              <a:pathLst>
                <a:path h="6985">
                  <a:moveTo>
                    <a:pt x="0" y="6858"/>
                  </a:moveTo>
                  <a:lnTo>
                    <a:pt x="0" y="6096"/>
                  </a:lnTo>
                  <a:lnTo>
                    <a:pt x="0" y="4318"/>
                  </a:lnTo>
                  <a:lnTo>
                    <a:pt x="0" y="2540"/>
                  </a:lnTo>
                  <a:lnTo>
                    <a:pt x="0" y="762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01" name="bg object 259">
              <a:extLst>
                <a:ext uri="{FF2B5EF4-FFF2-40B4-BE49-F238E27FC236}">
                  <a16:creationId xmlns:a16="http://schemas.microsoft.com/office/drawing/2014/main" id="{0D5BCDE8-9BB9-4ED5-917A-901695443D37}"/>
                </a:ext>
              </a:extLst>
            </p:cNvPr>
            <p:cNvSpPr/>
            <p:nvPr/>
          </p:nvSpPr>
          <p:spPr>
            <a:xfrm>
              <a:off x="3058668" y="2512313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0" y="0"/>
                  </a:moveTo>
                  <a:lnTo>
                    <a:pt x="6004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02" name="bg object 260">
              <a:extLst>
                <a:ext uri="{FF2B5EF4-FFF2-40B4-BE49-F238E27FC236}">
                  <a16:creationId xmlns:a16="http://schemas.microsoft.com/office/drawing/2014/main" id="{7486666D-6FAF-4360-B3C1-073EA6ED405D}"/>
                </a:ext>
              </a:extLst>
            </p:cNvPr>
            <p:cNvSpPr/>
            <p:nvPr/>
          </p:nvSpPr>
          <p:spPr>
            <a:xfrm>
              <a:off x="2458212" y="2512313"/>
              <a:ext cx="592455" cy="17780"/>
            </a:xfrm>
            <a:custGeom>
              <a:avLst/>
              <a:gdLst/>
              <a:ahLst/>
              <a:cxnLst/>
              <a:rect l="l" t="t" r="r" b="b"/>
              <a:pathLst>
                <a:path w="592455" h="17780">
                  <a:moveTo>
                    <a:pt x="0" y="17525"/>
                  </a:moveTo>
                  <a:lnTo>
                    <a:pt x="592074" y="17525"/>
                  </a:lnTo>
                </a:path>
                <a:path w="592455" h="17780">
                  <a:moveTo>
                    <a:pt x="0" y="17525"/>
                  </a:moveTo>
                  <a:lnTo>
                    <a:pt x="0" y="16001"/>
                  </a:lnTo>
                  <a:lnTo>
                    <a:pt x="0" y="10921"/>
                  </a:lnTo>
                  <a:lnTo>
                    <a:pt x="0" y="5841"/>
                  </a:lnTo>
                  <a:lnTo>
                    <a:pt x="0" y="761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03" name="bg object 261">
              <a:extLst>
                <a:ext uri="{FF2B5EF4-FFF2-40B4-BE49-F238E27FC236}">
                  <a16:creationId xmlns:a16="http://schemas.microsoft.com/office/drawing/2014/main" id="{4A261B3C-A754-437D-9A0A-2BDF7FA7CF18}"/>
                </a:ext>
              </a:extLst>
            </p:cNvPr>
            <p:cNvSpPr/>
            <p:nvPr/>
          </p:nvSpPr>
          <p:spPr>
            <a:xfrm>
              <a:off x="3067050" y="2512313"/>
              <a:ext cx="592455" cy="17780"/>
            </a:xfrm>
            <a:custGeom>
              <a:avLst/>
              <a:gdLst/>
              <a:ahLst/>
              <a:cxnLst/>
              <a:rect l="l" t="t" r="r" b="b"/>
              <a:pathLst>
                <a:path w="592454" h="17780">
                  <a:moveTo>
                    <a:pt x="592074" y="17525"/>
                  </a:moveTo>
                  <a:lnTo>
                    <a:pt x="0" y="17525"/>
                  </a:lnTo>
                </a:path>
                <a:path w="592454" h="17780">
                  <a:moveTo>
                    <a:pt x="592074" y="17525"/>
                  </a:moveTo>
                  <a:lnTo>
                    <a:pt x="592074" y="16001"/>
                  </a:lnTo>
                  <a:lnTo>
                    <a:pt x="592074" y="10921"/>
                  </a:lnTo>
                  <a:lnTo>
                    <a:pt x="592074" y="5841"/>
                  </a:lnTo>
                  <a:lnTo>
                    <a:pt x="592074" y="761"/>
                  </a:lnTo>
                  <a:lnTo>
                    <a:pt x="59207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04" name="bg object 262">
              <a:extLst>
                <a:ext uri="{FF2B5EF4-FFF2-40B4-BE49-F238E27FC236}">
                  <a16:creationId xmlns:a16="http://schemas.microsoft.com/office/drawing/2014/main" id="{5879A7D6-D31B-48BD-A831-B20B3A43A027}"/>
                </a:ext>
              </a:extLst>
            </p:cNvPr>
            <p:cNvSpPr/>
            <p:nvPr/>
          </p:nvSpPr>
          <p:spPr>
            <a:xfrm>
              <a:off x="2458212" y="2529839"/>
              <a:ext cx="592455" cy="0"/>
            </a:xfrm>
            <a:custGeom>
              <a:avLst/>
              <a:gdLst/>
              <a:ahLst/>
              <a:cxnLst/>
              <a:rect l="l" t="t" r="r" b="b"/>
              <a:pathLst>
                <a:path w="592455">
                  <a:moveTo>
                    <a:pt x="0" y="0"/>
                  </a:moveTo>
                  <a:lnTo>
                    <a:pt x="59207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05" name="bg object 263">
              <a:extLst>
                <a:ext uri="{FF2B5EF4-FFF2-40B4-BE49-F238E27FC236}">
                  <a16:creationId xmlns:a16="http://schemas.microsoft.com/office/drawing/2014/main" id="{93F1D58C-4B76-4277-8985-5B58C8834E9E}"/>
                </a:ext>
              </a:extLst>
            </p:cNvPr>
            <p:cNvSpPr/>
            <p:nvPr/>
          </p:nvSpPr>
          <p:spPr>
            <a:xfrm>
              <a:off x="3067050" y="2529839"/>
              <a:ext cx="592455" cy="0"/>
            </a:xfrm>
            <a:custGeom>
              <a:avLst/>
              <a:gdLst/>
              <a:ahLst/>
              <a:cxnLst/>
              <a:rect l="l" t="t" r="r" b="b"/>
              <a:pathLst>
                <a:path w="592454">
                  <a:moveTo>
                    <a:pt x="592074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06" name="bg object 264">
              <a:extLst>
                <a:ext uri="{FF2B5EF4-FFF2-40B4-BE49-F238E27FC236}">
                  <a16:creationId xmlns:a16="http://schemas.microsoft.com/office/drawing/2014/main" id="{EE60E950-C588-441A-B081-0D4849CFF3FE}"/>
                </a:ext>
              </a:extLst>
            </p:cNvPr>
            <p:cNvSpPr/>
            <p:nvPr/>
          </p:nvSpPr>
          <p:spPr>
            <a:xfrm>
              <a:off x="2458212" y="2529839"/>
              <a:ext cx="592455" cy="1905"/>
            </a:xfrm>
            <a:custGeom>
              <a:avLst/>
              <a:gdLst/>
              <a:ahLst/>
              <a:cxnLst/>
              <a:rect l="l" t="t" r="r" b="b"/>
              <a:pathLst>
                <a:path w="592455" h="1905">
                  <a:moveTo>
                    <a:pt x="0" y="1524"/>
                  </a:moveTo>
                  <a:lnTo>
                    <a:pt x="592074" y="1524"/>
                  </a:lnTo>
                </a:path>
                <a:path w="592455" h="1905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07" name="bg object 265">
              <a:extLst>
                <a:ext uri="{FF2B5EF4-FFF2-40B4-BE49-F238E27FC236}">
                  <a16:creationId xmlns:a16="http://schemas.microsoft.com/office/drawing/2014/main" id="{385208B4-DD49-4BC2-A639-64078D365702}"/>
                </a:ext>
              </a:extLst>
            </p:cNvPr>
            <p:cNvSpPr/>
            <p:nvPr/>
          </p:nvSpPr>
          <p:spPr>
            <a:xfrm>
              <a:off x="3067050" y="2529839"/>
              <a:ext cx="592455" cy="1905"/>
            </a:xfrm>
            <a:custGeom>
              <a:avLst/>
              <a:gdLst/>
              <a:ahLst/>
              <a:cxnLst/>
              <a:rect l="l" t="t" r="r" b="b"/>
              <a:pathLst>
                <a:path w="592454" h="1905">
                  <a:moveTo>
                    <a:pt x="592074" y="1524"/>
                  </a:moveTo>
                  <a:lnTo>
                    <a:pt x="0" y="1524"/>
                  </a:lnTo>
                </a:path>
                <a:path w="592454" h="1905">
                  <a:moveTo>
                    <a:pt x="592074" y="1524"/>
                  </a:moveTo>
                  <a:lnTo>
                    <a:pt x="59207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08" name="bg object 266">
              <a:extLst>
                <a:ext uri="{FF2B5EF4-FFF2-40B4-BE49-F238E27FC236}">
                  <a16:creationId xmlns:a16="http://schemas.microsoft.com/office/drawing/2014/main" id="{B454969B-BA05-428B-A277-2EB70D1272F3}"/>
                </a:ext>
              </a:extLst>
            </p:cNvPr>
            <p:cNvSpPr/>
            <p:nvPr/>
          </p:nvSpPr>
          <p:spPr>
            <a:xfrm>
              <a:off x="3057143" y="3150108"/>
              <a:ext cx="1905" cy="14604"/>
            </a:xfrm>
            <a:custGeom>
              <a:avLst/>
              <a:gdLst/>
              <a:ahLst/>
              <a:cxnLst/>
              <a:rect l="l" t="t" r="r" b="b"/>
              <a:pathLst>
                <a:path w="1905" h="14605">
                  <a:moveTo>
                    <a:pt x="1524" y="0"/>
                  </a:moveTo>
                  <a:lnTo>
                    <a:pt x="0" y="0"/>
                  </a:lnTo>
                </a:path>
                <a:path w="1905" h="14605">
                  <a:moveTo>
                    <a:pt x="1524" y="0"/>
                  </a:moveTo>
                  <a:lnTo>
                    <a:pt x="1524" y="762"/>
                  </a:lnTo>
                  <a:lnTo>
                    <a:pt x="1524" y="4318"/>
                  </a:lnTo>
                  <a:lnTo>
                    <a:pt x="1524" y="7874"/>
                  </a:lnTo>
                  <a:lnTo>
                    <a:pt x="1524" y="11430"/>
                  </a:lnTo>
                  <a:lnTo>
                    <a:pt x="1524" y="1447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09" name="bg object 267">
              <a:extLst>
                <a:ext uri="{FF2B5EF4-FFF2-40B4-BE49-F238E27FC236}">
                  <a16:creationId xmlns:a16="http://schemas.microsoft.com/office/drawing/2014/main" id="{F175273E-2B38-4350-89BA-AF02746A1F57}"/>
                </a:ext>
              </a:extLst>
            </p:cNvPr>
            <p:cNvSpPr/>
            <p:nvPr/>
          </p:nvSpPr>
          <p:spPr>
            <a:xfrm>
              <a:off x="3057143" y="3150108"/>
              <a:ext cx="1905" cy="14604"/>
            </a:xfrm>
            <a:custGeom>
              <a:avLst/>
              <a:gdLst/>
              <a:ahLst/>
              <a:cxnLst/>
              <a:rect l="l" t="t" r="r" b="b"/>
              <a:pathLst>
                <a:path w="1905" h="14605">
                  <a:moveTo>
                    <a:pt x="0" y="0"/>
                  </a:moveTo>
                  <a:lnTo>
                    <a:pt x="0" y="762"/>
                  </a:lnTo>
                  <a:lnTo>
                    <a:pt x="381" y="4800"/>
                  </a:lnTo>
                  <a:lnTo>
                    <a:pt x="1435" y="8839"/>
                  </a:lnTo>
                  <a:lnTo>
                    <a:pt x="1524" y="12954"/>
                  </a:lnTo>
                  <a:lnTo>
                    <a:pt x="1524" y="1447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10" name="bg object 268">
              <a:extLst>
                <a:ext uri="{FF2B5EF4-FFF2-40B4-BE49-F238E27FC236}">
                  <a16:creationId xmlns:a16="http://schemas.microsoft.com/office/drawing/2014/main" id="{3EB8C401-0E47-4E51-B1CE-8795286ACDE5}"/>
                </a:ext>
              </a:extLst>
            </p:cNvPr>
            <p:cNvSpPr/>
            <p:nvPr/>
          </p:nvSpPr>
          <p:spPr>
            <a:xfrm>
              <a:off x="2137409" y="3099053"/>
              <a:ext cx="98425" cy="11430"/>
            </a:xfrm>
            <a:custGeom>
              <a:avLst/>
              <a:gdLst/>
              <a:ahLst/>
              <a:cxnLst/>
              <a:rect l="l" t="t" r="r" b="b"/>
              <a:pathLst>
                <a:path w="98425" h="11430">
                  <a:moveTo>
                    <a:pt x="0" y="0"/>
                  </a:moveTo>
                  <a:lnTo>
                    <a:pt x="98298" y="11429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11" name="bg object 269">
              <a:extLst>
                <a:ext uri="{FF2B5EF4-FFF2-40B4-BE49-F238E27FC236}">
                  <a16:creationId xmlns:a16="http://schemas.microsoft.com/office/drawing/2014/main" id="{FFA50588-147D-49A1-98A5-82F3CF984143}"/>
                </a:ext>
              </a:extLst>
            </p:cNvPr>
            <p:cNvSpPr/>
            <p:nvPr/>
          </p:nvSpPr>
          <p:spPr>
            <a:xfrm>
              <a:off x="2241803" y="3111245"/>
              <a:ext cx="105410" cy="12700"/>
            </a:xfrm>
            <a:custGeom>
              <a:avLst/>
              <a:gdLst/>
              <a:ahLst/>
              <a:cxnLst/>
              <a:rect l="l" t="t" r="r" b="b"/>
              <a:pathLst>
                <a:path w="105410" h="12700">
                  <a:moveTo>
                    <a:pt x="0" y="0"/>
                  </a:moveTo>
                  <a:lnTo>
                    <a:pt x="105155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12" name="bg object 270">
              <a:extLst>
                <a:ext uri="{FF2B5EF4-FFF2-40B4-BE49-F238E27FC236}">
                  <a16:creationId xmlns:a16="http://schemas.microsoft.com/office/drawing/2014/main" id="{34ADB739-A30F-4C90-BD57-54720EDB00C0}"/>
                </a:ext>
              </a:extLst>
            </p:cNvPr>
            <p:cNvSpPr/>
            <p:nvPr/>
          </p:nvSpPr>
          <p:spPr>
            <a:xfrm>
              <a:off x="2352293" y="3124199"/>
              <a:ext cx="13970" cy="1905"/>
            </a:xfrm>
            <a:custGeom>
              <a:avLst/>
              <a:gdLst/>
              <a:ahLst/>
              <a:cxnLst/>
              <a:rect l="l" t="t" r="r" b="b"/>
              <a:pathLst>
                <a:path w="13969" h="1905">
                  <a:moveTo>
                    <a:pt x="0" y="0"/>
                  </a:moveTo>
                  <a:lnTo>
                    <a:pt x="13716" y="152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13" name="bg object 271">
              <a:extLst>
                <a:ext uri="{FF2B5EF4-FFF2-40B4-BE49-F238E27FC236}">
                  <a16:creationId xmlns:a16="http://schemas.microsoft.com/office/drawing/2014/main" id="{8580CD2F-3C64-4080-BA2B-4428CEBC59B8}"/>
                </a:ext>
              </a:extLst>
            </p:cNvPr>
            <p:cNvSpPr/>
            <p:nvPr/>
          </p:nvSpPr>
          <p:spPr>
            <a:xfrm>
              <a:off x="2742438" y="3169920"/>
              <a:ext cx="230504" cy="26670"/>
            </a:xfrm>
            <a:custGeom>
              <a:avLst/>
              <a:gdLst/>
              <a:ahLst/>
              <a:cxnLst/>
              <a:rect l="l" t="t" r="r" b="b"/>
              <a:pathLst>
                <a:path w="230505" h="26669">
                  <a:moveTo>
                    <a:pt x="0" y="0"/>
                  </a:moveTo>
                  <a:lnTo>
                    <a:pt x="230124" y="2666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14" name="bg object 272">
              <a:extLst>
                <a:ext uri="{FF2B5EF4-FFF2-40B4-BE49-F238E27FC236}">
                  <a16:creationId xmlns:a16="http://schemas.microsoft.com/office/drawing/2014/main" id="{6104B4A1-B095-4DD0-B5B4-F5C3116F4644}"/>
                </a:ext>
              </a:extLst>
            </p:cNvPr>
            <p:cNvSpPr/>
            <p:nvPr/>
          </p:nvSpPr>
          <p:spPr>
            <a:xfrm>
              <a:off x="2136648" y="3049523"/>
              <a:ext cx="5715" cy="49530"/>
            </a:xfrm>
            <a:custGeom>
              <a:avLst/>
              <a:gdLst/>
              <a:ahLst/>
              <a:cxnLst/>
              <a:rect l="l" t="t" r="r" b="b"/>
              <a:pathLst>
                <a:path w="5714" h="49530">
                  <a:moveTo>
                    <a:pt x="0" y="49529"/>
                  </a:moveTo>
                  <a:lnTo>
                    <a:pt x="2285" y="34289"/>
                  </a:lnTo>
                  <a:lnTo>
                    <a:pt x="2285" y="32003"/>
                  </a:lnTo>
                  <a:lnTo>
                    <a:pt x="2438" y="26631"/>
                  </a:lnTo>
                  <a:lnTo>
                    <a:pt x="3416" y="21335"/>
                  </a:lnTo>
                  <a:lnTo>
                    <a:pt x="3809" y="16001"/>
                  </a:lnTo>
                  <a:lnTo>
                    <a:pt x="3809" y="12953"/>
                  </a:lnTo>
                  <a:lnTo>
                    <a:pt x="4571" y="11429"/>
                  </a:lnTo>
                  <a:lnTo>
                    <a:pt x="4571" y="5333"/>
                  </a:lnTo>
                  <a:lnTo>
                    <a:pt x="5333" y="4571"/>
                  </a:lnTo>
                  <a:lnTo>
                    <a:pt x="5333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15" name="bg object 273">
              <a:extLst>
                <a:ext uri="{FF2B5EF4-FFF2-40B4-BE49-F238E27FC236}">
                  <a16:creationId xmlns:a16="http://schemas.microsoft.com/office/drawing/2014/main" id="{C9CA8C6A-0C05-47D9-BC24-D09C1BA7C5E5}"/>
                </a:ext>
              </a:extLst>
            </p:cNvPr>
            <p:cNvSpPr/>
            <p:nvPr/>
          </p:nvSpPr>
          <p:spPr>
            <a:xfrm>
              <a:off x="3058668" y="316534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16" name="bg object 274">
              <a:extLst>
                <a:ext uri="{FF2B5EF4-FFF2-40B4-BE49-F238E27FC236}">
                  <a16:creationId xmlns:a16="http://schemas.microsoft.com/office/drawing/2014/main" id="{0FF70FA2-DD40-45AB-B840-F6A0E04B0F7E}"/>
                </a:ext>
              </a:extLst>
            </p:cNvPr>
            <p:cNvSpPr/>
            <p:nvPr/>
          </p:nvSpPr>
          <p:spPr>
            <a:xfrm>
              <a:off x="3058668" y="3146297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69" h="3810">
                  <a:moveTo>
                    <a:pt x="0" y="0"/>
                  </a:moveTo>
                  <a:lnTo>
                    <a:pt x="0" y="3810"/>
                  </a:lnTo>
                </a:path>
                <a:path w="1269" h="3810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17" name="bg object 275">
              <a:extLst>
                <a:ext uri="{FF2B5EF4-FFF2-40B4-BE49-F238E27FC236}">
                  <a16:creationId xmlns:a16="http://schemas.microsoft.com/office/drawing/2014/main" id="{02AACE17-7721-4B68-A90F-064367CB0399}"/>
                </a:ext>
              </a:extLst>
            </p:cNvPr>
            <p:cNvSpPr/>
            <p:nvPr/>
          </p:nvSpPr>
          <p:spPr>
            <a:xfrm>
              <a:off x="1056131" y="2974847"/>
              <a:ext cx="1057910" cy="113664"/>
            </a:xfrm>
            <a:custGeom>
              <a:avLst/>
              <a:gdLst/>
              <a:ahLst/>
              <a:cxnLst/>
              <a:rect l="l" t="t" r="r" b="b"/>
              <a:pathLst>
                <a:path w="1057910" h="113664">
                  <a:moveTo>
                    <a:pt x="0" y="0"/>
                  </a:moveTo>
                  <a:lnTo>
                    <a:pt x="222504" y="23621"/>
                  </a:lnTo>
                  <a:lnTo>
                    <a:pt x="480822" y="51815"/>
                  </a:lnTo>
                  <a:lnTo>
                    <a:pt x="739140" y="79247"/>
                  </a:lnTo>
                  <a:lnTo>
                    <a:pt x="1057656" y="11353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18" name="bg object 276">
              <a:extLst>
                <a:ext uri="{FF2B5EF4-FFF2-40B4-BE49-F238E27FC236}">
                  <a16:creationId xmlns:a16="http://schemas.microsoft.com/office/drawing/2014/main" id="{E5A9877D-CED8-49A8-97FD-0A3AFF3A6623}"/>
                </a:ext>
              </a:extLst>
            </p:cNvPr>
            <p:cNvSpPr/>
            <p:nvPr/>
          </p:nvSpPr>
          <p:spPr>
            <a:xfrm>
              <a:off x="1056131" y="2974847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5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19" name="bg object 277">
              <a:extLst>
                <a:ext uri="{FF2B5EF4-FFF2-40B4-BE49-F238E27FC236}">
                  <a16:creationId xmlns:a16="http://schemas.microsoft.com/office/drawing/2014/main" id="{128D19D1-A059-4F41-9F54-386553276D14}"/>
                </a:ext>
              </a:extLst>
            </p:cNvPr>
            <p:cNvSpPr/>
            <p:nvPr/>
          </p:nvSpPr>
          <p:spPr>
            <a:xfrm>
              <a:off x="760476" y="2942844"/>
              <a:ext cx="295910" cy="33655"/>
            </a:xfrm>
            <a:custGeom>
              <a:avLst/>
              <a:gdLst/>
              <a:ahLst/>
              <a:cxnLst/>
              <a:rect l="l" t="t" r="r" b="b"/>
              <a:pathLst>
                <a:path w="295909" h="33655">
                  <a:moveTo>
                    <a:pt x="0" y="0"/>
                  </a:moveTo>
                  <a:lnTo>
                    <a:pt x="295656" y="335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20" name="bg object 278">
              <a:extLst>
                <a:ext uri="{FF2B5EF4-FFF2-40B4-BE49-F238E27FC236}">
                  <a16:creationId xmlns:a16="http://schemas.microsoft.com/office/drawing/2014/main" id="{1D175E39-BB06-4EE8-B5AE-82BB7E93F075}"/>
                </a:ext>
              </a:extLst>
            </p:cNvPr>
            <p:cNvSpPr/>
            <p:nvPr/>
          </p:nvSpPr>
          <p:spPr>
            <a:xfrm>
              <a:off x="763524" y="2912364"/>
              <a:ext cx="1378585" cy="137160"/>
            </a:xfrm>
            <a:custGeom>
              <a:avLst/>
              <a:gdLst/>
              <a:ahLst/>
              <a:cxnLst/>
              <a:rect l="l" t="t" r="r" b="b"/>
              <a:pathLst>
                <a:path w="1378585" h="137160">
                  <a:moveTo>
                    <a:pt x="1378458" y="13716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21" name="bg object 279">
              <a:extLst>
                <a:ext uri="{FF2B5EF4-FFF2-40B4-BE49-F238E27FC236}">
                  <a16:creationId xmlns:a16="http://schemas.microsoft.com/office/drawing/2014/main" id="{C39A77ED-5D33-4AF7-95FA-E4387B595308}"/>
                </a:ext>
              </a:extLst>
            </p:cNvPr>
            <p:cNvSpPr/>
            <p:nvPr/>
          </p:nvSpPr>
          <p:spPr>
            <a:xfrm>
              <a:off x="2113026" y="3096005"/>
              <a:ext cx="24130" cy="3175"/>
            </a:xfrm>
            <a:custGeom>
              <a:avLst/>
              <a:gdLst/>
              <a:ahLst/>
              <a:cxnLst/>
              <a:rect l="l" t="t" r="r" b="b"/>
              <a:pathLst>
                <a:path w="24130" h="3175">
                  <a:moveTo>
                    <a:pt x="0" y="0"/>
                  </a:moveTo>
                  <a:lnTo>
                    <a:pt x="23622" y="3047"/>
                  </a:lnTo>
                </a:path>
                <a:path w="24130" h="3175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22" name="bg object 280">
              <a:extLst>
                <a:ext uri="{FF2B5EF4-FFF2-40B4-BE49-F238E27FC236}">
                  <a16:creationId xmlns:a16="http://schemas.microsoft.com/office/drawing/2014/main" id="{69E523A2-01D8-4DC9-9848-D62E7E546C2E}"/>
                </a:ext>
              </a:extLst>
            </p:cNvPr>
            <p:cNvSpPr/>
            <p:nvPr/>
          </p:nvSpPr>
          <p:spPr>
            <a:xfrm>
              <a:off x="2113026" y="3088386"/>
              <a:ext cx="1270" cy="7620"/>
            </a:xfrm>
            <a:custGeom>
              <a:avLst/>
              <a:gdLst/>
              <a:ahLst/>
              <a:cxnLst/>
              <a:rect l="l" t="t" r="r" b="b"/>
              <a:pathLst>
                <a:path w="1269" h="7619">
                  <a:moveTo>
                    <a:pt x="762" y="0"/>
                  </a:moveTo>
                  <a:lnTo>
                    <a:pt x="0" y="762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23" name="bg object 281">
              <a:extLst>
                <a:ext uri="{FF2B5EF4-FFF2-40B4-BE49-F238E27FC236}">
                  <a16:creationId xmlns:a16="http://schemas.microsoft.com/office/drawing/2014/main" id="{F07B8C62-7C34-47A9-8100-0A230A7C9007}"/>
                </a:ext>
              </a:extLst>
            </p:cNvPr>
            <p:cNvSpPr/>
            <p:nvPr/>
          </p:nvSpPr>
          <p:spPr>
            <a:xfrm>
              <a:off x="760476" y="2912364"/>
              <a:ext cx="3175" cy="30480"/>
            </a:xfrm>
            <a:custGeom>
              <a:avLst/>
              <a:gdLst/>
              <a:ahLst/>
              <a:cxnLst/>
              <a:rect l="l" t="t" r="r" b="b"/>
              <a:pathLst>
                <a:path w="3175" h="30480">
                  <a:moveTo>
                    <a:pt x="0" y="30479"/>
                  </a:moveTo>
                  <a:lnTo>
                    <a:pt x="761" y="23621"/>
                  </a:lnTo>
                  <a:lnTo>
                    <a:pt x="1523" y="17525"/>
                  </a:lnTo>
                  <a:lnTo>
                    <a:pt x="1523" y="14477"/>
                  </a:lnTo>
                  <a:lnTo>
                    <a:pt x="2285" y="11429"/>
                  </a:lnTo>
                  <a:lnTo>
                    <a:pt x="2285" y="6857"/>
                  </a:lnTo>
                  <a:lnTo>
                    <a:pt x="3047" y="5333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24" name="bg object 282">
              <a:extLst>
                <a:ext uri="{FF2B5EF4-FFF2-40B4-BE49-F238E27FC236}">
                  <a16:creationId xmlns:a16="http://schemas.microsoft.com/office/drawing/2014/main" id="{9AA6E98D-B7CA-459C-BC6D-B5E5EB22BF6D}"/>
                </a:ext>
              </a:extLst>
            </p:cNvPr>
            <p:cNvSpPr/>
            <p:nvPr/>
          </p:nvSpPr>
          <p:spPr>
            <a:xfrm>
              <a:off x="2004059" y="3018281"/>
              <a:ext cx="137160" cy="12700"/>
            </a:xfrm>
            <a:custGeom>
              <a:avLst/>
              <a:gdLst/>
              <a:ahLst/>
              <a:cxnLst/>
              <a:rect l="l" t="t" r="r" b="b"/>
              <a:pathLst>
                <a:path w="137160" h="12700">
                  <a:moveTo>
                    <a:pt x="0" y="0"/>
                  </a:moveTo>
                  <a:lnTo>
                    <a:pt x="125730" y="12191"/>
                  </a:lnTo>
                  <a:lnTo>
                    <a:pt x="137160" y="1142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25" name="bg object 283">
              <a:extLst>
                <a:ext uri="{FF2B5EF4-FFF2-40B4-BE49-F238E27FC236}">
                  <a16:creationId xmlns:a16="http://schemas.microsoft.com/office/drawing/2014/main" id="{31991013-5721-42C3-98BE-0885F39885D2}"/>
                </a:ext>
              </a:extLst>
            </p:cNvPr>
            <p:cNvSpPr/>
            <p:nvPr/>
          </p:nvSpPr>
          <p:spPr>
            <a:xfrm>
              <a:off x="2141981" y="3028950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26" name="bg object 284">
              <a:extLst>
                <a:ext uri="{FF2B5EF4-FFF2-40B4-BE49-F238E27FC236}">
                  <a16:creationId xmlns:a16="http://schemas.microsoft.com/office/drawing/2014/main" id="{86D7C22F-9F6C-4D6A-9958-EFE61610B97C}"/>
                </a:ext>
              </a:extLst>
            </p:cNvPr>
            <p:cNvSpPr/>
            <p:nvPr/>
          </p:nvSpPr>
          <p:spPr>
            <a:xfrm>
              <a:off x="1992629" y="3014471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27" name="bg object 285">
              <a:extLst>
                <a:ext uri="{FF2B5EF4-FFF2-40B4-BE49-F238E27FC236}">
                  <a16:creationId xmlns:a16="http://schemas.microsoft.com/office/drawing/2014/main" id="{F9DFEB03-345B-4796-A2A5-8489FACCA879}"/>
                </a:ext>
              </a:extLst>
            </p:cNvPr>
            <p:cNvSpPr/>
            <p:nvPr/>
          </p:nvSpPr>
          <p:spPr>
            <a:xfrm>
              <a:off x="1991868" y="3015995"/>
              <a:ext cx="12700" cy="2540"/>
            </a:xfrm>
            <a:custGeom>
              <a:avLst/>
              <a:gdLst/>
              <a:ahLst/>
              <a:cxnLst/>
              <a:rect l="l" t="t" r="r" b="b"/>
              <a:pathLst>
                <a:path w="12700" h="2539">
                  <a:moveTo>
                    <a:pt x="0" y="0"/>
                  </a:moveTo>
                  <a:lnTo>
                    <a:pt x="12192" y="228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28" name="bg object 286">
              <a:extLst>
                <a:ext uri="{FF2B5EF4-FFF2-40B4-BE49-F238E27FC236}">
                  <a16:creationId xmlns:a16="http://schemas.microsoft.com/office/drawing/2014/main" id="{66582660-79E1-4E26-B079-6F0B0753B8E0}"/>
                </a:ext>
              </a:extLst>
            </p:cNvPr>
            <p:cNvSpPr/>
            <p:nvPr/>
          </p:nvSpPr>
          <p:spPr>
            <a:xfrm>
              <a:off x="1852422" y="3003042"/>
              <a:ext cx="137160" cy="12700"/>
            </a:xfrm>
            <a:custGeom>
              <a:avLst/>
              <a:gdLst/>
              <a:ahLst/>
              <a:cxnLst/>
              <a:rect l="l" t="t" r="r" b="b"/>
              <a:pathLst>
                <a:path w="137160" h="12700">
                  <a:moveTo>
                    <a:pt x="0" y="0"/>
                  </a:moveTo>
                  <a:lnTo>
                    <a:pt x="124968" y="12191"/>
                  </a:lnTo>
                  <a:lnTo>
                    <a:pt x="137160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29" name="bg object 287">
              <a:extLst>
                <a:ext uri="{FF2B5EF4-FFF2-40B4-BE49-F238E27FC236}">
                  <a16:creationId xmlns:a16="http://schemas.microsoft.com/office/drawing/2014/main" id="{69D9027C-319A-451D-A4FA-491E7DAA5599}"/>
                </a:ext>
              </a:extLst>
            </p:cNvPr>
            <p:cNvSpPr/>
            <p:nvPr/>
          </p:nvSpPr>
          <p:spPr>
            <a:xfrm>
              <a:off x="1840229" y="2999994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30" name="bg object 288">
              <a:extLst>
                <a:ext uri="{FF2B5EF4-FFF2-40B4-BE49-F238E27FC236}">
                  <a16:creationId xmlns:a16="http://schemas.microsoft.com/office/drawing/2014/main" id="{6811A1C3-F005-43B5-BE80-9001C72E2D04}"/>
                </a:ext>
              </a:extLst>
            </p:cNvPr>
            <p:cNvSpPr/>
            <p:nvPr/>
          </p:nvSpPr>
          <p:spPr>
            <a:xfrm>
              <a:off x="1840229" y="3001518"/>
              <a:ext cx="12700" cy="1905"/>
            </a:xfrm>
            <a:custGeom>
              <a:avLst/>
              <a:gdLst/>
              <a:ahLst/>
              <a:cxnLst/>
              <a:rect l="l" t="t" r="r" b="b"/>
              <a:pathLst>
                <a:path w="12700" h="1905">
                  <a:moveTo>
                    <a:pt x="0" y="0"/>
                  </a:moveTo>
                  <a:lnTo>
                    <a:pt x="12192" y="152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31" name="bg object 289">
              <a:extLst>
                <a:ext uri="{FF2B5EF4-FFF2-40B4-BE49-F238E27FC236}">
                  <a16:creationId xmlns:a16="http://schemas.microsoft.com/office/drawing/2014/main" id="{E72ED3F2-C4A0-42B9-9B95-5261D6CB6EF9}"/>
                </a:ext>
              </a:extLst>
            </p:cNvPr>
            <p:cNvSpPr/>
            <p:nvPr/>
          </p:nvSpPr>
          <p:spPr>
            <a:xfrm>
              <a:off x="1700784" y="2988564"/>
              <a:ext cx="137160" cy="12700"/>
            </a:xfrm>
            <a:custGeom>
              <a:avLst/>
              <a:gdLst/>
              <a:ahLst/>
              <a:cxnLst/>
              <a:rect l="l" t="t" r="r" b="b"/>
              <a:pathLst>
                <a:path w="137160" h="12700">
                  <a:moveTo>
                    <a:pt x="0" y="0"/>
                  </a:moveTo>
                  <a:lnTo>
                    <a:pt x="60198" y="6095"/>
                  </a:lnTo>
                  <a:lnTo>
                    <a:pt x="124968" y="12191"/>
                  </a:lnTo>
                  <a:lnTo>
                    <a:pt x="137160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32" name="bg object 290">
              <a:extLst>
                <a:ext uri="{FF2B5EF4-FFF2-40B4-BE49-F238E27FC236}">
                  <a16:creationId xmlns:a16="http://schemas.microsoft.com/office/drawing/2014/main" id="{0F085AAA-6438-45DD-9738-88CB74D4A686}"/>
                </a:ext>
              </a:extLst>
            </p:cNvPr>
            <p:cNvSpPr/>
            <p:nvPr/>
          </p:nvSpPr>
          <p:spPr>
            <a:xfrm>
              <a:off x="1688592" y="2986277"/>
              <a:ext cx="12700" cy="2540"/>
            </a:xfrm>
            <a:custGeom>
              <a:avLst/>
              <a:gdLst/>
              <a:ahLst/>
              <a:cxnLst/>
              <a:rect l="l" t="t" r="r" b="b"/>
              <a:pathLst>
                <a:path w="12700" h="2539">
                  <a:moveTo>
                    <a:pt x="0" y="0"/>
                  </a:moveTo>
                  <a:lnTo>
                    <a:pt x="12192" y="228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33" name="bg object 291">
              <a:extLst>
                <a:ext uri="{FF2B5EF4-FFF2-40B4-BE49-F238E27FC236}">
                  <a16:creationId xmlns:a16="http://schemas.microsoft.com/office/drawing/2014/main" id="{0968C86A-EA74-43B0-A7D0-C9E60A7B1708}"/>
                </a:ext>
              </a:extLst>
            </p:cNvPr>
            <p:cNvSpPr/>
            <p:nvPr/>
          </p:nvSpPr>
          <p:spPr>
            <a:xfrm>
              <a:off x="1549145" y="2974085"/>
              <a:ext cx="137160" cy="12700"/>
            </a:xfrm>
            <a:custGeom>
              <a:avLst/>
              <a:gdLst/>
              <a:ahLst/>
              <a:cxnLst/>
              <a:rect l="l" t="t" r="r" b="b"/>
              <a:pathLst>
                <a:path w="137160" h="12700">
                  <a:moveTo>
                    <a:pt x="0" y="0"/>
                  </a:moveTo>
                  <a:lnTo>
                    <a:pt x="124968" y="12191"/>
                  </a:lnTo>
                  <a:lnTo>
                    <a:pt x="137160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34" name="bg object 292">
              <a:extLst>
                <a:ext uri="{FF2B5EF4-FFF2-40B4-BE49-F238E27FC236}">
                  <a16:creationId xmlns:a16="http://schemas.microsoft.com/office/drawing/2014/main" id="{61629C61-8436-41A0-BBCC-8DB42E2A5AC6}"/>
                </a:ext>
              </a:extLst>
            </p:cNvPr>
            <p:cNvSpPr/>
            <p:nvPr/>
          </p:nvSpPr>
          <p:spPr>
            <a:xfrm>
              <a:off x="1686306" y="2985515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35" name="bg object 293">
              <a:extLst>
                <a:ext uri="{FF2B5EF4-FFF2-40B4-BE49-F238E27FC236}">
                  <a16:creationId xmlns:a16="http://schemas.microsoft.com/office/drawing/2014/main" id="{B9530334-2C97-4BB4-9F0C-8D9B85C4C5B2}"/>
                </a:ext>
              </a:extLst>
            </p:cNvPr>
            <p:cNvSpPr/>
            <p:nvPr/>
          </p:nvSpPr>
          <p:spPr>
            <a:xfrm>
              <a:off x="1536954" y="2971800"/>
              <a:ext cx="12700" cy="2540"/>
            </a:xfrm>
            <a:custGeom>
              <a:avLst/>
              <a:gdLst/>
              <a:ahLst/>
              <a:cxnLst/>
              <a:rect l="l" t="t" r="r" b="b"/>
              <a:pathLst>
                <a:path w="12700" h="2539">
                  <a:moveTo>
                    <a:pt x="0" y="0"/>
                  </a:moveTo>
                  <a:lnTo>
                    <a:pt x="12192" y="228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36" name="bg object 294">
              <a:extLst>
                <a:ext uri="{FF2B5EF4-FFF2-40B4-BE49-F238E27FC236}">
                  <a16:creationId xmlns:a16="http://schemas.microsoft.com/office/drawing/2014/main" id="{02116E6E-3F13-493E-9C2D-DEFCFB273A60}"/>
                </a:ext>
              </a:extLst>
            </p:cNvPr>
            <p:cNvSpPr/>
            <p:nvPr/>
          </p:nvSpPr>
          <p:spPr>
            <a:xfrm>
              <a:off x="1397508" y="2959607"/>
              <a:ext cx="137160" cy="12700"/>
            </a:xfrm>
            <a:custGeom>
              <a:avLst/>
              <a:gdLst/>
              <a:ahLst/>
              <a:cxnLst/>
              <a:rect l="l" t="t" r="r" b="b"/>
              <a:pathLst>
                <a:path w="137159" h="12700">
                  <a:moveTo>
                    <a:pt x="0" y="0"/>
                  </a:moveTo>
                  <a:lnTo>
                    <a:pt x="60198" y="5333"/>
                  </a:lnTo>
                  <a:lnTo>
                    <a:pt x="124968" y="12191"/>
                  </a:lnTo>
                  <a:lnTo>
                    <a:pt x="137160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37" name="bg object 295">
              <a:extLst>
                <a:ext uri="{FF2B5EF4-FFF2-40B4-BE49-F238E27FC236}">
                  <a16:creationId xmlns:a16="http://schemas.microsoft.com/office/drawing/2014/main" id="{407955D2-3D2E-47E2-AE5F-76CE51025D4F}"/>
                </a:ext>
              </a:extLst>
            </p:cNvPr>
            <p:cNvSpPr/>
            <p:nvPr/>
          </p:nvSpPr>
          <p:spPr>
            <a:xfrm>
              <a:off x="1534668" y="297103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38" name="bg object 296">
              <a:extLst>
                <a:ext uri="{FF2B5EF4-FFF2-40B4-BE49-F238E27FC236}">
                  <a16:creationId xmlns:a16="http://schemas.microsoft.com/office/drawing/2014/main" id="{A5065C3D-8B57-4AD6-945F-BE04A7C2D7BD}"/>
                </a:ext>
              </a:extLst>
            </p:cNvPr>
            <p:cNvSpPr/>
            <p:nvPr/>
          </p:nvSpPr>
          <p:spPr>
            <a:xfrm>
              <a:off x="1385316" y="2957322"/>
              <a:ext cx="12700" cy="2540"/>
            </a:xfrm>
            <a:custGeom>
              <a:avLst/>
              <a:gdLst/>
              <a:ahLst/>
              <a:cxnLst/>
              <a:rect l="l" t="t" r="r" b="b"/>
              <a:pathLst>
                <a:path w="12700" h="2539">
                  <a:moveTo>
                    <a:pt x="0" y="0"/>
                  </a:moveTo>
                  <a:lnTo>
                    <a:pt x="12192" y="228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39" name="bg object 297">
              <a:extLst>
                <a:ext uri="{FF2B5EF4-FFF2-40B4-BE49-F238E27FC236}">
                  <a16:creationId xmlns:a16="http://schemas.microsoft.com/office/drawing/2014/main" id="{C89549F2-CF68-421D-9D84-30DA7186A7A4}"/>
                </a:ext>
              </a:extLst>
            </p:cNvPr>
            <p:cNvSpPr/>
            <p:nvPr/>
          </p:nvSpPr>
          <p:spPr>
            <a:xfrm>
              <a:off x="1245870" y="2945130"/>
              <a:ext cx="137160" cy="12700"/>
            </a:xfrm>
            <a:custGeom>
              <a:avLst/>
              <a:gdLst/>
              <a:ahLst/>
              <a:cxnLst/>
              <a:rect l="l" t="t" r="r" b="b"/>
              <a:pathLst>
                <a:path w="137159" h="12700">
                  <a:moveTo>
                    <a:pt x="0" y="0"/>
                  </a:moveTo>
                  <a:lnTo>
                    <a:pt x="124968" y="11429"/>
                  </a:lnTo>
                  <a:lnTo>
                    <a:pt x="137160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40" name="bg object 298">
              <a:extLst>
                <a:ext uri="{FF2B5EF4-FFF2-40B4-BE49-F238E27FC236}">
                  <a16:creationId xmlns:a16="http://schemas.microsoft.com/office/drawing/2014/main" id="{77FA7570-888A-4DDA-B3C9-F709B7534930}"/>
                </a:ext>
              </a:extLst>
            </p:cNvPr>
            <p:cNvSpPr/>
            <p:nvPr/>
          </p:nvSpPr>
          <p:spPr>
            <a:xfrm>
              <a:off x="1233677" y="2942844"/>
              <a:ext cx="12700" cy="2540"/>
            </a:xfrm>
            <a:custGeom>
              <a:avLst/>
              <a:gdLst/>
              <a:ahLst/>
              <a:cxnLst/>
              <a:rect l="l" t="t" r="r" b="b"/>
              <a:pathLst>
                <a:path w="12700" h="2539">
                  <a:moveTo>
                    <a:pt x="0" y="0"/>
                  </a:moveTo>
                  <a:lnTo>
                    <a:pt x="12192" y="228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41" name="bg object 299">
              <a:extLst>
                <a:ext uri="{FF2B5EF4-FFF2-40B4-BE49-F238E27FC236}">
                  <a16:creationId xmlns:a16="http://schemas.microsoft.com/office/drawing/2014/main" id="{25670C91-62C7-453B-B929-4802F5465C1B}"/>
                </a:ext>
              </a:extLst>
            </p:cNvPr>
            <p:cNvSpPr/>
            <p:nvPr/>
          </p:nvSpPr>
          <p:spPr>
            <a:xfrm>
              <a:off x="1093470" y="2930651"/>
              <a:ext cx="138430" cy="12700"/>
            </a:xfrm>
            <a:custGeom>
              <a:avLst/>
              <a:gdLst/>
              <a:ahLst/>
              <a:cxnLst/>
              <a:rect l="l" t="t" r="r" b="b"/>
              <a:pathLst>
                <a:path w="138430" h="12700">
                  <a:moveTo>
                    <a:pt x="0" y="0"/>
                  </a:moveTo>
                  <a:lnTo>
                    <a:pt x="61722" y="5333"/>
                  </a:lnTo>
                  <a:lnTo>
                    <a:pt x="125730" y="11429"/>
                  </a:lnTo>
                  <a:lnTo>
                    <a:pt x="13792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42" name="bg object 300">
              <a:extLst>
                <a:ext uri="{FF2B5EF4-FFF2-40B4-BE49-F238E27FC236}">
                  <a16:creationId xmlns:a16="http://schemas.microsoft.com/office/drawing/2014/main" id="{4271EB57-70AC-4433-96C0-C2A3C171F020}"/>
                </a:ext>
              </a:extLst>
            </p:cNvPr>
            <p:cNvSpPr/>
            <p:nvPr/>
          </p:nvSpPr>
          <p:spPr>
            <a:xfrm>
              <a:off x="1082040" y="2928365"/>
              <a:ext cx="11430" cy="2540"/>
            </a:xfrm>
            <a:custGeom>
              <a:avLst/>
              <a:gdLst/>
              <a:ahLst/>
              <a:cxnLst/>
              <a:rect l="l" t="t" r="r" b="b"/>
              <a:pathLst>
                <a:path w="11430" h="2539">
                  <a:moveTo>
                    <a:pt x="0" y="0"/>
                  </a:moveTo>
                  <a:lnTo>
                    <a:pt x="11430" y="228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43" name="bg object 301">
              <a:extLst>
                <a:ext uri="{FF2B5EF4-FFF2-40B4-BE49-F238E27FC236}">
                  <a16:creationId xmlns:a16="http://schemas.microsoft.com/office/drawing/2014/main" id="{D7A5C5FE-5E2F-4FF1-A770-BD1B28EA7A6B}"/>
                </a:ext>
              </a:extLst>
            </p:cNvPr>
            <p:cNvSpPr/>
            <p:nvPr/>
          </p:nvSpPr>
          <p:spPr>
            <a:xfrm>
              <a:off x="941832" y="2915411"/>
              <a:ext cx="138430" cy="13335"/>
            </a:xfrm>
            <a:custGeom>
              <a:avLst/>
              <a:gdLst/>
              <a:ahLst/>
              <a:cxnLst/>
              <a:rect l="l" t="t" r="r" b="b"/>
              <a:pathLst>
                <a:path w="138430" h="13335">
                  <a:moveTo>
                    <a:pt x="0" y="0"/>
                  </a:moveTo>
                  <a:lnTo>
                    <a:pt x="125730" y="12191"/>
                  </a:lnTo>
                  <a:lnTo>
                    <a:pt x="137922" y="1295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44" name="bg object 302">
              <a:extLst>
                <a:ext uri="{FF2B5EF4-FFF2-40B4-BE49-F238E27FC236}">
                  <a16:creationId xmlns:a16="http://schemas.microsoft.com/office/drawing/2014/main" id="{C9963E82-7EAB-4B6B-805F-7DC73BB9138E}"/>
                </a:ext>
              </a:extLst>
            </p:cNvPr>
            <p:cNvSpPr/>
            <p:nvPr/>
          </p:nvSpPr>
          <p:spPr>
            <a:xfrm>
              <a:off x="930402" y="2913888"/>
              <a:ext cx="11430" cy="1905"/>
            </a:xfrm>
            <a:custGeom>
              <a:avLst/>
              <a:gdLst/>
              <a:ahLst/>
              <a:cxnLst/>
              <a:rect l="l" t="t" r="r" b="b"/>
              <a:pathLst>
                <a:path w="11430" h="1905">
                  <a:moveTo>
                    <a:pt x="0" y="0"/>
                  </a:moveTo>
                  <a:lnTo>
                    <a:pt x="11430" y="152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45" name="bg object 303">
              <a:extLst>
                <a:ext uri="{FF2B5EF4-FFF2-40B4-BE49-F238E27FC236}">
                  <a16:creationId xmlns:a16="http://schemas.microsoft.com/office/drawing/2014/main" id="{370666D8-0E91-4938-90FD-71220BBDA357}"/>
                </a:ext>
              </a:extLst>
            </p:cNvPr>
            <p:cNvSpPr/>
            <p:nvPr/>
          </p:nvSpPr>
          <p:spPr>
            <a:xfrm>
              <a:off x="790194" y="2900933"/>
              <a:ext cx="138430" cy="13335"/>
            </a:xfrm>
            <a:custGeom>
              <a:avLst/>
              <a:gdLst/>
              <a:ahLst/>
              <a:cxnLst/>
              <a:rect l="l" t="t" r="r" b="b"/>
              <a:pathLst>
                <a:path w="138430" h="13335">
                  <a:moveTo>
                    <a:pt x="0" y="0"/>
                  </a:moveTo>
                  <a:lnTo>
                    <a:pt x="67056" y="6857"/>
                  </a:lnTo>
                  <a:lnTo>
                    <a:pt x="125730" y="12191"/>
                  </a:lnTo>
                  <a:lnTo>
                    <a:pt x="137922" y="1295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46" name="bg object 304">
              <a:extLst>
                <a:ext uri="{FF2B5EF4-FFF2-40B4-BE49-F238E27FC236}">
                  <a16:creationId xmlns:a16="http://schemas.microsoft.com/office/drawing/2014/main" id="{9BAAE035-BBCF-4AC4-81A9-BFFF08F75EA9}"/>
                </a:ext>
              </a:extLst>
            </p:cNvPr>
            <p:cNvSpPr/>
            <p:nvPr/>
          </p:nvSpPr>
          <p:spPr>
            <a:xfrm>
              <a:off x="778764" y="2899410"/>
              <a:ext cx="11430" cy="1905"/>
            </a:xfrm>
            <a:custGeom>
              <a:avLst/>
              <a:gdLst/>
              <a:ahLst/>
              <a:cxnLst/>
              <a:rect l="l" t="t" r="r" b="b"/>
              <a:pathLst>
                <a:path w="11429" h="1905">
                  <a:moveTo>
                    <a:pt x="0" y="0"/>
                  </a:moveTo>
                  <a:lnTo>
                    <a:pt x="0" y="0"/>
                  </a:lnTo>
                  <a:lnTo>
                    <a:pt x="11430" y="152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47" name="bg object 305">
              <a:extLst>
                <a:ext uri="{FF2B5EF4-FFF2-40B4-BE49-F238E27FC236}">
                  <a16:creationId xmlns:a16="http://schemas.microsoft.com/office/drawing/2014/main" id="{F0828E99-0B66-4A96-81BA-0D07FDDA4CD0}"/>
                </a:ext>
              </a:extLst>
            </p:cNvPr>
            <p:cNvSpPr/>
            <p:nvPr/>
          </p:nvSpPr>
          <p:spPr>
            <a:xfrm>
              <a:off x="2141981" y="3030473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0" y="19050"/>
                  </a:moveTo>
                  <a:lnTo>
                    <a:pt x="761" y="16002"/>
                  </a:lnTo>
                  <a:lnTo>
                    <a:pt x="761" y="10668"/>
                  </a:lnTo>
                  <a:lnTo>
                    <a:pt x="1523" y="7620"/>
                  </a:lnTo>
                  <a:lnTo>
                    <a:pt x="1523" y="3048"/>
                  </a:lnTo>
                  <a:lnTo>
                    <a:pt x="2285" y="1524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48" name="bg object 306">
              <a:extLst>
                <a:ext uri="{FF2B5EF4-FFF2-40B4-BE49-F238E27FC236}">
                  <a16:creationId xmlns:a16="http://schemas.microsoft.com/office/drawing/2014/main" id="{E7D28478-7D4F-46FB-BDD9-9C6C051484FF}"/>
                </a:ext>
              </a:extLst>
            </p:cNvPr>
            <p:cNvSpPr/>
            <p:nvPr/>
          </p:nvSpPr>
          <p:spPr>
            <a:xfrm>
              <a:off x="763524" y="2897886"/>
              <a:ext cx="2540" cy="14604"/>
            </a:xfrm>
            <a:custGeom>
              <a:avLst/>
              <a:gdLst/>
              <a:ahLst/>
              <a:cxnLst/>
              <a:rect l="l" t="t" r="r" b="b"/>
              <a:pathLst>
                <a:path w="2540" h="14605">
                  <a:moveTo>
                    <a:pt x="0" y="14477"/>
                  </a:moveTo>
                  <a:lnTo>
                    <a:pt x="761" y="12191"/>
                  </a:lnTo>
                  <a:lnTo>
                    <a:pt x="279" y="5079"/>
                  </a:lnTo>
                  <a:lnTo>
                    <a:pt x="1943" y="7797"/>
                  </a:lnTo>
                  <a:lnTo>
                    <a:pt x="1523" y="1523"/>
                  </a:lnTo>
                  <a:lnTo>
                    <a:pt x="1523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49" name="bg object 307">
              <a:extLst>
                <a:ext uri="{FF2B5EF4-FFF2-40B4-BE49-F238E27FC236}">
                  <a16:creationId xmlns:a16="http://schemas.microsoft.com/office/drawing/2014/main" id="{FF8305DF-ED71-4B6D-B8AE-DCCDC7797AC7}"/>
                </a:ext>
              </a:extLst>
            </p:cNvPr>
            <p:cNvSpPr/>
            <p:nvPr/>
          </p:nvSpPr>
          <p:spPr>
            <a:xfrm>
              <a:off x="2144268" y="3030473"/>
              <a:ext cx="148590" cy="16510"/>
            </a:xfrm>
            <a:custGeom>
              <a:avLst/>
              <a:gdLst/>
              <a:ahLst/>
              <a:cxnLst/>
              <a:rect l="l" t="t" r="r" b="b"/>
              <a:pathLst>
                <a:path w="148589" h="16510">
                  <a:moveTo>
                    <a:pt x="0" y="0"/>
                  </a:moveTo>
                  <a:lnTo>
                    <a:pt x="11430" y="2285"/>
                  </a:lnTo>
                  <a:lnTo>
                    <a:pt x="136398" y="16001"/>
                  </a:lnTo>
                  <a:lnTo>
                    <a:pt x="148590" y="16001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50" name="bg object 308">
              <a:extLst>
                <a:ext uri="{FF2B5EF4-FFF2-40B4-BE49-F238E27FC236}">
                  <a16:creationId xmlns:a16="http://schemas.microsoft.com/office/drawing/2014/main" id="{6AB78755-CA67-4CFC-A0CD-6C21AC9F33FC}"/>
                </a:ext>
              </a:extLst>
            </p:cNvPr>
            <p:cNvSpPr/>
            <p:nvPr/>
          </p:nvSpPr>
          <p:spPr>
            <a:xfrm>
              <a:off x="2292857" y="3044952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51" name="bg object 309">
              <a:extLst>
                <a:ext uri="{FF2B5EF4-FFF2-40B4-BE49-F238E27FC236}">
                  <a16:creationId xmlns:a16="http://schemas.microsoft.com/office/drawing/2014/main" id="{6356B7EF-13F7-458D-8BBA-BD273EA90B60}"/>
                </a:ext>
              </a:extLst>
            </p:cNvPr>
            <p:cNvSpPr/>
            <p:nvPr/>
          </p:nvSpPr>
          <p:spPr>
            <a:xfrm>
              <a:off x="2913126" y="3113532"/>
              <a:ext cx="138430" cy="13970"/>
            </a:xfrm>
            <a:custGeom>
              <a:avLst/>
              <a:gdLst/>
              <a:ahLst/>
              <a:cxnLst/>
              <a:rect l="l" t="t" r="r" b="b"/>
              <a:pathLst>
                <a:path w="138430" h="13969">
                  <a:moveTo>
                    <a:pt x="0" y="0"/>
                  </a:moveTo>
                  <a:lnTo>
                    <a:pt x="125730" y="12953"/>
                  </a:lnTo>
                  <a:lnTo>
                    <a:pt x="137922" y="1371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52" name="bg object 310">
              <a:extLst>
                <a:ext uri="{FF2B5EF4-FFF2-40B4-BE49-F238E27FC236}">
                  <a16:creationId xmlns:a16="http://schemas.microsoft.com/office/drawing/2014/main" id="{43206370-DCCB-4F6A-8F42-A78C0D40C528}"/>
                </a:ext>
              </a:extLst>
            </p:cNvPr>
            <p:cNvSpPr/>
            <p:nvPr/>
          </p:nvSpPr>
          <p:spPr>
            <a:xfrm>
              <a:off x="2901696" y="3111246"/>
              <a:ext cx="11430" cy="2540"/>
            </a:xfrm>
            <a:custGeom>
              <a:avLst/>
              <a:gdLst/>
              <a:ahLst/>
              <a:cxnLst/>
              <a:rect l="l" t="t" r="r" b="b"/>
              <a:pathLst>
                <a:path w="11430" h="2539">
                  <a:moveTo>
                    <a:pt x="0" y="0"/>
                  </a:moveTo>
                  <a:lnTo>
                    <a:pt x="11430" y="228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53" name="bg object 311">
              <a:extLst>
                <a:ext uri="{FF2B5EF4-FFF2-40B4-BE49-F238E27FC236}">
                  <a16:creationId xmlns:a16="http://schemas.microsoft.com/office/drawing/2014/main" id="{CECC2053-9C08-48ED-BE93-460F84F0242B}"/>
                </a:ext>
              </a:extLst>
            </p:cNvPr>
            <p:cNvSpPr/>
            <p:nvPr/>
          </p:nvSpPr>
          <p:spPr>
            <a:xfrm>
              <a:off x="2762250" y="3097530"/>
              <a:ext cx="137160" cy="13970"/>
            </a:xfrm>
            <a:custGeom>
              <a:avLst/>
              <a:gdLst/>
              <a:ahLst/>
              <a:cxnLst/>
              <a:rect l="l" t="t" r="r" b="b"/>
              <a:pathLst>
                <a:path w="137160" h="13969">
                  <a:moveTo>
                    <a:pt x="0" y="0"/>
                  </a:moveTo>
                  <a:lnTo>
                    <a:pt x="124968" y="12953"/>
                  </a:lnTo>
                  <a:lnTo>
                    <a:pt x="137160" y="1371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54" name="bg object 312">
              <a:extLst>
                <a:ext uri="{FF2B5EF4-FFF2-40B4-BE49-F238E27FC236}">
                  <a16:creationId xmlns:a16="http://schemas.microsoft.com/office/drawing/2014/main" id="{2D69D187-D0FF-487A-84E8-49FE5F9DE7C4}"/>
                </a:ext>
              </a:extLst>
            </p:cNvPr>
            <p:cNvSpPr/>
            <p:nvPr/>
          </p:nvSpPr>
          <p:spPr>
            <a:xfrm>
              <a:off x="2295144" y="3046476"/>
              <a:ext cx="12700" cy="2540"/>
            </a:xfrm>
            <a:custGeom>
              <a:avLst/>
              <a:gdLst/>
              <a:ahLst/>
              <a:cxnLst/>
              <a:rect l="l" t="t" r="r" b="b"/>
              <a:pathLst>
                <a:path w="12700" h="2539">
                  <a:moveTo>
                    <a:pt x="0" y="0"/>
                  </a:moveTo>
                  <a:lnTo>
                    <a:pt x="12192" y="228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55" name="bg object 313">
              <a:extLst>
                <a:ext uri="{FF2B5EF4-FFF2-40B4-BE49-F238E27FC236}">
                  <a16:creationId xmlns:a16="http://schemas.microsoft.com/office/drawing/2014/main" id="{F911A64D-BC23-469A-AD54-BDA599264B9E}"/>
                </a:ext>
              </a:extLst>
            </p:cNvPr>
            <p:cNvSpPr/>
            <p:nvPr/>
          </p:nvSpPr>
          <p:spPr>
            <a:xfrm>
              <a:off x="3058667" y="3127248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0"/>
                  </a:moveTo>
                  <a:lnTo>
                    <a:pt x="0" y="762"/>
                  </a:lnTo>
                  <a:lnTo>
                    <a:pt x="0" y="5842"/>
                  </a:lnTo>
                  <a:lnTo>
                    <a:pt x="0" y="10922"/>
                  </a:lnTo>
                  <a:lnTo>
                    <a:pt x="0" y="16002"/>
                  </a:lnTo>
                  <a:lnTo>
                    <a:pt x="0" y="1905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56" name="bg object 314">
              <a:extLst>
                <a:ext uri="{FF2B5EF4-FFF2-40B4-BE49-F238E27FC236}">
                  <a16:creationId xmlns:a16="http://schemas.microsoft.com/office/drawing/2014/main" id="{8F380A0B-BB45-4E55-974B-DC7B8E94A070}"/>
                </a:ext>
              </a:extLst>
            </p:cNvPr>
            <p:cNvSpPr/>
            <p:nvPr/>
          </p:nvSpPr>
          <p:spPr>
            <a:xfrm>
              <a:off x="1056132" y="2974847"/>
              <a:ext cx="1057910" cy="121285"/>
            </a:xfrm>
            <a:custGeom>
              <a:avLst/>
              <a:gdLst/>
              <a:ahLst/>
              <a:cxnLst/>
              <a:rect l="l" t="t" r="r" b="b"/>
              <a:pathLst>
                <a:path w="1057910" h="121285">
                  <a:moveTo>
                    <a:pt x="0" y="0"/>
                  </a:moveTo>
                  <a:lnTo>
                    <a:pt x="222504" y="23621"/>
                  </a:lnTo>
                  <a:lnTo>
                    <a:pt x="480822" y="51815"/>
                  </a:lnTo>
                  <a:lnTo>
                    <a:pt x="739140" y="79247"/>
                  </a:lnTo>
                  <a:lnTo>
                    <a:pt x="1057656" y="113537"/>
                  </a:lnTo>
                  <a:lnTo>
                    <a:pt x="1056894" y="121157"/>
                  </a:lnTo>
                  <a:lnTo>
                    <a:pt x="1057656" y="12115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57" name="bg object 315">
              <a:extLst>
                <a:ext uri="{FF2B5EF4-FFF2-40B4-BE49-F238E27FC236}">
                  <a16:creationId xmlns:a16="http://schemas.microsoft.com/office/drawing/2014/main" id="{DBC382AC-6D13-4362-9766-3AD21B2BE237}"/>
                </a:ext>
              </a:extLst>
            </p:cNvPr>
            <p:cNvSpPr/>
            <p:nvPr/>
          </p:nvSpPr>
          <p:spPr>
            <a:xfrm>
              <a:off x="1056132" y="2974847"/>
              <a:ext cx="1057275" cy="121285"/>
            </a:xfrm>
            <a:custGeom>
              <a:avLst/>
              <a:gdLst/>
              <a:ahLst/>
              <a:cxnLst/>
              <a:rect l="l" t="t" r="r" b="b"/>
              <a:pathLst>
                <a:path w="1057275" h="121285">
                  <a:moveTo>
                    <a:pt x="0" y="1524"/>
                  </a:moveTo>
                  <a:lnTo>
                    <a:pt x="0" y="0"/>
                  </a:lnTo>
                </a:path>
                <a:path w="1057275" h="121285">
                  <a:moveTo>
                    <a:pt x="0" y="1524"/>
                  </a:moveTo>
                  <a:lnTo>
                    <a:pt x="1056894" y="12115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58" name="bg object 316">
              <a:extLst>
                <a:ext uri="{FF2B5EF4-FFF2-40B4-BE49-F238E27FC236}">
                  <a16:creationId xmlns:a16="http://schemas.microsoft.com/office/drawing/2014/main" id="{C3D163DD-C48D-4D17-B8FD-922F54707EDE}"/>
                </a:ext>
              </a:extLst>
            </p:cNvPr>
            <p:cNvSpPr/>
            <p:nvPr/>
          </p:nvSpPr>
          <p:spPr>
            <a:xfrm>
              <a:off x="4003547" y="2974847"/>
              <a:ext cx="1058545" cy="113664"/>
            </a:xfrm>
            <a:custGeom>
              <a:avLst/>
              <a:gdLst/>
              <a:ahLst/>
              <a:cxnLst/>
              <a:rect l="l" t="t" r="r" b="b"/>
              <a:pathLst>
                <a:path w="1058545" h="113664">
                  <a:moveTo>
                    <a:pt x="1058417" y="0"/>
                  </a:moveTo>
                  <a:lnTo>
                    <a:pt x="835913" y="23622"/>
                  </a:lnTo>
                  <a:lnTo>
                    <a:pt x="576833" y="51816"/>
                  </a:lnTo>
                  <a:lnTo>
                    <a:pt x="318515" y="79248"/>
                  </a:lnTo>
                  <a:lnTo>
                    <a:pt x="0" y="11353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59" name="bg object 317">
              <a:extLst>
                <a:ext uri="{FF2B5EF4-FFF2-40B4-BE49-F238E27FC236}">
                  <a16:creationId xmlns:a16="http://schemas.microsoft.com/office/drawing/2014/main" id="{49776360-A8EF-4B8B-9A2F-9DC79D84EBA4}"/>
                </a:ext>
              </a:extLst>
            </p:cNvPr>
            <p:cNvSpPr/>
            <p:nvPr/>
          </p:nvSpPr>
          <p:spPr>
            <a:xfrm>
              <a:off x="5061965" y="2974847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5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60" name="bg object 318">
              <a:extLst>
                <a:ext uri="{FF2B5EF4-FFF2-40B4-BE49-F238E27FC236}">
                  <a16:creationId xmlns:a16="http://schemas.microsoft.com/office/drawing/2014/main" id="{3E359C2F-4980-4CE6-827E-64B65AD5A34B}"/>
                </a:ext>
              </a:extLst>
            </p:cNvPr>
            <p:cNvSpPr/>
            <p:nvPr/>
          </p:nvSpPr>
          <p:spPr>
            <a:xfrm>
              <a:off x="4004309" y="3096005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61" name="bg object 319">
              <a:extLst>
                <a:ext uri="{FF2B5EF4-FFF2-40B4-BE49-F238E27FC236}">
                  <a16:creationId xmlns:a16="http://schemas.microsoft.com/office/drawing/2014/main" id="{5F2B2A0C-0419-4D04-AA35-064E2B407A8B}"/>
                </a:ext>
              </a:extLst>
            </p:cNvPr>
            <p:cNvSpPr/>
            <p:nvPr/>
          </p:nvSpPr>
          <p:spPr>
            <a:xfrm>
              <a:off x="4003547" y="3088385"/>
              <a:ext cx="1270" cy="7620"/>
            </a:xfrm>
            <a:custGeom>
              <a:avLst/>
              <a:gdLst/>
              <a:ahLst/>
              <a:cxnLst/>
              <a:rect l="l" t="t" r="r" b="b"/>
              <a:pathLst>
                <a:path w="1270" h="7619">
                  <a:moveTo>
                    <a:pt x="0" y="0"/>
                  </a:moveTo>
                  <a:lnTo>
                    <a:pt x="762" y="762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62" name="bg object 320">
              <a:extLst>
                <a:ext uri="{FF2B5EF4-FFF2-40B4-BE49-F238E27FC236}">
                  <a16:creationId xmlns:a16="http://schemas.microsoft.com/office/drawing/2014/main" id="{7274CD46-C296-4E3B-A4C7-6044F9A7BE1E}"/>
                </a:ext>
              </a:extLst>
            </p:cNvPr>
            <p:cNvSpPr/>
            <p:nvPr/>
          </p:nvSpPr>
          <p:spPr>
            <a:xfrm>
              <a:off x="4004309" y="2976371"/>
              <a:ext cx="1057910" cy="120014"/>
            </a:xfrm>
            <a:custGeom>
              <a:avLst/>
              <a:gdLst/>
              <a:ahLst/>
              <a:cxnLst/>
              <a:rect l="l" t="t" r="r" b="b"/>
              <a:pathLst>
                <a:path w="1057910" h="120014">
                  <a:moveTo>
                    <a:pt x="1057656" y="0"/>
                  </a:moveTo>
                  <a:lnTo>
                    <a:pt x="0" y="11963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63" name="bg object 321">
              <a:extLst>
                <a:ext uri="{FF2B5EF4-FFF2-40B4-BE49-F238E27FC236}">
                  <a16:creationId xmlns:a16="http://schemas.microsoft.com/office/drawing/2014/main" id="{A23D345E-BED9-45F7-89DC-3BE36603F1FD}"/>
                </a:ext>
              </a:extLst>
            </p:cNvPr>
            <p:cNvSpPr/>
            <p:nvPr/>
          </p:nvSpPr>
          <p:spPr>
            <a:xfrm>
              <a:off x="3058667" y="3150107"/>
              <a:ext cx="1905" cy="14604"/>
            </a:xfrm>
            <a:custGeom>
              <a:avLst/>
              <a:gdLst/>
              <a:ahLst/>
              <a:cxnLst/>
              <a:rect l="l" t="t" r="r" b="b"/>
              <a:pathLst>
                <a:path w="1905" h="14605">
                  <a:moveTo>
                    <a:pt x="0" y="0"/>
                  </a:moveTo>
                  <a:lnTo>
                    <a:pt x="1524" y="0"/>
                  </a:lnTo>
                  <a:lnTo>
                    <a:pt x="1524" y="761"/>
                  </a:lnTo>
                  <a:lnTo>
                    <a:pt x="1231" y="4826"/>
                  </a:lnTo>
                  <a:lnTo>
                    <a:pt x="939" y="8966"/>
                  </a:lnTo>
                  <a:lnTo>
                    <a:pt x="0" y="12954"/>
                  </a:lnTo>
                  <a:lnTo>
                    <a:pt x="0" y="14478"/>
                  </a:lnTo>
                </a:path>
                <a:path w="1905" h="14605">
                  <a:moveTo>
                    <a:pt x="0" y="0"/>
                  </a:moveTo>
                  <a:lnTo>
                    <a:pt x="0" y="762"/>
                  </a:lnTo>
                  <a:lnTo>
                    <a:pt x="0" y="4318"/>
                  </a:lnTo>
                  <a:lnTo>
                    <a:pt x="0" y="7874"/>
                  </a:lnTo>
                  <a:lnTo>
                    <a:pt x="0" y="11430"/>
                  </a:lnTo>
                  <a:lnTo>
                    <a:pt x="0" y="1447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64" name="bg object 322">
              <a:extLst>
                <a:ext uri="{FF2B5EF4-FFF2-40B4-BE49-F238E27FC236}">
                  <a16:creationId xmlns:a16="http://schemas.microsoft.com/office/drawing/2014/main" id="{A12EAA47-5103-44D8-B130-9C6CDC53B499}"/>
                </a:ext>
              </a:extLst>
            </p:cNvPr>
            <p:cNvSpPr/>
            <p:nvPr/>
          </p:nvSpPr>
          <p:spPr>
            <a:xfrm>
              <a:off x="3882390" y="3049524"/>
              <a:ext cx="98425" cy="60960"/>
            </a:xfrm>
            <a:custGeom>
              <a:avLst/>
              <a:gdLst/>
              <a:ahLst/>
              <a:cxnLst/>
              <a:rect l="l" t="t" r="r" b="b"/>
              <a:pathLst>
                <a:path w="98425" h="60960">
                  <a:moveTo>
                    <a:pt x="98298" y="49529"/>
                  </a:moveTo>
                  <a:lnTo>
                    <a:pt x="96774" y="34289"/>
                  </a:lnTo>
                  <a:lnTo>
                    <a:pt x="96012" y="30479"/>
                  </a:lnTo>
                  <a:lnTo>
                    <a:pt x="95084" y="25387"/>
                  </a:lnTo>
                  <a:lnTo>
                    <a:pt x="95097" y="20307"/>
                  </a:lnTo>
                  <a:lnTo>
                    <a:pt x="94488" y="15239"/>
                  </a:lnTo>
                  <a:lnTo>
                    <a:pt x="94488" y="13715"/>
                  </a:lnTo>
                  <a:lnTo>
                    <a:pt x="93726" y="11429"/>
                  </a:lnTo>
                  <a:lnTo>
                    <a:pt x="93726" y="4571"/>
                  </a:lnTo>
                  <a:lnTo>
                    <a:pt x="92964" y="3809"/>
                  </a:lnTo>
                  <a:lnTo>
                    <a:pt x="92964" y="0"/>
                  </a:lnTo>
                </a:path>
                <a:path w="98425" h="60960">
                  <a:moveTo>
                    <a:pt x="98298" y="49529"/>
                  </a:moveTo>
                  <a:lnTo>
                    <a:pt x="0" y="6095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65" name="bg object 323">
              <a:extLst>
                <a:ext uri="{FF2B5EF4-FFF2-40B4-BE49-F238E27FC236}">
                  <a16:creationId xmlns:a16="http://schemas.microsoft.com/office/drawing/2014/main" id="{0B1DC347-453D-43CE-A0E0-62A06A2858FA}"/>
                </a:ext>
              </a:extLst>
            </p:cNvPr>
            <p:cNvSpPr/>
            <p:nvPr/>
          </p:nvSpPr>
          <p:spPr>
            <a:xfrm>
              <a:off x="3771138" y="3111246"/>
              <a:ext cx="104775" cy="12700"/>
            </a:xfrm>
            <a:custGeom>
              <a:avLst/>
              <a:gdLst/>
              <a:ahLst/>
              <a:cxnLst/>
              <a:rect l="l" t="t" r="r" b="b"/>
              <a:pathLst>
                <a:path w="104775" h="12700">
                  <a:moveTo>
                    <a:pt x="104394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66" name="bg object 324">
              <a:extLst>
                <a:ext uri="{FF2B5EF4-FFF2-40B4-BE49-F238E27FC236}">
                  <a16:creationId xmlns:a16="http://schemas.microsoft.com/office/drawing/2014/main" id="{32A23B51-619B-46CF-AA46-D0B21FBB1C2E}"/>
                </a:ext>
              </a:extLst>
            </p:cNvPr>
            <p:cNvSpPr/>
            <p:nvPr/>
          </p:nvSpPr>
          <p:spPr>
            <a:xfrm>
              <a:off x="3751326" y="3124200"/>
              <a:ext cx="13970" cy="1905"/>
            </a:xfrm>
            <a:custGeom>
              <a:avLst/>
              <a:gdLst/>
              <a:ahLst/>
              <a:cxnLst/>
              <a:rect l="l" t="t" r="r" b="b"/>
              <a:pathLst>
                <a:path w="13970" h="1905">
                  <a:moveTo>
                    <a:pt x="13715" y="0"/>
                  </a:moveTo>
                  <a:lnTo>
                    <a:pt x="0" y="152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67" name="bg object 325">
              <a:extLst>
                <a:ext uri="{FF2B5EF4-FFF2-40B4-BE49-F238E27FC236}">
                  <a16:creationId xmlns:a16="http://schemas.microsoft.com/office/drawing/2014/main" id="{1ADAEB97-B466-4BF7-B9D9-51FE95F84049}"/>
                </a:ext>
              </a:extLst>
            </p:cNvPr>
            <p:cNvSpPr/>
            <p:nvPr/>
          </p:nvSpPr>
          <p:spPr>
            <a:xfrm>
              <a:off x="3144773" y="3169920"/>
              <a:ext cx="230504" cy="26670"/>
            </a:xfrm>
            <a:custGeom>
              <a:avLst/>
              <a:gdLst/>
              <a:ahLst/>
              <a:cxnLst/>
              <a:rect l="l" t="t" r="r" b="b"/>
              <a:pathLst>
                <a:path w="230504" h="26669">
                  <a:moveTo>
                    <a:pt x="230124" y="0"/>
                  </a:moveTo>
                  <a:lnTo>
                    <a:pt x="0" y="2667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68" name="bg object 326">
              <a:extLst>
                <a:ext uri="{FF2B5EF4-FFF2-40B4-BE49-F238E27FC236}">
                  <a16:creationId xmlns:a16="http://schemas.microsoft.com/office/drawing/2014/main" id="{B27C48ED-AC4A-4AC2-9A04-BD1457DA0FDC}"/>
                </a:ext>
              </a:extLst>
            </p:cNvPr>
            <p:cNvSpPr/>
            <p:nvPr/>
          </p:nvSpPr>
          <p:spPr>
            <a:xfrm>
              <a:off x="3058668" y="3146297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69" h="3810">
                  <a:moveTo>
                    <a:pt x="0" y="0"/>
                  </a:moveTo>
                  <a:lnTo>
                    <a:pt x="762" y="0"/>
                  </a:lnTo>
                </a:path>
                <a:path w="1269" h="3810">
                  <a:moveTo>
                    <a:pt x="0" y="0"/>
                  </a:moveTo>
                  <a:lnTo>
                    <a:pt x="0" y="381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69" name="bg object 327">
              <a:extLst>
                <a:ext uri="{FF2B5EF4-FFF2-40B4-BE49-F238E27FC236}">
                  <a16:creationId xmlns:a16="http://schemas.microsoft.com/office/drawing/2014/main" id="{DCD37003-DE31-4A71-AF67-5F06C62E2BCA}"/>
                </a:ext>
              </a:extLst>
            </p:cNvPr>
            <p:cNvSpPr/>
            <p:nvPr/>
          </p:nvSpPr>
          <p:spPr>
            <a:xfrm>
              <a:off x="3058668" y="3165347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70" name="bg object 328">
              <a:extLst>
                <a:ext uri="{FF2B5EF4-FFF2-40B4-BE49-F238E27FC236}">
                  <a16:creationId xmlns:a16="http://schemas.microsoft.com/office/drawing/2014/main" id="{876D07D1-B363-45AE-A2A1-93D6C4478F89}"/>
                </a:ext>
              </a:extLst>
            </p:cNvPr>
            <p:cNvSpPr/>
            <p:nvPr/>
          </p:nvSpPr>
          <p:spPr>
            <a:xfrm>
              <a:off x="3980688" y="3096005"/>
              <a:ext cx="24765" cy="3175"/>
            </a:xfrm>
            <a:custGeom>
              <a:avLst/>
              <a:gdLst/>
              <a:ahLst/>
              <a:cxnLst/>
              <a:rect l="l" t="t" r="r" b="b"/>
              <a:pathLst>
                <a:path w="24764" h="3175">
                  <a:moveTo>
                    <a:pt x="23622" y="0"/>
                  </a:moveTo>
                  <a:lnTo>
                    <a:pt x="24384" y="0"/>
                  </a:lnTo>
                </a:path>
                <a:path w="24764" h="3175">
                  <a:moveTo>
                    <a:pt x="23622" y="0"/>
                  </a:moveTo>
                  <a:lnTo>
                    <a:pt x="0" y="304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71" name="bg object 329">
              <a:extLst>
                <a:ext uri="{FF2B5EF4-FFF2-40B4-BE49-F238E27FC236}">
                  <a16:creationId xmlns:a16="http://schemas.microsoft.com/office/drawing/2014/main" id="{9C4642DE-01C6-40C5-880C-DDA5D741E378}"/>
                </a:ext>
              </a:extLst>
            </p:cNvPr>
            <p:cNvSpPr/>
            <p:nvPr/>
          </p:nvSpPr>
          <p:spPr>
            <a:xfrm>
              <a:off x="3975354" y="2912364"/>
              <a:ext cx="1378585" cy="137160"/>
            </a:xfrm>
            <a:custGeom>
              <a:avLst/>
              <a:gdLst/>
              <a:ahLst/>
              <a:cxnLst/>
              <a:rect l="l" t="t" r="r" b="b"/>
              <a:pathLst>
                <a:path w="1378585" h="137160">
                  <a:moveTo>
                    <a:pt x="0" y="137160"/>
                  </a:moveTo>
                  <a:lnTo>
                    <a:pt x="137845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72" name="bg object 330">
              <a:extLst>
                <a:ext uri="{FF2B5EF4-FFF2-40B4-BE49-F238E27FC236}">
                  <a16:creationId xmlns:a16="http://schemas.microsoft.com/office/drawing/2014/main" id="{16CC8D0E-30A9-4F4E-B530-B2A1F0E02C90}"/>
                </a:ext>
              </a:extLst>
            </p:cNvPr>
            <p:cNvSpPr/>
            <p:nvPr/>
          </p:nvSpPr>
          <p:spPr>
            <a:xfrm>
              <a:off x="4003548" y="2912364"/>
              <a:ext cx="1353820" cy="184150"/>
            </a:xfrm>
            <a:custGeom>
              <a:avLst/>
              <a:gdLst/>
              <a:ahLst/>
              <a:cxnLst/>
              <a:rect l="l" t="t" r="r" b="b"/>
              <a:pathLst>
                <a:path w="1353820" h="184150">
                  <a:moveTo>
                    <a:pt x="1353312" y="30479"/>
                  </a:moveTo>
                  <a:lnTo>
                    <a:pt x="1352550" y="23621"/>
                  </a:lnTo>
                  <a:lnTo>
                    <a:pt x="1351788" y="17525"/>
                  </a:lnTo>
                  <a:lnTo>
                    <a:pt x="1351788" y="11429"/>
                  </a:lnTo>
                  <a:lnTo>
                    <a:pt x="1351026" y="9905"/>
                  </a:lnTo>
                  <a:lnTo>
                    <a:pt x="1351026" y="4571"/>
                  </a:lnTo>
                  <a:lnTo>
                    <a:pt x="1350264" y="3809"/>
                  </a:lnTo>
                  <a:lnTo>
                    <a:pt x="1350264" y="0"/>
                  </a:lnTo>
                </a:path>
                <a:path w="1353820" h="184150">
                  <a:moveTo>
                    <a:pt x="1353312" y="30479"/>
                  </a:moveTo>
                  <a:lnTo>
                    <a:pt x="1058418" y="64007"/>
                  </a:lnTo>
                  <a:lnTo>
                    <a:pt x="1058418" y="62483"/>
                  </a:lnTo>
                  <a:lnTo>
                    <a:pt x="835913" y="86105"/>
                  </a:lnTo>
                  <a:lnTo>
                    <a:pt x="576834" y="114299"/>
                  </a:lnTo>
                  <a:lnTo>
                    <a:pt x="318516" y="141731"/>
                  </a:lnTo>
                  <a:lnTo>
                    <a:pt x="0" y="176021"/>
                  </a:lnTo>
                  <a:lnTo>
                    <a:pt x="762" y="18364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73" name="bg object 331">
              <a:extLst>
                <a:ext uri="{FF2B5EF4-FFF2-40B4-BE49-F238E27FC236}">
                  <a16:creationId xmlns:a16="http://schemas.microsoft.com/office/drawing/2014/main" id="{10B87495-502D-4F5F-98C2-9BB205FFA8C7}"/>
                </a:ext>
              </a:extLst>
            </p:cNvPr>
            <p:cNvSpPr/>
            <p:nvPr/>
          </p:nvSpPr>
          <p:spPr>
            <a:xfrm>
              <a:off x="4125468" y="3014471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74" name="bg object 332">
              <a:extLst>
                <a:ext uri="{FF2B5EF4-FFF2-40B4-BE49-F238E27FC236}">
                  <a16:creationId xmlns:a16="http://schemas.microsoft.com/office/drawing/2014/main" id="{234E9BD4-EF4D-46ED-97A5-3F590377D515}"/>
                </a:ext>
              </a:extLst>
            </p:cNvPr>
            <p:cNvSpPr/>
            <p:nvPr/>
          </p:nvSpPr>
          <p:spPr>
            <a:xfrm>
              <a:off x="3976116" y="3028950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75" name="bg object 333">
              <a:extLst>
                <a:ext uri="{FF2B5EF4-FFF2-40B4-BE49-F238E27FC236}">
                  <a16:creationId xmlns:a16="http://schemas.microsoft.com/office/drawing/2014/main" id="{1728F290-BED7-4D94-8A81-A33EDEB87842}"/>
                </a:ext>
              </a:extLst>
            </p:cNvPr>
            <p:cNvSpPr/>
            <p:nvPr/>
          </p:nvSpPr>
          <p:spPr>
            <a:xfrm>
              <a:off x="3976116" y="3029712"/>
              <a:ext cx="12700" cy="1270"/>
            </a:xfrm>
            <a:custGeom>
              <a:avLst/>
              <a:gdLst/>
              <a:ahLst/>
              <a:cxnLst/>
              <a:rect l="l" t="t" r="r" b="b"/>
              <a:pathLst>
                <a:path w="12700" h="1269">
                  <a:moveTo>
                    <a:pt x="12191" y="762"/>
                  </a:move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76" name="bg object 334">
              <a:extLst>
                <a:ext uri="{FF2B5EF4-FFF2-40B4-BE49-F238E27FC236}">
                  <a16:creationId xmlns:a16="http://schemas.microsoft.com/office/drawing/2014/main" id="{C89EC01D-6D33-4019-B245-E46A7310FE61}"/>
                </a:ext>
              </a:extLst>
            </p:cNvPr>
            <p:cNvSpPr/>
            <p:nvPr/>
          </p:nvSpPr>
          <p:spPr>
            <a:xfrm>
              <a:off x="3988308" y="3018281"/>
              <a:ext cx="125095" cy="12700"/>
            </a:xfrm>
            <a:custGeom>
              <a:avLst/>
              <a:gdLst/>
              <a:ahLst/>
              <a:cxnLst/>
              <a:rect l="l" t="t" r="r" b="b"/>
              <a:pathLst>
                <a:path w="125095" h="12700">
                  <a:moveTo>
                    <a:pt x="124967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77" name="bg object 335">
              <a:extLst>
                <a:ext uri="{FF2B5EF4-FFF2-40B4-BE49-F238E27FC236}">
                  <a16:creationId xmlns:a16="http://schemas.microsoft.com/office/drawing/2014/main" id="{8823B9F3-FB29-462F-AE32-083732ED33D2}"/>
                </a:ext>
              </a:extLst>
            </p:cNvPr>
            <p:cNvSpPr/>
            <p:nvPr/>
          </p:nvSpPr>
          <p:spPr>
            <a:xfrm>
              <a:off x="4113276" y="3015995"/>
              <a:ext cx="12700" cy="2540"/>
            </a:xfrm>
            <a:custGeom>
              <a:avLst/>
              <a:gdLst/>
              <a:ahLst/>
              <a:cxnLst/>
              <a:rect l="l" t="t" r="r" b="b"/>
              <a:pathLst>
                <a:path w="12700" h="2539">
                  <a:moveTo>
                    <a:pt x="12191" y="0"/>
                  </a:moveTo>
                  <a:lnTo>
                    <a:pt x="0" y="228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78" name="bg object 336">
              <a:extLst>
                <a:ext uri="{FF2B5EF4-FFF2-40B4-BE49-F238E27FC236}">
                  <a16:creationId xmlns:a16="http://schemas.microsoft.com/office/drawing/2014/main" id="{E4BD7340-7C0D-4B0C-B82B-FEE3E54ED512}"/>
                </a:ext>
              </a:extLst>
            </p:cNvPr>
            <p:cNvSpPr/>
            <p:nvPr/>
          </p:nvSpPr>
          <p:spPr>
            <a:xfrm>
              <a:off x="4277106" y="2999994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79" name="bg object 337">
              <a:extLst>
                <a:ext uri="{FF2B5EF4-FFF2-40B4-BE49-F238E27FC236}">
                  <a16:creationId xmlns:a16="http://schemas.microsoft.com/office/drawing/2014/main" id="{8E3A77F4-5047-43D5-8E7F-FC60E714BB4D}"/>
                </a:ext>
              </a:extLst>
            </p:cNvPr>
            <p:cNvSpPr/>
            <p:nvPr/>
          </p:nvSpPr>
          <p:spPr>
            <a:xfrm>
              <a:off x="4127754" y="3015234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12191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80" name="bg object 338">
              <a:extLst>
                <a:ext uri="{FF2B5EF4-FFF2-40B4-BE49-F238E27FC236}">
                  <a16:creationId xmlns:a16="http://schemas.microsoft.com/office/drawing/2014/main" id="{BAC65B50-D763-47AF-9DD9-864D061DACAF}"/>
                </a:ext>
              </a:extLst>
            </p:cNvPr>
            <p:cNvSpPr/>
            <p:nvPr/>
          </p:nvSpPr>
          <p:spPr>
            <a:xfrm>
              <a:off x="4139946" y="3003042"/>
              <a:ext cx="125095" cy="12700"/>
            </a:xfrm>
            <a:custGeom>
              <a:avLst/>
              <a:gdLst/>
              <a:ahLst/>
              <a:cxnLst/>
              <a:rect l="l" t="t" r="r" b="b"/>
              <a:pathLst>
                <a:path w="125095" h="12700">
                  <a:moveTo>
                    <a:pt x="124967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81" name="bg object 339">
              <a:extLst>
                <a:ext uri="{FF2B5EF4-FFF2-40B4-BE49-F238E27FC236}">
                  <a16:creationId xmlns:a16="http://schemas.microsoft.com/office/drawing/2014/main" id="{623C4E6F-CB34-4EAF-85B5-3B49728F520E}"/>
                </a:ext>
              </a:extLst>
            </p:cNvPr>
            <p:cNvSpPr/>
            <p:nvPr/>
          </p:nvSpPr>
          <p:spPr>
            <a:xfrm>
              <a:off x="4264914" y="3001518"/>
              <a:ext cx="12700" cy="1905"/>
            </a:xfrm>
            <a:custGeom>
              <a:avLst/>
              <a:gdLst/>
              <a:ahLst/>
              <a:cxnLst/>
              <a:rect l="l" t="t" r="r" b="b"/>
              <a:pathLst>
                <a:path w="12700" h="1905">
                  <a:moveTo>
                    <a:pt x="12191" y="0"/>
                  </a:moveTo>
                  <a:lnTo>
                    <a:pt x="0" y="152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82" name="bg object 340">
              <a:extLst>
                <a:ext uri="{FF2B5EF4-FFF2-40B4-BE49-F238E27FC236}">
                  <a16:creationId xmlns:a16="http://schemas.microsoft.com/office/drawing/2014/main" id="{C38E4700-46DA-4D25-BEE7-76F93DEC3148}"/>
                </a:ext>
              </a:extLst>
            </p:cNvPr>
            <p:cNvSpPr/>
            <p:nvPr/>
          </p:nvSpPr>
          <p:spPr>
            <a:xfrm>
              <a:off x="4279392" y="3000755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12191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83" name="bg object 341">
              <a:extLst>
                <a:ext uri="{FF2B5EF4-FFF2-40B4-BE49-F238E27FC236}">
                  <a16:creationId xmlns:a16="http://schemas.microsoft.com/office/drawing/2014/main" id="{C6F7AAFA-11A0-4E13-A1C2-21A05A35E29D}"/>
                </a:ext>
              </a:extLst>
            </p:cNvPr>
            <p:cNvSpPr/>
            <p:nvPr/>
          </p:nvSpPr>
          <p:spPr>
            <a:xfrm>
              <a:off x="4291584" y="2988564"/>
              <a:ext cx="125730" cy="12700"/>
            </a:xfrm>
            <a:custGeom>
              <a:avLst/>
              <a:gdLst/>
              <a:ahLst/>
              <a:cxnLst/>
              <a:rect l="l" t="t" r="r" b="b"/>
              <a:pathLst>
                <a:path w="125729" h="12700">
                  <a:moveTo>
                    <a:pt x="125729" y="0"/>
                  </a:moveTo>
                  <a:lnTo>
                    <a:pt x="64769" y="6096"/>
                  </a:ln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84" name="bg object 342">
              <a:extLst>
                <a:ext uri="{FF2B5EF4-FFF2-40B4-BE49-F238E27FC236}">
                  <a16:creationId xmlns:a16="http://schemas.microsoft.com/office/drawing/2014/main" id="{7C1EA63B-753F-4189-8660-D85A9B742D7E}"/>
                </a:ext>
              </a:extLst>
            </p:cNvPr>
            <p:cNvSpPr/>
            <p:nvPr/>
          </p:nvSpPr>
          <p:spPr>
            <a:xfrm>
              <a:off x="4417314" y="2986277"/>
              <a:ext cx="11430" cy="2540"/>
            </a:xfrm>
            <a:custGeom>
              <a:avLst/>
              <a:gdLst/>
              <a:ahLst/>
              <a:cxnLst/>
              <a:rect l="l" t="t" r="r" b="b"/>
              <a:pathLst>
                <a:path w="11429" h="2539">
                  <a:moveTo>
                    <a:pt x="11429" y="0"/>
                  </a:moveTo>
                  <a:lnTo>
                    <a:pt x="0" y="228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85" name="bg object 343">
              <a:extLst>
                <a:ext uri="{FF2B5EF4-FFF2-40B4-BE49-F238E27FC236}">
                  <a16:creationId xmlns:a16="http://schemas.microsoft.com/office/drawing/2014/main" id="{747802BB-3CBF-4420-8691-A08E16F9F3EA}"/>
                </a:ext>
              </a:extLst>
            </p:cNvPr>
            <p:cNvSpPr/>
            <p:nvPr/>
          </p:nvSpPr>
          <p:spPr>
            <a:xfrm>
              <a:off x="4431030" y="2985515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86" name="bg object 344">
              <a:extLst>
                <a:ext uri="{FF2B5EF4-FFF2-40B4-BE49-F238E27FC236}">
                  <a16:creationId xmlns:a16="http://schemas.microsoft.com/office/drawing/2014/main" id="{A26BB842-DDAA-4FEB-B33B-A2565D0522A7}"/>
                </a:ext>
              </a:extLst>
            </p:cNvPr>
            <p:cNvSpPr/>
            <p:nvPr/>
          </p:nvSpPr>
          <p:spPr>
            <a:xfrm>
              <a:off x="4431030" y="2986277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12191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87" name="bg object 345">
              <a:extLst>
                <a:ext uri="{FF2B5EF4-FFF2-40B4-BE49-F238E27FC236}">
                  <a16:creationId xmlns:a16="http://schemas.microsoft.com/office/drawing/2014/main" id="{C61208D6-C6D1-434D-8C77-3597E435ECED}"/>
                </a:ext>
              </a:extLst>
            </p:cNvPr>
            <p:cNvSpPr/>
            <p:nvPr/>
          </p:nvSpPr>
          <p:spPr>
            <a:xfrm>
              <a:off x="4443222" y="2974085"/>
              <a:ext cx="125730" cy="12700"/>
            </a:xfrm>
            <a:custGeom>
              <a:avLst/>
              <a:gdLst/>
              <a:ahLst/>
              <a:cxnLst/>
              <a:rect l="l" t="t" r="r" b="b"/>
              <a:pathLst>
                <a:path w="125729" h="12700">
                  <a:moveTo>
                    <a:pt x="1257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88" name="bg object 346">
              <a:extLst>
                <a:ext uri="{FF2B5EF4-FFF2-40B4-BE49-F238E27FC236}">
                  <a16:creationId xmlns:a16="http://schemas.microsoft.com/office/drawing/2014/main" id="{A48AC902-F31E-4B40-A1AF-F1E7FECF311C}"/>
                </a:ext>
              </a:extLst>
            </p:cNvPr>
            <p:cNvSpPr/>
            <p:nvPr/>
          </p:nvSpPr>
          <p:spPr>
            <a:xfrm>
              <a:off x="4568952" y="2971800"/>
              <a:ext cx="11430" cy="2540"/>
            </a:xfrm>
            <a:custGeom>
              <a:avLst/>
              <a:gdLst/>
              <a:ahLst/>
              <a:cxnLst/>
              <a:rect l="l" t="t" r="r" b="b"/>
              <a:pathLst>
                <a:path w="11429" h="2539">
                  <a:moveTo>
                    <a:pt x="11429" y="0"/>
                  </a:moveTo>
                  <a:lnTo>
                    <a:pt x="0" y="228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89" name="bg object 347">
              <a:extLst>
                <a:ext uri="{FF2B5EF4-FFF2-40B4-BE49-F238E27FC236}">
                  <a16:creationId xmlns:a16="http://schemas.microsoft.com/office/drawing/2014/main" id="{1462E45B-D4D0-4E69-9875-754EE3D4FF5A}"/>
                </a:ext>
              </a:extLst>
            </p:cNvPr>
            <p:cNvSpPr/>
            <p:nvPr/>
          </p:nvSpPr>
          <p:spPr>
            <a:xfrm>
              <a:off x="4582668" y="297103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90" name="bg object 348">
              <a:extLst>
                <a:ext uri="{FF2B5EF4-FFF2-40B4-BE49-F238E27FC236}">
                  <a16:creationId xmlns:a16="http://schemas.microsoft.com/office/drawing/2014/main" id="{83BDFE00-B83E-4A4B-BDC7-A8A9A5ED4D0F}"/>
                </a:ext>
              </a:extLst>
            </p:cNvPr>
            <p:cNvSpPr/>
            <p:nvPr/>
          </p:nvSpPr>
          <p:spPr>
            <a:xfrm>
              <a:off x="4582668" y="2971800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12191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91" name="bg object 349">
              <a:extLst>
                <a:ext uri="{FF2B5EF4-FFF2-40B4-BE49-F238E27FC236}">
                  <a16:creationId xmlns:a16="http://schemas.microsoft.com/office/drawing/2014/main" id="{C7C2C987-719D-4D75-B90F-779D5B49877D}"/>
                </a:ext>
              </a:extLst>
            </p:cNvPr>
            <p:cNvSpPr/>
            <p:nvPr/>
          </p:nvSpPr>
          <p:spPr>
            <a:xfrm>
              <a:off x="4594860" y="2959607"/>
              <a:ext cx="125730" cy="12700"/>
            </a:xfrm>
            <a:custGeom>
              <a:avLst/>
              <a:gdLst/>
              <a:ahLst/>
              <a:cxnLst/>
              <a:rect l="l" t="t" r="r" b="b"/>
              <a:pathLst>
                <a:path w="125729" h="12700">
                  <a:moveTo>
                    <a:pt x="125729" y="0"/>
                  </a:moveTo>
                  <a:lnTo>
                    <a:pt x="64769" y="5334"/>
                  </a:ln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92" name="bg object 350">
              <a:extLst>
                <a:ext uri="{FF2B5EF4-FFF2-40B4-BE49-F238E27FC236}">
                  <a16:creationId xmlns:a16="http://schemas.microsoft.com/office/drawing/2014/main" id="{CEBE2DFC-895E-46AE-9EB3-F46A2724AF2F}"/>
                </a:ext>
              </a:extLst>
            </p:cNvPr>
            <p:cNvSpPr/>
            <p:nvPr/>
          </p:nvSpPr>
          <p:spPr>
            <a:xfrm>
              <a:off x="4720590" y="2957322"/>
              <a:ext cx="11430" cy="2540"/>
            </a:xfrm>
            <a:custGeom>
              <a:avLst/>
              <a:gdLst/>
              <a:ahLst/>
              <a:cxnLst/>
              <a:rect l="l" t="t" r="r" b="b"/>
              <a:pathLst>
                <a:path w="11429" h="2539">
                  <a:moveTo>
                    <a:pt x="11429" y="0"/>
                  </a:moveTo>
                  <a:lnTo>
                    <a:pt x="0" y="228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93" name="bg object 351">
              <a:extLst>
                <a:ext uri="{FF2B5EF4-FFF2-40B4-BE49-F238E27FC236}">
                  <a16:creationId xmlns:a16="http://schemas.microsoft.com/office/drawing/2014/main" id="{DD84E6AB-2FDE-4CB0-BBB1-35B6FF3C5DDE}"/>
                </a:ext>
              </a:extLst>
            </p:cNvPr>
            <p:cNvSpPr/>
            <p:nvPr/>
          </p:nvSpPr>
          <p:spPr>
            <a:xfrm>
              <a:off x="4734306" y="2956560"/>
              <a:ext cx="12700" cy="1270"/>
            </a:xfrm>
            <a:custGeom>
              <a:avLst/>
              <a:gdLst/>
              <a:ahLst/>
              <a:cxnLst/>
              <a:rect l="l" t="t" r="r" b="b"/>
              <a:pathLst>
                <a:path w="12700" h="1269">
                  <a:moveTo>
                    <a:pt x="12191" y="0"/>
                  </a:moveTo>
                  <a:lnTo>
                    <a:pt x="0" y="762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94" name="bg object 352">
              <a:extLst>
                <a:ext uri="{FF2B5EF4-FFF2-40B4-BE49-F238E27FC236}">
                  <a16:creationId xmlns:a16="http://schemas.microsoft.com/office/drawing/2014/main" id="{8646E103-8A8C-4937-A2B2-4EDC3CF37ADE}"/>
                </a:ext>
              </a:extLst>
            </p:cNvPr>
            <p:cNvSpPr/>
            <p:nvPr/>
          </p:nvSpPr>
          <p:spPr>
            <a:xfrm>
              <a:off x="4746498" y="2945130"/>
              <a:ext cx="125730" cy="11430"/>
            </a:xfrm>
            <a:custGeom>
              <a:avLst/>
              <a:gdLst/>
              <a:ahLst/>
              <a:cxnLst/>
              <a:rect l="l" t="t" r="r" b="b"/>
              <a:pathLst>
                <a:path w="125729" h="11430">
                  <a:moveTo>
                    <a:pt x="125729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95" name="bg object 353">
              <a:extLst>
                <a:ext uri="{FF2B5EF4-FFF2-40B4-BE49-F238E27FC236}">
                  <a16:creationId xmlns:a16="http://schemas.microsoft.com/office/drawing/2014/main" id="{BB7F2446-9F72-4088-9CA5-EE085E8A8459}"/>
                </a:ext>
              </a:extLst>
            </p:cNvPr>
            <p:cNvSpPr/>
            <p:nvPr/>
          </p:nvSpPr>
          <p:spPr>
            <a:xfrm>
              <a:off x="4872228" y="2942844"/>
              <a:ext cx="11430" cy="2540"/>
            </a:xfrm>
            <a:custGeom>
              <a:avLst/>
              <a:gdLst/>
              <a:ahLst/>
              <a:cxnLst/>
              <a:rect l="l" t="t" r="r" b="b"/>
              <a:pathLst>
                <a:path w="11429" h="2539">
                  <a:moveTo>
                    <a:pt x="11429" y="0"/>
                  </a:moveTo>
                  <a:lnTo>
                    <a:pt x="0" y="228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96" name="bg object 354">
              <a:extLst>
                <a:ext uri="{FF2B5EF4-FFF2-40B4-BE49-F238E27FC236}">
                  <a16:creationId xmlns:a16="http://schemas.microsoft.com/office/drawing/2014/main" id="{FEEB10B2-3D69-4B07-82F6-00AC34CCA562}"/>
                </a:ext>
              </a:extLst>
            </p:cNvPr>
            <p:cNvSpPr/>
            <p:nvPr/>
          </p:nvSpPr>
          <p:spPr>
            <a:xfrm>
              <a:off x="4886706" y="2942082"/>
              <a:ext cx="11430" cy="1270"/>
            </a:xfrm>
            <a:custGeom>
              <a:avLst/>
              <a:gdLst/>
              <a:ahLst/>
              <a:cxnLst/>
              <a:rect l="l" t="t" r="r" b="b"/>
              <a:pathLst>
                <a:path w="11429" h="1269">
                  <a:moveTo>
                    <a:pt x="11429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97" name="bg object 355">
              <a:extLst>
                <a:ext uri="{FF2B5EF4-FFF2-40B4-BE49-F238E27FC236}">
                  <a16:creationId xmlns:a16="http://schemas.microsoft.com/office/drawing/2014/main" id="{8EF83E75-4382-4315-BE63-6DDFF6E7167A}"/>
                </a:ext>
              </a:extLst>
            </p:cNvPr>
            <p:cNvSpPr/>
            <p:nvPr/>
          </p:nvSpPr>
          <p:spPr>
            <a:xfrm>
              <a:off x="4898136" y="2930651"/>
              <a:ext cx="125730" cy="11430"/>
            </a:xfrm>
            <a:custGeom>
              <a:avLst/>
              <a:gdLst/>
              <a:ahLst/>
              <a:cxnLst/>
              <a:rect l="l" t="t" r="r" b="b"/>
              <a:pathLst>
                <a:path w="125729" h="11430">
                  <a:moveTo>
                    <a:pt x="125729" y="0"/>
                  </a:moveTo>
                  <a:lnTo>
                    <a:pt x="64769" y="5334"/>
                  </a:ln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98" name="bg object 356">
              <a:extLst>
                <a:ext uri="{FF2B5EF4-FFF2-40B4-BE49-F238E27FC236}">
                  <a16:creationId xmlns:a16="http://schemas.microsoft.com/office/drawing/2014/main" id="{A1AA92D1-F06F-4282-96D3-3698A40DC24D}"/>
                </a:ext>
              </a:extLst>
            </p:cNvPr>
            <p:cNvSpPr/>
            <p:nvPr/>
          </p:nvSpPr>
          <p:spPr>
            <a:xfrm>
              <a:off x="5023866" y="2928365"/>
              <a:ext cx="12700" cy="2540"/>
            </a:xfrm>
            <a:custGeom>
              <a:avLst/>
              <a:gdLst/>
              <a:ahLst/>
              <a:cxnLst/>
              <a:rect l="l" t="t" r="r" b="b"/>
              <a:pathLst>
                <a:path w="12700" h="2539">
                  <a:moveTo>
                    <a:pt x="12191" y="0"/>
                  </a:moveTo>
                  <a:lnTo>
                    <a:pt x="0" y="228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399" name="bg object 357">
              <a:extLst>
                <a:ext uri="{FF2B5EF4-FFF2-40B4-BE49-F238E27FC236}">
                  <a16:creationId xmlns:a16="http://schemas.microsoft.com/office/drawing/2014/main" id="{3CA34A5C-F9A9-4949-A79E-6E15F33B55A6}"/>
                </a:ext>
              </a:extLst>
            </p:cNvPr>
            <p:cNvSpPr/>
            <p:nvPr/>
          </p:nvSpPr>
          <p:spPr>
            <a:xfrm>
              <a:off x="5038344" y="2927603"/>
              <a:ext cx="11430" cy="1270"/>
            </a:xfrm>
            <a:custGeom>
              <a:avLst/>
              <a:gdLst/>
              <a:ahLst/>
              <a:cxnLst/>
              <a:rect l="l" t="t" r="r" b="b"/>
              <a:pathLst>
                <a:path w="11429" h="1269">
                  <a:moveTo>
                    <a:pt x="11429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00" name="bg object 358">
              <a:extLst>
                <a:ext uri="{FF2B5EF4-FFF2-40B4-BE49-F238E27FC236}">
                  <a16:creationId xmlns:a16="http://schemas.microsoft.com/office/drawing/2014/main" id="{A0D3EE96-6791-4256-80F9-25FEB841E05B}"/>
                </a:ext>
              </a:extLst>
            </p:cNvPr>
            <p:cNvSpPr/>
            <p:nvPr/>
          </p:nvSpPr>
          <p:spPr>
            <a:xfrm>
              <a:off x="5049774" y="2915411"/>
              <a:ext cx="125730" cy="12700"/>
            </a:xfrm>
            <a:custGeom>
              <a:avLst/>
              <a:gdLst/>
              <a:ahLst/>
              <a:cxnLst/>
              <a:rect l="l" t="t" r="r" b="b"/>
              <a:pathLst>
                <a:path w="125729" h="12700">
                  <a:moveTo>
                    <a:pt x="1257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01" name="bg object 359">
              <a:extLst>
                <a:ext uri="{FF2B5EF4-FFF2-40B4-BE49-F238E27FC236}">
                  <a16:creationId xmlns:a16="http://schemas.microsoft.com/office/drawing/2014/main" id="{03719A53-C6F9-40CD-A503-CB207B8DA6BA}"/>
                </a:ext>
              </a:extLst>
            </p:cNvPr>
            <p:cNvSpPr/>
            <p:nvPr/>
          </p:nvSpPr>
          <p:spPr>
            <a:xfrm>
              <a:off x="5175504" y="2913888"/>
              <a:ext cx="12700" cy="1905"/>
            </a:xfrm>
            <a:custGeom>
              <a:avLst/>
              <a:gdLst/>
              <a:ahLst/>
              <a:cxnLst/>
              <a:rect l="l" t="t" r="r" b="b"/>
              <a:pathLst>
                <a:path w="12700" h="1905">
                  <a:moveTo>
                    <a:pt x="12191" y="0"/>
                  </a:moveTo>
                  <a:lnTo>
                    <a:pt x="0" y="152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02" name="bg object 360">
              <a:extLst>
                <a:ext uri="{FF2B5EF4-FFF2-40B4-BE49-F238E27FC236}">
                  <a16:creationId xmlns:a16="http://schemas.microsoft.com/office/drawing/2014/main" id="{79363FEC-0D7F-4338-8F9F-707A53CA5A01}"/>
                </a:ext>
              </a:extLst>
            </p:cNvPr>
            <p:cNvSpPr/>
            <p:nvPr/>
          </p:nvSpPr>
          <p:spPr>
            <a:xfrm>
              <a:off x="5187696" y="2897123"/>
              <a:ext cx="154305" cy="19050"/>
            </a:xfrm>
            <a:custGeom>
              <a:avLst/>
              <a:gdLst/>
              <a:ahLst/>
              <a:cxnLst/>
              <a:rect l="l" t="t" r="r" b="b"/>
              <a:pathLst>
                <a:path w="154304" h="19050">
                  <a:moveTo>
                    <a:pt x="4572" y="16764"/>
                  </a:moveTo>
                  <a:lnTo>
                    <a:pt x="3898" y="15151"/>
                  </a:lnTo>
                  <a:lnTo>
                    <a:pt x="2286" y="14478"/>
                  </a:lnTo>
                  <a:lnTo>
                    <a:pt x="660" y="15151"/>
                  </a:lnTo>
                  <a:lnTo>
                    <a:pt x="0" y="16764"/>
                  </a:lnTo>
                  <a:lnTo>
                    <a:pt x="660" y="18389"/>
                  </a:lnTo>
                  <a:lnTo>
                    <a:pt x="2286" y="19050"/>
                  </a:lnTo>
                  <a:lnTo>
                    <a:pt x="3898" y="18389"/>
                  </a:lnTo>
                  <a:lnTo>
                    <a:pt x="4572" y="16764"/>
                  </a:lnTo>
                  <a:close/>
                </a:path>
                <a:path w="154304" h="19050">
                  <a:moveTo>
                    <a:pt x="153924" y="2286"/>
                  </a:moveTo>
                  <a:lnTo>
                    <a:pt x="153250" y="673"/>
                  </a:lnTo>
                  <a:lnTo>
                    <a:pt x="151638" y="0"/>
                  </a:lnTo>
                  <a:lnTo>
                    <a:pt x="150012" y="673"/>
                  </a:lnTo>
                  <a:lnTo>
                    <a:pt x="149352" y="2286"/>
                  </a:lnTo>
                  <a:lnTo>
                    <a:pt x="150012" y="3911"/>
                  </a:lnTo>
                  <a:lnTo>
                    <a:pt x="151638" y="4572"/>
                  </a:lnTo>
                  <a:lnTo>
                    <a:pt x="153250" y="3911"/>
                  </a:lnTo>
                  <a:lnTo>
                    <a:pt x="153924" y="22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03" name="bg object 361">
              <a:extLst>
                <a:ext uri="{FF2B5EF4-FFF2-40B4-BE49-F238E27FC236}">
                  <a16:creationId xmlns:a16="http://schemas.microsoft.com/office/drawing/2014/main" id="{C07A099F-5E01-47A7-BFFE-B639A2B4B56D}"/>
                </a:ext>
              </a:extLst>
            </p:cNvPr>
            <p:cNvSpPr/>
            <p:nvPr/>
          </p:nvSpPr>
          <p:spPr>
            <a:xfrm>
              <a:off x="5189982" y="2913125"/>
              <a:ext cx="12700" cy="1270"/>
            </a:xfrm>
            <a:custGeom>
              <a:avLst/>
              <a:gdLst/>
              <a:ahLst/>
              <a:cxnLst/>
              <a:rect l="l" t="t" r="r" b="b"/>
              <a:pathLst>
                <a:path w="12700" h="1269">
                  <a:moveTo>
                    <a:pt x="12191" y="0"/>
                  </a:moveTo>
                  <a:lnTo>
                    <a:pt x="0" y="762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04" name="bg object 362">
              <a:extLst>
                <a:ext uri="{FF2B5EF4-FFF2-40B4-BE49-F238E27FC236}">
                  <a16:creationId xmlns:a16="http://schemas.microsoft.com/office/drawing/2014/main" id="{22DBA5FE-6BDD-4415-B0C8-6FD117ED48BD}"/>
                </a:ext>
              </a:extLst>
            </p:cNvPr>
            <p:cNvSpPr/>
            <p:nvPr/>
          </p:nvSpPr>
          <p:spPr>
            <a:xfrm>
              <a:off x="5202174" y="2900933"/>
              <a:ext cx="125095" cy="12700"/>
            </a:xfrm>
            <a:custGeom>
              <a:avLst/>
              <a:gdLst/>
              <a:ahLst/>
              <a:cxnLst/>
              <a:rect l="l" t="t" r="r" b="b"/>
              <a:pathLst>
                <a:path w="125095" h="12700">
                  <a:moveTo>
                    <a:pt x="124967" y="0"/>
                  </a:moveTo>
                  <a:lnTo>
                    <a:pt x="57911" y="6858"/>
                  </a:ln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05" name="bg object 363">
              <a:extLst>
                <a:ext uri="{FF2B5EF4-FFF2-40B4-BE49-F238E27FC236}">
                  <a16:creationId xmlns:a16="http://schemas.microsoft.com/office/drawing/2014/main" id="{86DCC080-FBD7-4424-80E0-5F938439A201}"/>
                </a:ext>
              </a:extLst>
            </p:cNvPr>
            <p:cNvSpPr/>
            <p:nvPr/>
          </p:nvSpPr>
          <p:spPr>
            <a:xfrm>
              <a:off x="5327142" y="2899410"/>
              <a:ext cx="12700" cy="1905"/>
            </a:xfrm>
            <a:custGeom>
              <a:avLst/>
              <a:gdLst/>
              <a:ahLst/>
              <a:cxnLst/>
              <a:rect l="l" t="t" r="r" b="b"/>
              <a:pathLst>
                <a:path w="12700" h="1905">
                  <a:moveTo>
                    <a:pt x="12191" y="0"/>
                  </a:moveTo>
                  <a:lnTo>
                    <a:pt x="0" y="152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06" name="bg object 364">
              <a:extLst>
                <a:ext uri="{FF2B5EF4-FFF2-40B4-BE49-F238E27FC236}">
                  <a16:creationId xmlns:a16="http://schemas.microsoft.com/office/drawing/2014/main" id="{AD8DC2BF-D1C3-4373-950D-DE75AEAD01FF}"/>
                </a:ext>
              </a:extLst>
            </p:cNvPr>
            <p:cNvSpPr/>
            <p:nvPr/>
          </p:nvSpPr>
          <p:spPr>
            <a:xfrm>
              <a:off x="3973068" y="3030473"/>
              <a:ext cx="2540" cy="19050"/>
            </a:xfrm>
            <a:custGeom>
              <a:avLst/>
              <a:gdLst/>
              <a:ahLst/>
              <a:cxnLst/>
              <a:rect l="l" t="t" r="r" b="b"/>
              <a:pathLst>
                <a:path w="2539" h="19050">
                  <a:moveTo>
                    <a:pt x="2286" y="19050"/>
                  </a:moveTo>
                  <a:lnTo>
                    <a:pt x="2286" y="16002"/>
                  </a:lnTo>
                  <a:lnTo>
                    <a:pt x="1524" y="13716"/>
                  </a:lnTo>
                  <a:lnTo>
                    <a:pt x="1524" y="10668"/>
                  </a:lnTo>
                  <a:lnTo>
                    <a:pt x="762" y="7620"/>
                  </a:lnTo>
                  <a:lnTo>
                    <a:pt x="762" y="3048"/>
                  </a:lnTo>
                  <a:lnTo>
                    <a:pt x="0" y="762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07" name="bg object 365">
              <a:extLst>
                <a:ext uri="{FF2B5EF4-FFF2-40B4-BE49-F238E27FC236}">
                  <a16:creationId xmlns:a16="http://schemas.microsoft.com/office/drawing/2014/main" id="{48EE037F-DF7E-46E7-A94E-5A648260B638}"/>
                </a:ext>
              </a:extLst>
            </p:cNvPr>
            <p:cNvSpPr/>
            <p:nvPr/>
          </p:nvSpPr>
          <p:spPr>
            <a:xfrm>
              <a:off x="5352288" y="2897886"/>
              <a:ext cx="1905" cy="14604"/>
            </a:xfrm>
            <a:custGeom>
              <a:avLst/>
              <a:gdLst/>
              <a:ahLst/>
              <a:cxnLst/>
              <a:rect l="l" t="t" r="r" b="b"/>
              <a:pathLst>
                <a:path w="1904" h="14605">
                  <a:moveTo>
                    <a:pt x="1524" y="14477"/>
                  </a:moveTo>
                  <a:lnTo>
                    <a:pt x="1524" y="12191"/>
                  </a:lnTo>
                  <a:lnTo>
                    <a:pt x="762" y="9905"/>
                  </a:lnTo>
                  <a:lnTo>
                    <a:pt x="762" y="3809"/>
                  </a:lnTo>
                  <a:lnTo>
                    <a:pt x="0" y="1523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08" name="bg object 366">
              <a:extLst>
                <a:ext uri="{FF2B5EF4-FFF2-40B4-BE49-F238E27FC236}">
                  <a16:creationId xmlns:a16="http://schemas.microsoft.com/office/drawing/2014/main" id="{4043F38F-7A1D-44E6-8CFD-D66FA069623B}"/>
                </a:ext>
              </a:extLst>
            </p:cNvPr>
            <p:cNvSpPr/>
            <p:nvPr/>
          </p:nvSpPr>
          <p:spPr>
            <a:xfrm>
              <a:off x="3824478" y="3044952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09" name="bg object 367">
              <a:extLst>
                <a:ext uri="{FF2B5EF4-FFF2-40B4-BE49-F238E27FC236}">
                  <a16:creationId xmlns:a16="http://schemas.microsoft.com/office/drawing/2014/main" id="{861760AF-BC0F-4CBD-A192-A7EB95904239}"/>
                </a:ext>
              </a:extLst>
            </p:cNvPr>
            <p:cNvSpPr/>
            <p:nvPr/>
          </p:nvSpPr>
          <p:spPr>
            <a:xfrm>
              <a:off x="3824478" y="3046476"/>
              <a:ext cx="12700" cy="0"/>
            </a:xfrm>
            <a:custGeom>
              <a:avLst/>
              <a:gdLst/>
              <a:ahLst/>
              <a:cxnLst/>
              <a:rect l="l" t="t" r="r" b="b"/>
              <a:pathLst>
                <a:path w="12700">
                  <a:moveTo>
                    <a:pt x="12191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10" name="bg object 368">
              <a:extLst>
                <a:ext uri="{FF2B5EF4-FFF2-40B4-BE49-F238E27FC236}">
                  <a16:creationId xmlns:a16="http://schemas.microsoft.com/office/drawing/2014/main" id="{1C108167-1DF8-48D7-B0C5-F5A268B30007}"/>
                </a:ext>
              </a:extLst>
            </p:cNvPr>
            <p:cNvSpPr/>
            <p:nvPr/>
          </p:nvSpPr>
          <p:spPr>
            <a:xfrm>
              <a:off x="3836670" y="3032760"/>
              <a:ext cx="125095" cy="13970"/>
            </a:xfrm>
            <a:custGeom>
              <a:avLst/>
              <a:gdLst/>
              <a:ahLst/>
              <a:cxnLst/>
              <a:rect l="l" t="t" r="r" b="b"/>
              <a:pathLst>
                <a:path w="125095" h="13969">
                  <a:moveTo>
                    <a:pt x="124967" y="0"/>
                  </a:moveTo>
                  <a:lnTo>
                    <a:pt x="0" y="1371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11" name="bg object 369">
              <a:extLst>
                <a:ext uri="{FF2B5EF4-FFF2-40B4-BE49-F238E27FC236}">
                  <a16:creationId xmlns:a16="http://schemas.microsoft.com/office/drawing/2014/main" id="{43BE51D0-9505-4D97-9A22-679814AA8AA7}"/>
                </a:ext>
              </a:extLst>
            </p:cNvPr>
            <p:cNvSpPr/>
            <p:nvPr/>
          </p:nvSpPr>
          <p:spPr>
            <a:xfrm>
              <a:off x="3961638" y="3030474"/>
              <a:ext cx="11430" cy="2540"/>
            </a:xfrm>
            <a:custGeom>
              <a:avLst/>
              <a:gdLst/>
              <a:ahLst/>
              <a:cxnLst/>
              <a:rect l="l" t="t" r="r" b="b"/>
              <a:pathLst>
                <a:path w="11429" h="2539">
                  <a:moveTo>
                    <a:pt x="11429" y="0"/>
                  </a:moveTo>
                  <a:lnTo>
                    <a:pt x="0" y="228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12" name="bg object 370">
              <a:extLst>
                <a:ext uri="{FF2B5EF4-FFF2-40B4-BE49-F238E27FC236}">
                  <a16:creationId xmlns:a16="http://schemas.microsoft.com/office/drawing/2014/main" id="{4196725A-DE95-46D9-A125-5589311D06DD}"/>
                </a:ext>
              </a:extLst>
            </p:cNvPr>
            <p:cNvSpPr/>
            <p:nvPr/>
          </p:nvSpPr>
          <p:spPr>
            <a:xfrm>
              <a:off x="3067050" y="3126486"/>
              <a:ext cx="11430" cy="1270"/>
            </a:xfrm>
            <a:custGeom>
              <a:avLst/>
              <a:gdLst/>
              <a:ahLst/>
              <a:cxnLst/>
              <a:rect l="l" t="t" r="r" b="b"/>
              <a:pathLst>
                <a:path w="11430" h="1269">
                  <a:moveTo>
                    <a:pt x="11430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13" name="bg object 371">
              <a:extLst>
                <a:ext uri="{FF2B5EF4-FFF2-40B4-BE49-F238E27FC236}">
                  <a16:creationId xmlns:a16="http://schemas.microsoft.com/office/drawing/2014/main" id="{CCECDEF6-DC7D-49BC-AD56-0E841778383C}"/>
                </a:ext>
              </a:extLst>
            </p:cNvPr>
            <p:cNvSpPr/>
            <p:nvPr/>
          </p:nvSpPr>
          <p:spPr>
            <a:xfrm>
              <a:off x="3078480" y="3113532"/>
              <a:ext cx="125730" cy="13335"/>
            </a:xfrm>
            <a:custGeom>
              <a:avLst/>
              <a:gdLst/>
              <a:ahLst/>
              <a:cxnLst/>
              <a:rect l="l" t="t" r="r" b="b"/>
              <a:pathLst>
                <a:path w="125730" h="13335">
                  <a:moveTo>
                    <a:pt x="125730" y="0"/>
                  </a:moveTo>
                  <a:lnTo>
                    <a:pt x="0" y="1295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14" name="bg object 372">
              <a:extLst>
                <a:ext uri="{FF2B5EF4-FFF2-40B4-BE49-F238E27FC236}">
                  <a16:creationId xmlns:a16="http://schemas.microsoft.com/office/drawing/2014/main" id="{2B798EBE-40C8-4BF9-88E9-0805D8AF63FC}"/>
                </a:ext>
              </a:extLst>
            </p:cNvPr>
            <p:cNvSpPr/>
            <p:nvPr/>
          </p:nvSpPr>
          <p:spPr>
            <a:xfrm>
              <a:off x="3204210" y="3111246"/>
              <a:ext cx="11430" cy="2540"/>
            </a:xfrm>
            <a:custGeom>
              <a:avLst/>
              <a:gdLst/>
              <a:ahLst/>
              <a:cxnLst/>
              <a:rect l="l" t="t" r="r" b="b"/>
              <a:pathLst>
                <a:path w="11430" h="2539">
                  <a:moveTo>
                    <a:pt x="11430" y="0"/>
                  </a:moveTo>
                  <a:lnTo>
                    <a:pt x="0" y="228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15" name="bg object 373">
              <a:extLst>
                <a:ext uri="{FF2B5EF4-FFF2-40B4-BE49-F238E27FC236}">
                  <a16:creationId xmlns:a16="http://schemas.microsoft.com/office/drawing/2014/main" id="{8C38B98A-38FD-40B7-8822-BAFAB99C7390}"/>
                </a:ext>
              </a:extLst>
            </p:cNvPr>
            <p:cNvSpPr/>
            <p:nvPr/>
          </p:nvSpPr>
          <p:spPr>
            <a:xfrm>
              <a:off x="3218688" y="3110484"/>
              <a:ext cx="11430" cy="1270"/>
            </a:xfrm>
            <a:custGeom>
              <a:avLst/>
              <a:gdLst/>
              <a:ahLst/>
              <a:cxnLst/>
              <a:rect l="l" t="t" r="r" b="b"/>
              <a:pathLst>
                <a:path w="11430" h="1269">
                  <a:moveTo>
                    <a:pt x="11430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16" name="bg object 374">
              <a:extLst>
                <a:ext uri="{FF2B5EF4-FFF2-40B4-BE49-F238E27FC236}">
                  <a16:creationId xmlns:a16="http://schemas.microsoft.com/office/drawing/2014/main" id="{A4DCCFFF-B41C-4782-A8F4-E5164078942E}"/>
                </a:ext>
              </a:extLst>
            </p:cNvPr>
            <p:cNvSpPr/>
            <p:nvPr/>
          </p:nvSpPr>
          <p:spPr>
            <a:xfrm>
              <a:off x="3230118" y="3097530"/>
              <a:ext cx="125730" cy="13335"/>
            </a:xfrm>
            <a:custGeom>
              <a:avLst/>
              <a:gdLst/>
              <a:ahLst/>
              <a:cxnLst/>
              <a:rect l="l" t="t" r="r" b="b"/>
              <a:pathLst>
                <a:path w="125729" h="13335">
                  <a:moveTo>
                    <a:pt x="125730" y="0"/>
                  </a:moveTo>
                  <a:lnTo>
                    <a:pt x="0" y="1295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17" name="bg object 375">
              <a:extLst>
                <a:ext uri="{FF2B5EF4-FFF2-40B4-BE49-F238E27FC236}">
                  <a16:creationId xmlns:a16="http://schemas.microsoft.com/office/drawing/2014/main" id="{B7357467-0C3C-446E-8F18-B87D42D586BE}"/>
                </a:ext>
              </a:extLst>
            </p:cNvPr>
            <p:cNvSpPr/>
            <p:nvPr/>
          </p:nvSpPr>
          <p:spPr>
            <a:xfrm>
              <a:off x="3810000" y="3046476"/>
              <a:ext cx="12700" cy="2540"/>
            </a:xfrm>
            <a:custGeom>
              <a:avLst/>
              <a:gdLst/>
              <a:ahLst/>
              <a:cxnLst/>
              <a:rect l="l" t="t" r="r" b="b"/>
              <a:pathLst>
                <a:path w="12700" h="2539">
                  <a:moveTo>
                    <a:pt x="12191" y="0"/>
                  </a:moveTo>
                  <a:lnTo>
                    <a:pt x="0" y="228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18" name="bg object 376">
              <a:extLst>
                <a:ext uri="{FF2B5EF4-FFF2-40B4-BE49-F238E27FC236}">
                  <a16:creationId xmlns:a16="http://schemas.microsoft.com/office/drawing/2014/main" id="{6B9C389E-8B64-4D67-9C78-1DAA179BBD2A}"/>
                </a:ext>
              </a:extLst>
            </p:cNvPr>
            <p:cNvSpPr/>
            <p:nvPr/>
          </p:nvSpPr>
          <p:spPr>
            <a:xfrm>
              <a:off x="3058667" y="3127248"/>
              <a:ext cx="0" cy="19050"/>
            </a:xfrm>
            <a:custGeom>
              <a:avLst/>
              <a:gdLst/>
              <a:ahLst/>
              <a:cxnLst/>
              <a:rect l="l" t="t" r="r" b="b"/>
              <a:pathLst>
                <a:path h="19050">
                  <a:moveTo>
                    <a:pt x="0" y="0"/>
                  </a:moveTo>
                  <a:lnTo>
                    <a:pt x="0" y="762"/>
                  </a:lnTo>
                  <a:lnTo>
                    <a:pt x="0" y="5842"/>
                  </a:lnTo>
                  <a:lnTo>
                    <a:pt x="0" y="10922"/>
                  </a:lnTo>
                  <a:lnTo>
                    <a:pt x="0" y="16002"/>
                  </a:lnTo>
                  <a:lnTo>
                    <a:pt x="0" y="1905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1419" name="bg object 377">
              <a:extLst>
                <a:ext uri="{FF2B5EF4-FFF2-40B4-BE49-F238E27FC236}">
                  <a16:creationId xmlns:a16="http://schemas.microsoft.com/office/drawing/2014/main" id="{88BAC839-9409-4BDC-B0D9-DF339479C978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77128" y="2503032"/>
              <a:ext cx="2345435" cy="997595"/>
            </a:xfrm>
            <a:prstGeom prst="rect">
              <a:avLst/>
            </a:prstGeom>
          </p:spPr>
        </p:pic>
        <p:sp>
          <p:nvSpPr>
            <p:cNvPr id="1420" name="bg object 378">
              <a:extLst>
                <a:ext uri="{FF2B5EF4-FFF2-40B4-BE49-F238E27FC236}">
                  <a16:creationId xmlns:a16="http://schemas.microsoft.com/office/drawing/2014/main" id="{BC41C466-513E-417E-B64E-2B5370139049}"/>
                </a:ext>
              </a:extLst>
            </p:cNvPr>
            <p:cNvSpPr/>
            <p:nvPr/>
          </p:nvSpPr>
          <p:spPr>
            <a:xfrm>
              <a:off x="2544318" y="5884926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0"/>
                  </a:moveTo>
                  <a:lnTo>
                    <a:pt x="0" y="3733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21" name="bg object 379">
              <a:extLst>
                <a:ext uri="{FF2B5EF4-FFF2-40B4-BE49-F238E27FC236}">
                  <a16:creationId xmlns:a16="http://schemas.microsoft.com/office/drawing/2014/main" id="{20FF33B8-55BB-49EB-971F-3DB8E0037E4E}"/>
                </a:ext>
              </a:extLst>
            </p:cNvPr>
            <p:cNvSpPr/>
            <p:nvPr/>
          </p:nvSpPr>
          <p:spPr>
            <a:xfrm>
              <a:off x="2577846" y="5884926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22" name="bg object 380">
              <a:extLst>
                <a:ext uri="{FF2B5EF4-FFF2-40B4-BE49-F238E27FC236}">
                  <a16:creationId xmlns:a16="http://schemas.microsoft.com/office/drawing/2014/main" id="{848F49CC-4D10-4311-A1DC-D6542C237C0F}"/>
                </a:ext>
              </a:extLst>
            </p:cNvPr>
            <p:cNvSpPr/>
            <p:nvPr/>
          </p:nvSpPr>
          <p:spPr>
            <a:xfrm>
              <a:off x="2559558" y="592226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5">
                  <a:moveTo>
                    <a:pt x="0" y="0"/>
                  </a:moveTo>
                  <a:lnTo>
                    <a:pt x="0" y="1676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23" name="bg object 381">
              <a:extLst>
                <a:ext uri="{FF2B5EF4-FFF2-40B4-BE49-F238E27FC236}">
                  <a16:creationId xmlns:a16="http://schemas.microsoft.com/office/drawing/2014/main" id="{35F65CDC-FE87-410B-8D41-68FA3C31CE85}"/>
                </a:ext>
              </a:extLst>
            </p:cNvPr>
            <p:cNvSpPr/>
            <p:nvPr/>
          </p:nvSpPr>
          <p:spPr>
            <a:xfrm>
              <a:off x="2563368" y="592226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5">
                  <a:moveTo>
                    <a:pt x="0" y="16763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24" name="bg object 382">
              <a:extLst>
                <a:ext uri="{FF2B5EF4-FFF2-40B4-BE49-F238E27FC236}">
                  <a16:creationId xmlns:a16="http://schemas.microsoft.com/office/drawing/2014/main" id="{BB6D3350-EAF4-4AB4-B3BC-53A03E3AB07E}"/>
                </a:ext>
              </a:extLst>
            </p:cNvPr>
            <p:cNvSpPr/>
            <p:nvPr/>
          </p:nvSpPr>
          <p:spPr>
            <a:xfrm>
              <a:off x="3539489" y="5884926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0"/>
                  </a:moveTo>
                  <a:lnTo>
                    <a:pt x="0" y="3733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25" name="bg object 383">
              <a:extLst>
                <a:ext uri="{FF2B5EF4-FFF2-40B4-BE49-F238E27FC236}">
                  <a16:creationId xmlns:a16="http://schemas.microsoft.com/office/drawing/2014/main" id="{5762FF5A-37C7-4A37-AA1B-69F1D1D87415}"/>
                </a:ext>
              </a:extLst>
            </p:cNvPr>
            <p:cNvSpPr/>
            <p:nvPr/>
          </p:nvSpPr>
          <p:spPr>
            <a:xfrm>
              <a:off x="3573017" y="5884926"/>
              <a:ext cx="0" cy="37465"/>
            </a:xfrm>
            <a:custGeom>
              <a:avLst/>
              <a:gdLst/>
              <a:ahLst/>
              <a:cxnLst/>
              <a:rect l="l" t="t" r="r" b="b"/>
              <a:pathLst>
                <a:path h="37464">
                  <a:moveTo>
                    <a:pt x="0" y="37337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26" name="bg object 384">
              <a:extLst>
                <a:ext uri="{FF2B5EF4-FFF2-40B4-BE49-F238E27FC236}">
                  <a16:creationId xmlns:a16="http://schemas.microsoft.com/office/drawing/2014/main" id="{AC8FD2AF-D210-4172-81E2-E5F929F345DB}"/>
                </a:ext>
              </a:extLst>
            </p:cNvPr>
            <p:cNvSpPr/>
            <p:nvPr/>
          </p:nvSpPr>
          <p:spPr>
            <a:xfrm>
              <a:off x="3554729" y="592226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5">
                  <a:moveTo>
                    <a:pt x="0" y="0"/>
                  </a:moveTo>
                  <a:lnTo>
                    <a:pt x="0" y="1676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27" name="bg object 385">
              <a:extLst>
                <a:ext uri="{FF2B5EF4-FFF2-40B4-BE49-F238E27FC236}">
                  <a16:creationId xmlns:a16="http://schemas.microsoft.com/office/drawing/2014/main" id="{65EFF26D-84AF-43F8-9532-07A750E2F7AF}"/>
                </a:ext>
              </a:extLst>
            </p:cNvPr>
            <p:cNvSpPr/>
            <p:nvPr/>
          </p:nvSpPr>
          <p:spPr>
            <a:xfrm>
              <a:off x="3558539" y="5922264"/>
              <a:ext cx="0" cy="17145"/>
            </a:xfrm>
            <a:custGeom>
              <a:avLst/>
              <a:gdLst/>
              <a:ahLst/>
              <a:cxnLst/>
              <a:rect l="l" t="t" r="r" b="b"/>
              <a:pathLst>
                <a:path h="17145">
                  <a:moveTo>
                    <a:pt x="0" y="16763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28" name="bg object 386">
              <a:extLst>
                <a:ext uri="{FF2B5EF4-FFF2-40B4-BE49-F238E27FC236}">
                  <a16:creationId xmlns:a16="http://schemas.microsoft.com/office/drawing/2014/main" id="{25B1EF95-2C44-479F-A225-BF2875FA73FF}"/>
                </a:ext>
              </a:extLst>
            </p:cNvPr>
            <p:cNvSpPr/>
            <p:nvPr/>
          </p:nvSpPr>
          <p:spPr>
            <a:xfrm>
              <a:off x="3076956" y="4343400"/>
              <a:ext cx="0" cy="1035685"/>
            </a:xfrm>
            <a:custGeom>
              <a:avLst/>
              <a:gdLst/>
              <a:ahLst/>
              <a:cxnLst/>
              <a:rect l="l" t="t" r="r" b="b"/>
              <a:pathLst>
                <a:path h="1035685">
                  <a:moveTo>
                    <a:pt x="0" y="1035558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29" name="bg object 387">
              <a:extLst>
                <a:ext uri="{FF2B5EF4-FFF2-40B4-BE49-F238E27FC236}">
                  <a16:creationId xmlns:a16="http://schemas.microsoft.com/office/drawing/2014/main" id="{43C759DD-934D-498A-82DB-0D4E735E0119}"/>
                </a:ext>
              </a:extLst>
            </p:cNvPr>
            <p:cNvSpPr/>
            <p:nvPr/>
          </p:nvSpPr>
          <p:spPr>
            <a:xfrm>
              <a:off x="3040380" y="4343400"/>
              <a:ext cx="0" cy="1035685"/>
            </a:xfrm>
            <a:custGeom>
              <a:avLst/>
              <a:gdLst/>
              <a:ahLst/>
              <a:cxnLst/>
              <a:rect l="l" t="t" r="r" b="b"/>
              <a:pathLst>
                <a:path h="1035685">
                  <a:moveTo>
                    <a:pt x="0" y="0"/>
                  </a:moveTo>
                  <a:lnTo>
                    <a:pt x="0" y="103555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30" name="bg object 388">
              <a:extLst>
                <a:ext uri="{FF2B5EF4-FFF2-40B4-BE49-F238E27FC236}">
                  <a16:creationId xmlns:a16="http://schemas.microsoft.com/office/drawing/2014/main" id="{70CD4E4A-18A7-4C83-86A3-9D78E6FDB7BC}"/>
                </a:ext>
              </a:extLst>
            </p:cNvPr>
            <p:cNvSpPr/>
            <p:nvPr/>
          </p:nvSpPr>
          <p:spPr>
            <a:xfrm>
              <a:off x="2458211" y="4222241"/>
              <a:ext cx="600075" cy="0"/>
            </a:xfrm>
            <a:custGeom>
              <a:avLst/>
              <a:gdLst/>
              <a:ahLst/>
              <a:cxnLst/>
              <a:rect l="l" t="t" r="r" b="b"/>
              <a:pathLst>
                <a:path w="600075">
                  <a:moveTo>
                    <a:pt x="0" y="0"/>
                  </a:moveTo>
                  <a:lnTo>
                    <a:pt x="59969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31" name="bg object 389">
              <a:extLst>
                <a:ext uri="{FF2B5EF4-FFF2-40B4-BE49-F238E27FC236}">
                  <a16:creationId xmlns:a16="http://schemas.microsoft.com/office/drawing/2014/main" id="{5BE0B799-1AF4-4C92-9A87-FA59FDCFE0BF}"/>
                </a:ext>
              </a:extLst>
            </p:cNvPr>
            <p:cNvSpPr/>
            <p:nvPr/>
          </p:nvSpPr>
          <p:spPr>
            <a:xfrm>
              <a:off x="3059429" y="4222241"/>
              <a:ext cx="600075" cy="0"/>
            </a:xfrm>
            <a:custGeom>
              <a:avLst/>
              <a:gdLst/>
              <a:ahLst/>
              <a:cxnLst/>
              <a:rect l="l" t="t" r="r" b="b"/>
              <a:pathLst>
                <a:path w="600075">
                  <a:moveTo>
                    <a:pt x="0" y="0"/>
                  </a:moveTo>
                  <a:lnTo>
                    <a:pt x="59969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32" name="bg object 390">
              <a:extLst>
                <a:ext uri="{FF2B5EF4-FFF2-40B4-BE49-F238E27FC236}">
                  <a16:creationId xmlns:a16="http://schemas.microsoft.com/office/drawing/2014/main" id="{31AE59BF-4468-4C20-8E40-E5852F22889A}"/>
                </a:ext>
              </a:extLst>
            </p:cNvPr>
            <p:cNvSpPr/>
            <p:nvPr/>
          </p:nvSpPr>
          <p:spPr>
            <a:xfrm>
              <a:off x="763523" y="5884164"/>
              <a:ext cx="2293620" cy="1270"/>
            </a:xfrm>
            <a:custGeom>
              <a:avLst/>
              <a:gdLst/>
              <a:ahLst/>
              <a:cxnLst/>
              <a:rect l="l" t="t" r="r" b="b"/>
              <a:pathLst>
                <a:path w="2293620" h="1270">
                  <a:moveTo>
                    <a:pt x="0" y="762"/>
                  </a:moveTo>
                  <a:lnTo>
                    <a:pt x="673608" y="761"/>
                  </a:lnTo>
                  <a:lnTo>
                    <a:pt x="848868" y="0"/>
                  </a:lnTo>
                  <a:lnTo>
                    <a:pt x="1378458" y="0"/>
                  </a:lnTo>
                  <a:lnTo>
                    <a:pt x="229362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33" name="bg object 391">
              <a:extLst>
                <a:ext uri="{FF2B5EF4-FFF2-40B4-BE49-F238E27FC236}">
                  <a16:creationId xmlns:a16="http://schemas.microsoft.com/office/drawing/2014/main" id="{51E07021-A737-4C3C-88AB-BD276170CAE0}"/>
                </a:ext>
              </a:extLst>
            </p:cNvPr>
            <p:cNvSpPr/>
            <p:nvPr/>
          </p:nvSpPr>
          <p:spPr>
            <a:xfrm>
              <a:off x="3976116" y="5884164"/>
              <a:ext cx="1377950" cy="1270"/>
            </a:xfrm>
            <a:custGeom>
              <a:avLst/>
              <a:gdLst/>
              <a:ahLst/>
              <a:cxnLst/>
              <a:rect l="l" t="t" r="r" b="b"/>
              <a:pathLst>
                <a:path w="1377950" h="1270">
                  <a:moveTo>
                    <a:pt x="0" y="0"/>
                  </a:moveTo>
                  <a:lnTo>
                    <a:pt x="562356" y="0"/>
                  </a:lnTo>
                  <a:lnTo>
                    <a:pt x="637032" y="761"/>
                  </a:lnTo>
                  <a:lnTo>
                    <a:pt x="1377696" y="76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34" name="bg object 392">
              <a:extLst>
                <a:ext uri="{FF2B5EF4-FFF2-40B4-BE49-F238E27FC236}">
                  <a16:creationId xmlns:a16="http://schemas.microsoft.com/office/drawing/2014/main" id="{9515679C-0035-4B8B-B25E-D431E6D9D3E6}"/>
                </a:ext>
              </a:extLst>
            </p:cNvPr>
            <p:cNvSpPr/>
            <p:nvPr/>
          </p:nvSpPr>
          <p:spPr>
            <a:xfrm>
              <a:off x="3060192" y="5884164"/>
              <a:ext cx="915669" cy="0"/>
            </a:xfrm>
            <a:custGeom>
              <a:avLst/>
              <a:gdLst/>
              <a:ahLst/>
              <a:cxnLst/>
              <a:rect l="l" t="t" r="r" b="b"/>
              <a:pathLst>
                <a:path w="915670">
                  <a:moveTo>
                    <a:pt x="0" y="0"/>
                  </a:moveTo>
                  <a:lnTo>
                    <a:pt x="9151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35" name="bg object 393">
              <a:extLst>
                <a:ext uri="{FF2B5EF4-FFF2-40B4-BE49-F238E27FC236}">
                  <a16:creationId xmlns:a16="http://schemas.microsoft.com/office/drawing/2014/main" id="{ABB72B7C-CC16-4C89-AC11-34344A62DF50}"/>
                </a:ext>
              </a:extLst>
            </p:cNvPr>
            <p:cNvSpPr/>
            <p:nvPr/>
          </p:nvSpPr>
          <p:spPr>
            <a:xfrm>
              <a:off x="3030474" y="4222241"/>
              <a:ext cx="10160" cy="131445"/>
            </a:xfrm>
            <a:custGeom>
              <a:avLst/>
              <a:gdLst/>
              <a:ahLst/>
              <a:cxnLst/>
              <a:rect l="l" t="t" r="r" b="b"/>
              <a:pathLst>
                <a:path w="10160" h="131445">
                  <a:moveTo>
                    <a:pt x="9906" y="131063"/>
                  </a:moveTo>
                  <a:lnTo>
                    <a:pt x="9906" y="128777"/>
                  </a:lnTo>
                  <a:lnTo>
                    <a:pt x="5102" y="97415"/>
                  </a:lnTo>
                  <a:lnTo>
                    <a:pt x="1890" y="66565"/>
                  </a:lnTo>
                  <a:lnTo>
                    <a:pt x="210" y="35389"/>
                  </a:lnTo>
                  <a:lnTo>
                    <a:pt x="0" y="3047"/>
                  </a:ln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36" name="bg object 394">
              <a:extLst>
                <a:ext uri="{FF2B5EF4-FFF2-40B4-BE49-F238E27FC236}">
                  <a16:creationId xmlns:a16="http://schemas.microsoft.com/office/drawing/2014/main" id="{76303C96-CCE1-4AC7-8447-6EB2AA21942D}"/>
                </a:ext>
              </a:extLst>
            </p:cNvPr>
            <p:cNvSpPr/>
            <p:nvPr/>
          </p:nvSpPr>
          <p:spPr>
            <a:xfrm>
              <a:off x="3076956" y="4222241"/>
              <a:ext cx="10160" cy="131445"/>
            </a:xfrm>
            <a:custGeom>
              <a:avLst/>
              <a:gdLst/>
              <a:ahLst/>
              <a:cxnLst/>
              <a:rect l="l" t="t" r="r" b="b"/>
              <a:pathLst>
                <a:path w="10160" h="131445">
                  <a:moveTo>
                    <a:pt x="0" y="131063"/>
                  </a:moveTo>
                  <a:lnTo>
                    <a:pt x="761" y="127253"/>
                  </a:lnTo>
                  <a:lnTo>
                    <a:pt x="5169" y="96375"/>
                  </a:lnTo>
                  <a:lnTo>
                    <a:pt x="8286" y="65374"/>
                  </a:lnTo>
                  <a:lnTo>
                    <a:pt x="9927" y="34262"/>
                  </a:lnTo>
                  <a:lnTo>
                    <a:pt x="9905" y="3047"/>
                  </a:lnTo>
                  <a:lnTo>
                    <a:pt x="9905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37" name="bg object 395">
              <a:extLst>
                <a:ext uri="{FF2B5EF4-FFF2-40B4-BE49-F238E27FC236}">
                  <a16:creationId xmlns:a16="http://schemas.microsoft.com/office/drawing/2014/main" id="{216202CD-61AA-4D7C-9F59-F5DA381755DB}"/>
                </a:ext>
              </a:extLst>
            </p:cNvPr>
            <p:cNvSpPr/>
            <p:nvPr/>
          </p:nvSpPr>
          <p:spPr>
            <a:xfrm>
              <a:off x="3076956" y="4362449"/>
              <a:ext cx="7620" cy="5715"/>
            </a:xfrm>
            <a:custGeom>
              <a:avLst/>
              <a:gdLst/>
              <a:ahLst/>
              <a:cxnLst/>
              <a:rect l="l" t="t" r="r" b="b"/>
              <a:pathLst>
                <a:path w="7619" h="5714">
                  <a:moveTo>
                    <a:pt x="0" y="5334"/>
                  </a:moveTo>
                  <a:lnTo>
                    <a:pt x="762" y="5334"/>
                  </a:lnTo>
                  <a:lnTo>
                    <a:pt x="4572" y="4572"/>
                  </a:lnTo>
                  <a:lnTo>
                    <a:pt x="6858" y="2286"/>
                  </a:lnTo>
                  <a:lnTo>
                    <a:pt x="762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38" name="bg object 396">
              <a:extLst>
                <a:ext uri="{FF2B5EF4-FFF2-40B4-BE49-F238E27FC236}">
                  <a16:creationId xmlns:a16="http://schemas.microsoft.com/office/drawing/2014/main" id="{D59DB293-3000-4D11-8241-0EEDF93F0CED}"/>
                </a:ext>
              </a:extLst>
            </p:cNvPr>
            <p:cNvSpPr/>
            <p:nvPr/>
          </p:nvSpPr>
          <p:spPr>
            <a:xfrm>
              <a:off x="3032760" y="4362449"/>
              <a:ext cx="7620" cy="5715"/>
            </a:xfrm>
            <a:custGeom>
              <a:avLst/>
              <a:gdLst/>
              <a:ahLst/>
              <a:cxnLst/>
              <a:rect l="l" t="t" r="r" b="b"/>
              <a:pathLst>
                <a:path w="7619" h="5714">
                  <a:moveTo>
                    <a:pt x="7619" y="5334"/>
                  </a:moveTo>
                  <a:lnTo>
                    <a:pt x="6857" y="5334"/>
                  </a:lnTo>
                  <a:lnTo>
                    <a:pt x="3809" y="4572"/>
                  </a:lnTo>
                  <a:lnTo>
                    <a:pt x="1523" y="2286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39" name="bg object 397">
              <a:extLst>
                <a:ext uri="{FF2B5EF4-FFF2-40B4-BE49-F238E27FC236}">
                  <a16:creationId xmlns:a16="http://schemas.microsoft.com/office/drawing/2014/main" id="{DED0C9AE-2E31-4FF9-9E51-9D0BD701A063}"/>
                </a:ext>
              </a:extLst>
            </p:cNvPr>
            <p:cNvSpPr/>
            <p:nvPr/>
          </p:nvSpPr>
          <p:spPr>
            <a:xfrm>
              <a:off x="3058668" y="4222241"/>
              <a:ext cx="1270" cy="92710"/>
            </a:xfrm>
            <a:custGeom>
              <a:avLst/>
              <a:gdLst/>
              <a:ahLst/>
              <a:cxnLst/>
              <a:rect l="l" t="t" r="r" b="b"/>
              <a:pathLst>
                <a:path w="1269" h="92710">
                  <a:moveTo>
                    <a:pt x="762" y="9220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40" name="bg object 398">
              <a:extLst>
                <a:ext uri="{FF2B5EF4-FFF2-40B4-BE49-F238E27FC236}">
                  <a16:creationId xmlns:a16="http://schemas.microsoft.com/office/drawing/2014/main" id="{1697E492-D9C4-44CC-B55E-AA3F66B3E48D}"/>
                </a:ext>
              </a:extLst>
            </p:cNvPr>
            <p:cNvSpPr/>
            <p:nvPr/>
          </p:nvSpPr>
          <p:spPr>
            <a:xfrm>
              <a:off x="3058668" y="4040123"/>
              <a:ext cx="0" cy="44450"/>
            </a:xfrm>
            <a:custGeom>
              <a:avLst/>
              <a:gdLst/>
              <a:ahLst/>
              <a:cxnLst/>
              <a:rect l="l" t="t" r="r" b="b"/>
              <a:pathLst>
                <a:path h="44450">
                  <a:moveTo>
                    <a:pt x="0" y="0"/>
                  </a:moveTo>
                  <a:lnTo>
                    <a:pt x="0" y="4419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41" name="bg object 399">
              <a:extLst>
                <a:ext uri="{FF2B5EF4-FFF2-40B4-BE49-F238E27FC236}">
                  <a16:creationId xmlns:a16="http://schemas.microsoft.com/office/drawing/2014/main" id="{3AFC0FC4-C2BD-4EFC-A5C0-73B181886E7A}"/>
                </a:ext>
              </a:extLst>
            </p:cNvPr>
            <p:cNvSpPr/>
            <p:nvPr/>
          </p:nvSpPr>
          <p:spPr>
            <a:xfrm>
              <a:off x="3058668" y="4108703"/>
              <a:ext cx="0" cy="113664"/>
            </a:xfrm>
            <a:custGeom>
              <a:avLst/>
              <a:gdLst/>
              <a:ahLst/>
              <a:cxnLst/>
              <a:rect l="l" t="t" r="r" b="b"/>
              <a:pathLst>
                <a:path h="113664">
                  <a:moveTo>
                    <a:pt x="0" y="0"/>
                  </a:moveTo>
                  <a:lnTo>
                    <a:pt x="0" y="14478"/>
                  </a:lnTo>
                  <a:lnTo>
                    <a:pt x="0" y="38862"/>
                  </a:lnTo>
                  <a:lnTo>
                    <a:pt x="0" y="63246"/>
                  </a:lnTo>
                  <a:lnTo>
                    <a:pt x="0" y="87630"/>
                  </a:lnTo>
                  <a:lnTo>
                    <a:pt x="0" y="112014"/>
                  </a:lnTo>
                  <a:lnTo>
                    <a:pt x="0" y="11353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42" name="bg object 400">
              <a:extLst>
                <a:ext uri="{FF2B5EF4-FFF2-40B4-BE49-F238E27FC236}">
                  <a16:creationId xmlns:a16="http://schemas.microsoft.com/office/drawing/2014/main" id="{274CF78B-7768-4B52-93A3-F002AB01321D}"/>
                </a:ext>
              </a:extLst>
            </p:cNvPr>
            <p:cNvSpPr/>
            <p:nvPr/>
          </p:nvSpPr>
          <p:spPr>
            <a:xfrm>
              <a:off x="2141982" y="5882640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43" name="bg object 401">
              <a:extLst>
                <a:ext uri="{FF2B5EF4-FFF2-40B4-BE49-F238E27FC236}">
                  <a16:creationId xmlns:a16="http://schemas.microsoft.com/office/drawing/2014/main" id="{9B8E534D-2DA5-4578-9318-5A7A73A6C8E2}"/>
                </a:ext>
              </a:extLst>
            </p:cNvPr>
            <p:cNvSpPr/>
            <p:nvPr/>
          </p:nvSpPr>
          <p:spPr>
            <a:xfrm>
              <a:off x="3055620" y="5420867"/>
              <a:ext cx="3175" cy="119380"/>
            </a:xfrm>
            <a:custGeom>
              <a:avLst/>
              <a:gdLst/>
              <a:ahLst/>
              <a:cxnLst/>
              <a:rect l="l" t="t" r="r" b="b"/>
              <a:pathLst>
                <a:path w="3175" h="119379">
                  <a:moveTo>
                    <a:pt x="0" y="0"/>
                  </a:moveTo>
                  <a:lnTo>
                    <a:pt x="0" y="11430"/>
                  </a:lnTo>
                  <a:lnTo>
                    <a:pt x="3048" y="11887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44" name="bg object 402">
              <a:extLst>
                <a:ext uri="{FF2B5EF4-FFF2-40B4-BE49-F238E27FC236}">
                  <a16:creationId xmlns:a16="http://schemas.microsoft.com/office/drawing/2014/main" id="{B5F4CCDD-21E4-4911-AFEA-9A01D3EDC893}"/>
                </a:ext>
              </a:extLst>
            </p:cNvPr>
            <p:cNvSpPr/>
            <p:nvPr/>
          </p:nvSpPr>
          <p:spPr>
            <a:xfrm>
              <a:off x="3975353" y="5882640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0" y="1524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45" name="bg object 403">
              <a:extLst>
                <a:ext uri="{FF2B5EF4-FFF2-40B4-BE49-F238E27FC236}">
                  <a16:creationId xmlns:a16="http://schemas.microsoft.com/office/drawing/2014/main" id="{8028EE67-96A7-43AC-8424-B2A76356C0B7}"/>
                </a:ext>
              </a:extLst>
            </p:cNvPr>
            <p:cNvSpPr/>
            <p:nvPr/>
          </p:nvSpPr>
          <p:spPr>
            <a:xfrm>
              <a:off x="3058667" y="5420867"/>
              <a:ext cx="3175" cy="119380"/>
            </a:xfrm>
            <a:custGeom>
              <a:avLst/>
              <a:gdLst/>
              <a:ahLst/>
              <a:cxnLst/>
              <a:rect l="l" t="t" r="r" b="b"/>
              <a:pathLst>
                <a:path w="3175" h="119379">
                  <a:moveTo>
                    <a:pt x="3048" y="0"/>
                  </a:moveTo>
                  <a:lnTo>
                    <a:pt x="3048" y="11430"/>
                  </a:lnTo>
                  <a:lnTo>
                    <a:pt x="0" y="11887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46" name="bg object 404">
              <a:extLst>
                <a:ext uri="{FF2B5EF4-FFF2-40B4-BE49-F238E27FC236}">
                  <a16:creationId xmlns:a16="http://schemas.microsoft.com/office/drawing/2014/main" id="{F845293A-A9C4-408D-897D-E32447CD2E62}"/>
                </a:ext>
              </a:extLst>
            </p:cNvPr>
            <p:cNvSpPr/>
            <p:nvPr/>
          </p:nvSpPr>
          <p:spPr>
            <a:xfrm>
              <a:off x="3084576" y="4222241"/>
              <a:ext cx="15240" cy="140335"/>
            </a:xfrm>
            <a:custGeom>
              <a:avLst/>
              <a:gdLst/>
              <a:ahLst/>
              <a:cxnLst/>
              <a:rect l="l" t="t" r="r" b="b"/>
              <a:pathLst>
                <a:path w="15239" h="140335">
                  <a:moveTo>
                    <a:pt x="15239" y="0"/>
                  </a:moveTo>
                  <a:lnTo>
                    <a:pt x="15239" y="6096"/>
                  </a:lnTo>
                  <a:lnTo>
                    <a:pt x="14238" y="38524"/>
                  </a:lnTo>
                  <a:lnTo>
                    <a:pt x="11625" y="70870"/>
                  </a:lnTo>
                  <a:lnTo>
                    <a:pt x="7390" y="103024"/>
                  </a:lnTo>
                  <a:lnTo>
                    <a:pt x="1523" y="134874"/>
                  </a:lnTo>
                  <a:lnTo>
                    <a:pt x="0" y="14020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47" name="bg object 405">
              <a:extLst>
                <a:ext uri="{FF2B5EF4-FFF2-40B4-BE49-F238E27FC236}">
                  <a16:creationId xmlns:a16="http://schemas.microsoft.com/office/drawing/2014/main" id="{32459E18-7177-42D6-8574-DDC5006F6573}"/>
                </a:ext>
              </a:extLst>
            </p:cNvPr>
            <p:cNvSpPr/>
            <p:nvPr/>
          </p:nvSpPr>
          <p:spPr>
            <a:xfrm>
              <a:off x="3018281" y="4222241"/>
              <a:ext cx="14604" cy="140335"/>
            </a:xfrm>
            <a:custGeom>
              <a:avLst/>
              <a:gdLst/>
              <a:ahLst/>
              <a:cxnLst/>
              <a:rect l="l" t="t" r="r" b="b"/>
              <a:pathLst>
                <a:path w="14605" h="140335">
                  <a:moveTo>
                    <a:pt x="0" y="0"/>
                  </a:moveTo>
                  <a:lnTo>
                    <a:pt x="2952" y="70789"/>
                  </a:lnTo>
                  <a:lnTo>
                    <a:pt x="13716" y="134874"/>
                  </a:lnTo>
                  <a:lnTo>
                    <a:pt x="14478" y="14020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48" name="bg object 406">
              <a:extLst>
                <a:ext uri="{FF2B5EF4-FFF2-40B4-BE49-F238E27FC236}">
                  <a16:creationId xmlns:a16="http://schemas.microsoft.com/office/drawing/2014/main" id="{6A224387-2674-47EA-9E28-DAC254FDDEAC}"/>
                </a:ext>
              </a:extLst>
            </p:cNvPr>
            <p:cNvSpPr/>
            <p:nvPr/>
          </p:nvSpPr>
          <p:spPr>
            <a:xfrm>
              <a:off x="3076955" y="4362449"/>
              <a:ext cx="7620" cy="10160"/>
            </a:xfrm>
            <a:custGeom>
              <a:avLst/>
              <a:gdLst/>
              <a:ahLst/>
              <a:cxnLst/>
              <a:rect l="l" t="t" r="r" b="b"/>
              <a:pathLst>
                <a:path w="7619" h="10160">
                  <a:moveTo>
                    <a:pt x="7619" y="0"/>
                  </a:moveTo>
                  <a:lnTo>
                    <a:pt x="6857" y="3048"/>
                  </a:lnTo>
                  <a:lnTo>
                    <a:pt x="4571" y="6858"/>
                  </a:lnTo>
                  <a:lnTo>
                    <a:pt x="1523" y="9144"/>
                  </a:lnTo>
                  <a:lnTo>
                    <a:pt x="0" y="990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49" name="bg object 407">
              <a:extLst>
                <a:ext uri="{FF2B5EF4-FFF2-40B4-BE49-F238E27FC236}">
                  <a16:creationId xmlns:a16="http://schemas.microsoft.com/office/drawing/2014/main" id="{BD2D27BC-94F2-41C0-920B-622A2316FF9B}"/>
                </a:ext>
              </a:extLst>
            </p:cNvPr>
            <p:cNvSpPr/>
            <p:nvPr/>
          </p:nvSpPr>
          <p:spPr>
            <a:xfrm>
              <a:off x="3032759" y="4362449"/>
              <a:ext cx="7620" cy="10160"/>
            </a:xfrm>
            <a:custGeom>
              <a:avLst/>
              <a:gdLst/>
              <a:ahLst/>
              <a:cxnLst/>
              <a:rect l="l" t="t" r="r" b="b"/>
              <a:pathLst>
                <a:path w="7619" h="10160">
                  <a:moveTo>
                    <a:pt x="0" y="0"/>
                  </a:moveTo>
                  <a:lnTo>
                    <a:pt x="1524" y="3048"/>
                  </a:lnTo>
                  <a:lnTo>
                    <a:pt x="3810" y="6858"/>
                  </a:lnTo>
                  <a:lnTo>
                    <a:pt x="6096" y="9144"/>
                  </a:lnTo>
                  <a:lnTo>
                    <a:pt x="7620" y="990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50" name="bg object 408">
              <a:extLst>
                <a:ext uri="{FF2B5EF4-FFF2-40B4-BE49-F238E27FC236}">
                  <a16:creationId xmlns:a16="http://schemas.microsoft.com/office/drawing/2014/main" id="{93073C94-D14C-4A08-9467-1DFE0A2574D6}"/>
                </a:ext>
              </a:extLst>
            </p:cNvPr>
            <p:cNvSpPr/>
            <p:nvPr/>
          </p:nvSpPr>
          <p:spPr>
            <a:xfrm>
              <a:off x="2544317" y="5922264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4">
                  <a:moveTo>
                    <a:pt x="16763" y="0"/>
                  </a:moveTo>
                  <a:lnTo>
                    <a:pt x="14477" y="0"/>
                  </a:lnTo>
                  <a:lnTo>
                    <a:pt x="9905" y="0"/>
                  </a:lnTo>
                  <a:lnTo>
                    <a:pt x="5333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51" name="bg object 409">
              <a:extLst>
                <a:ext uri="{FF2B5EF4-FFF2-40B4-BE49-F238E27FC236}">
                  <a16:creationId xmlns:a16="http://schemas.microsoft.com/office/drawing/2014/main" id="{C6AA3315-BA1C-49AA-8139-B323ED233869}"/>
                </a:ext>
              </a:extLst>
            </p:cNvPr>
            <p:cNvSpPr/>
            <p:nvPr/>
          </p:nvSpPr>
          <p:spPr>
            <a:xfrm>
              <a:off x="2561081" y="5922264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4">
                  <a:moveTo>
                    <a:pt x="16763" y="0"/>
                  </a:moveTo>
                  <a:lnTo>
                    <a:pt x="16001" y="0"/>
                  </a:lnTo>
                  <a:lnTo>
                    <a:pt x="11683" y="0"/>
                  </a:lnTo>
                  <a:lnTo>
                    <a:pt x="7365" y="0"/>
                  </a:lnTo>
                  <a:lnTo>
                    <a:pt x="3047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52" name="bg object 410">
              <a:extLst>
                <a:ext uri="{FF2B5EF4-FFF2-40B4-BE49-F238E27FC236}">
                  <a16:creationId xmlns:a16="http://schemas.microsoft.com/office/drawing/2014/main" id="{CDB8E671-ECE2-47DF-8F1C-23DA9508501F}"/>
                </a:ext>
              </a:extLst>
            </p:cNvPr>
            <p:cNvSpPr/>
            <p:nvPr/>
          </p:nvSpPr>
          <p:spPr>
            <a:xfrm>
              <a:off x="2544317" y="5884926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4">
                  <a:moveTo>
                    <a:pt x="16763" y="0"/>
                  </a:moveTo>
                  <a:lnTo>
                    <a:pt x="14477" y="0"/>
                  </a:lnTo>
                  <a:lnTo>
                    <a:pt x="9905" y="0"/>
                  </a:lnTo>
                  <a:lnTo>
                    <a:pt x="5333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53" name="bg object 411">
              <a:extLst>
                <a:ext uri="{FF2B5EF4-FFF2-40B4-BE49-F238E27FC236}">
                  <a16:creationId xmlns:a16="http://schemas.microsoft.com/office/drawing/2014/main" id="{7DEB9852-0C7C-4E16-BDC2-D4D20E049315}"/>
                </a:ext>
              </a:extLst>
            </p:cNvPr>
            <p:cNvSpPr/>
            <p:nvPr/>
          </p:nvSpPr>
          <p:spPr>
            <a:xfrm>
              <a:off x="2561081" y="5884926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4">
                  <a:moveTo>
                    <a:pt x="16763" y="0"/>
                  </a:moveTo>
                  <a:lnTo>
                    <a:pt x="16001" y="0"/>
                  </a:lnTo>
                  <a:lnTo>
                    <a:pt x="11683" y="0"/>
                  </a:lnTo>
                  <a:lnTo>
                    <a:pt x="7365" y="0"/>
                  </a:lnTo>
                  <a:lnTo>
                    <a:pt x="3047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54" name="bg object 412">
              <a:extLst>
                <a:ext uri="{FF2B5EF4-FFF2-40B4-BE49-F238E27FC236}">
                  <a16:creationId xmlns:a16="http://schemas.microsoft.com/office/drawing/2014/main" id="{7A33463B-7CF8-40EF-AAA2-3268ECC77934}"/>
                </a:ext>
              </a:extLst>
            </p:cNvPr>
            <p:cNvSpPr/>
            <p:nvPr/>
          </p:nvSpPr>
          <p:spPr>
            <a:xfrm>
              <a:off x="2559557" y="5939028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>
                  <a:moveTo>
                    <a:pt x="1524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55" name="bg object 413">
              <a:extLst>
                <a:ext uri="{FF2B5EF4-FFF2-40B4-BE49-F238E27FC236}">
                  <a16:creationId xmlns:a16="http://schemas.microsoft.com/office/drawing/2014/main" id="{858A8B3F-CBFD-498D-8963-D43F39542758}"/>
                </a:ext>
              </a:extLst>
            </p:cNvPr>
            <p:cNvSpPr/>
            <p:nvPr/>
          </p:nvSpPr>
          <p:spPr>
            <a:xfrm>
              <a:off x="2561081" y="5939028"/>
              <a:ext cx="2540" cy="0"/>
            </a:xfrm>
            <a:custGeom>
              <a:avLst/>
              <a:gdLst/>
              <a:ahLst/>
              <a:cxnLst/>
              <a:rect l="l" t="t" r="r" b="b"/>
              <a:pathLst>
                <a:path w="2539">
                  <a:moveTo>
                    <a:pt x="228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56" name="bg object 414">
              <a:extLst>
                <a:ext uri="{FF2B5EF4-FFF2-40B4-BE49-F238E27FC236}">
                  <a16:creationId xmlns:a16="http://schemas.microsoft.com/office/drawing/2014/main" id="{67950C76-2720-4F96-8928-6A5439A584D3}"/>
                </a:ext>
              </a:extLst>
            </p:cNvPr>
            <p:cNvSpPr/>
            <p:nvPr/>
          </p:nvSpPr>
          <p:spPr>
            <a:xfrm>
              <a:off x="3539490" y="5884926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33527" y="0"/>
                  </a:moveTo>
                  <a:lnTo>
                    <a:pt x="32765" y="0"/>
                  </a:lnTo>
                  <a:lnTo>
                    <a:pt x="24764" y="0"/>
                  </a:lnTo>
                  <a:lnTo>
                    <a:pt x="16763" y="0"/>
                  </a:lnTo>
                  <a:lnTo>
                    <a:pt x="8762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57" name="bg object 415">
              <a:extLst>
                <a:ext uri="{FF2B5EF4-FFF2-40B4-BE49-F238E27FC236}">
                  <a16:creationId xmlns:a16="http://schemas.microsoft.com/office/drawing/2014/main" id="{0C7A5EEC-AB19-4AAA-B03B-EAA358BFFB09}"/>
                </a:ext>
              </a:extLst>
            </p:cNvPr>
            <p:cNvSpPr/>
            <p:nvPr/>
          </p:nvSpPr>
          <p:spPr>
            <a:xfrm>
              <a:off x="3539490" y="5922264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33527" y="0"/>
                  </a:moveTo>
                  <a:lnTo>
                    <a:pt x="32765" y="0"/>
                  </a:lnTo>
                  <a:lnTo>
                    <a:pt x="24764" y="0"/>
                  </a:lnTo>
                  <a:lnTo>
                    <a:pt x="16763" y="0"/>
                  </a:lnTo>
                  <a:lnTo>
                    <a:pt x="8762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58" name="bg object 416">
              <a:extLst>
                <a:ext uri="{FF2B5EF4-FFF2-40B4-BE49-F238E27FC236}">
                  <a16:creationId xmlns:a16="http://schemas.microsoft.com/office/drawing/2014/main" id="{B8E2C7D3-22A2-4FAC-AD19-3AD801ECB14E}"/>
                </a:ext>
              </a:extLst>
            </p:cNvPr>
            <p:cNvSpPr/>
            <p:nvPr/>
          </p:nvSpPr>
          <p:spPr>
            <a:xfrm>
              <a:off x="3554730" y="5939028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>
                  <a:moveTo>
                    <a:pt x="3810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59" name="bg object 417">
              <a:extLst>
                <a:ext uri="{FF2B5EF4-FFF2-40B4-BE49-F238E27FC236}">
                  <a16:creationId xmlns:a16="http://schemas.microsoft.com/office/drawing/2014/main" id="{FE75E450-BC00-4B9F-BE26-4E682628ECD5}"/>
                </a:ext>
              </a:extLst>
            </p:cNvPr>
            <p:cNvSpPr/>
            <p:nvPr/>
          </p:nvSpPr>
          <p:spPr>
            <a:xfrm>
              <a:off x="2362961" y="5934456"/>
              <a:ext cx="198120" cy="0"/>
            </a:xfrm>
            <a:custGeom>
              <a:avLst/>
              <a:gdLst/>
              <a:ahLst/>
              <a:cxnLst/>
              <a:rect l="l" t="t" r="r" b="b"/>
              <a:pathLst>
                <a:path w="198119">
                  <a:moveTo>
                    <a:pt x="198119" y="0"/>
                  </a:moveTo>
                  <a:lnTo>
                    <a:pt x="188975" y="0"/>
                  </a:lnTo>
                  <a:lnTo>
                    <a:pt x="141922" y="0"/>
                  </a:lnTo>
                  <a:lnTo>
                    <a:pt x="94868" y="0"/>
                  </a:lnTo>
                  <a:lnTo>
                    <a:pt x="47815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60" name="bg object 418">
              <a:extLst>
                <a:ext uri="{FF2B5EF4-FFF2-40B4-BE49-F238E27FC236}">
                  <a16:creationId xmlns:a16="http://schemas.microsoft.com/office/drawing/2014/main" id="{7F605EE3-5D15-42E0-9A9A-B0BFCE6DF139}"/>
                </a:ext>
              </a:extLst>
            </p:cNvPr>
            <p:cNvSpPr/>
            <p:nvPr/>
          </p:nvSpPr>
          <p:spPr>
            <a:xfrm>
              <a:off x="2561081" y="5934456"/>
              <a:ext cx="198120" cy="0"/>
            </a:xfrm>
            <a:custGeom>
              <a:avLst/>
              <a:gdLst/>
              <a:ahLst/>
              <a:cxnLst/>
              <a:rect l="l" t="t" r="r" b="b"/>
              <a:pathLst>
                <a:path w="198119">
                  <a:moveTo>
                    <a:pt x="198119" y="0"/>
                  </a:moveTo>
                  <a:lnTo>
                    <a:pt x="197357" y="0"/>
                  </a:lnTo>
                  <a:lnTo>
                    <a:pt x="150304" y="0"/>
                  </a:lnTo>
                  <a:lnTo>
                    <a:pt x="103250" y="0"/>
                  </a:lnTo>
                  <a:lnTo>
                    <a:pt x="56197" y="0"/>
                  </a:lnTo>
                  <a:lnTo>
                    <a:pt x="9143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61" name="bg object 419">
              <a:extLst>
                <a:ext uri="{FF2B5EF4-FFF2-40B4-BE49-F238E27FC236}">
                  <a16:creationId xmlns:a16="http://schemas.microsoft.com/office/drawing/2014/main" id="{98657C12-6E1F-4737-99A5-65F7D98B7D21}"/>
                </a:ext>
              </a:extLst>
            </p:cNvPr>
            <p:cNvSpPr/>
            <p:nvPr/>
          </p:nvSpPr>
          <p:spPr>
            <a:xfrm>
              <a:off x="3358134" y="5934455"/>
              <a:ext cx="396240" cy="0"/>
            </a:xfrm>
            <a:custGeom>
              <a:avLst/>
              <a:gdLst/>
              <a:ahLst/>
              <a:cxnLst/>
              <a:rect l="l" t="t" r="r" b="b"/>
              <a:pathLst>
                <a:path w="396239">
                  <a:moveTo>
                    <a:pt x="396239" y="0"/>
                  </a:moveTo>
                  <a:lnTo>
                    <a:pt x="395477" y="0"/>
                  </a:lnTo>
                  <a:lnTo>
                    <a:pt x="346138" y="0"/>
                  </a:lnTo>
                  <a:lnTo>
                    <a:pt x="296798" y="0"/>
                  </a:lnTo>
                  <a:lnTo>
                    <a:pt x="247459" y="0"/>
                  </a:lnTo>
                  <a:lnTo>
                    <a:pt x="198119" y="0"/>
                  </a:lnTo>
                  <a:lnTo>
                    <a:pt x="148780" y="0"/>
                  </a:lnTo>
                  <a:lnTo>
                    <a:pt x="99440" y="0"/>
                  </a:lnTo>
                  <a:lnTo>
                    <a:pt x="50101" y="0"/>
                  </a:lnTo>
                  <a:lnTo>
                    <a:pt x="761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62" name="bg object 420">
              <a:extLst>
                <a:ext uri="{FF2B5EF4-FFF2-40B4-BE49-F238E27FC236}">
                  <a16:creationId xmlns:a16="http://schemas.microsoft.com/office/drawing/2014/main" id="{401836AA-3DAD-41E8-9E90-A903190315D8}"/>
                </a:ext>
              </a:extLst>
            </p:cNvPr>
            <p:cNvSpPr/>
            <p:nvPr/>
          </p:nvSpPr>
          <p:spPr>
            <a:xfrm>
              <a:off x="3076956" y="4765547"/>
              <a:ext cx="10795" cy="11430"/>
            </a:xfrm>
            <a:custGeom>
              <a:avLst/>
              <a:gdLst/>
              <a:ahLst/>
              <a:cxnLst/>
              <a:rect l="l" t="t" r="r" b="b"/>
              <a:pathLst>
                <a:path w="10794" h="11429">
                  <a:moveTo>
                    <a:pt x="10668" y="11429"/>
                  </a:moveTo>
                  <a:lnTo>
                    <a:pt x="8382" y="7619"/>
                  </a:lnTo>
                  <a:lnTo>
                    <a:pt x="2286" y="1523"/>
                  </a:ln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63" name="bg object 421">
              <a:extLst>
                <a:ext uri="{FF2B5EF4-FFF2-40B4-BE49-F238E27FC236}">
                  <a16:creationId xmlns:a16="http://schemas.microsoft.com/office/drawing/2014/main" id="{485AB92E-201C-4780-BCC3-EE58714F6443}"/>
                </a:ext>
              </a:extLst>
            </p:cNvPr>
            <p:cNvSpPr/>
            <p:nvPr/>
          </p:nvSpPr>
          <p:spPr>
            <a:xfrm>
              <a:off x="3087624" y="4776977"/>
              <a:ext cx="106680" cy="601980"/>
            </a:xfrm>
            <a:custGeom>
              <a:avLst/>
              <a:gdLst/>
              <a:ahLst/>
              <a:cxnLst/>
              <a:rect l="l" t="t" r="r" b="b"/>
              <a:pathLst>
                <a:path w="106680" h="601979">
                  <a:moveTo>
                    <a:pt x="106680" y="601980"/>
                  </a:moveTo>
                  <a:lnTo>
                    <a:pt x="103797" y="529180"/>
                  </a:lnTo>
                  <a:lnTo>
                    <a:pt x="101088" y="478201"/>
                  </a:lnTo>
                  <a:lnTo>
                    <a:pt x="97540" y="425900"/>
                  </a:lnTo>
                  <a:lnTo>
                    <a:pt x="92905" y="372758"/>
                  </a:lnTo>
                  <a:lnTo>
                    <a:pt x="86935" y="319254"/>
                  </a:lnTo>
                  <a:lnTo>
                    <a:pt x="79381" y="265869"/>
                  </a:lnTo>
                  <a:lnTo>
                    <a:pt x="69994" y="213083"/>
                  </a:lnTo>
                  <a:lnTo>
                    <a:pt x="58526" y="161376"/>
                  </a:lnTo>
                  <a:lnTo>
                    <a:pt x="44727" y="111227"/>
                  </a:lnTo>
                  <a:lnTo>
                    <a:pt x="28349" y="63117"/>
                  </a:lnTo>
                  <a:lnTo>
                    <a:pt x="9144" y="17526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64" name="bg object 422">
              <a:extLst>
                <a:ext uri="{FF2B5EF4-FFF2-40B4-BE49-F238E27FC236}">
                  <a16:creationId xmlns:a16="http://schemas.microsoft.com/office/drawing/2014/main" id="{5D3C1D0F-4DCD-4A41-90B3-CEEFE6F96090}"/>
                </a:ext>
              </a:extLst>
            </p:cNvPr>
            <p:cNvSpPr/>
            <p:nvPr/>
          </p:nvSpPr>
          <p:spPr>
            <a:xfrm>
              <a:off x="3058667" y="5884164"/>
              <a:ext cx="137160" cy="413384"/>
            </a:xfrm>
            <a:custGeom>
              <a:avLst/>
              <a:gdLst/>
              <a:ahLst/>
              <a:cxnLst/>
              <a:rect l="l" t="t" r="r" b="b"/>
              <a:pathLst>
                <a:path w="137160" h="413385">
                  <a:moveTo>
                    <a:pt x="137160" y="0"/>
                  </a:moveTo>
                  <a:lnTo>
                    <a:pt x="137160" y="1524"/>
                  </a:lnTo>
                  <a:lnTo>
                    <a:pt x="136398" y="32004"/>
                  </a:lnTo>
                  <a:lnTo>
                    <a:pt x="135674" y="68284"/>
                  </a:lnTo>
                  <a:lnTo>
                    <a:pt x="133667" y="113442"/>
                  </a:lnTo>
                  <a:lnTo>
                    <a:pt x="129517" y="164295"/>
                  </a:lnTo>
                  <a:lnTo>
                    <a:pt x="122363" y="217659"/>
                  </a:lnTo>
                  <a:lnTo>
                    <a:pt x="111345" y="270350"/>
                  </a:lnTo>
                  <a:lnTo>
                    <a:pt x="95602" y="319184"/>
                  </a:lnTo>
                  <a:lnTo>
                    <a:pt x="74276" y="360980"/>
                  </a:lnTo>
                  <a:lnTo>
                    <a:pt x="46505" y="392552"/>
                  </a:lnTo>
                  <a:lnTo>
                    <a:pt x="11430" y="410718"/>
                  </a:lnTo>
                  <a:lnTo>
                    <a:pt x="0" y="41300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65" name="bg object 423">
              <a:extLst>
                <a:ext uri="{FF2B5EF4-FFF2-40B4-BE49-F238E27FC236}">
                  <a16:creationId xmlns:a16="http://schemas.microsoft.com/office/drawing/2014/main" id="{5DA1B6BC-6E8B-48F8-9F71-F9773F704FC9}"/>
                </a:ext>
              </a:extLst>
            </p:cNvPr>
            <p:cNvSpPr/>
            <p:nvPr/>
          </p:nvSpPr>
          <p:spPr>
            <a:xfrm>
              <a:off x="3058667" y="5884164"/>
              <a:ext cx="0" cy="413384"/>
            </a:xfrm>
            <a:custGeom>
              <a:avLst/>
              <a:gdLst/>
              <a:ahLst/>
              <a:cxnLst/>
              <a:rect l="l" t="t" r="r" b="b"/>
              <a:pathLst>
                <a:path h="413385">
                  <a:moveTo>
                    <a:pt x="0" y="0"/>
                  </a:moveTo>
                  <a:lnTo>
                    <a:pt x="0" y="18288"/>
                  </a:lnTo>
                  <a:lnTo>
                    <a:pt x="0" y="67532"/>
                  </a:lnTo>
                  <a:lnTo>
                    <a:pt x="0" y="116776"/>
                  </a:lnTo>
                  <a:lnTo>
                    <a:pt x="0" y="362997"/>
                  </a:lnTo>
                  <a:lnTo>
                    <a:pt x="0" y="412242"/>
                  </a:lnTo>
                  <a:lnTo>
                    <a:pt x="0" y="41300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66" name="bg object 424">
              <a:extLst>
                <a:ext uri="{FF2B5EF4-FFF2-40B4-BE49-F238E27FC236}">
                  <a16:creationId xmlns:a16="http://schemas.microsoft.com/office/drawing/2014/main" id="{F17E77A6-0E58-4985-B6A6-55A593EA3BBE}"/>
                </a:ext>
              </a:extLst>
            </p:cNvPr>
            <p:cNvSpPr/>
            <p:nvPr/>
          </p:nvSpPr>
          <p:spPr>
            <a:xfrm>
              <a:off x="2922269" y="5885688"/>
              <a:ext cx="136525" cy="411480"/>
            </a:xfrm>
            <a:custGeom>
              <a:avLst/>
              <a:gdLst/>
              <a:ahLst/>
              <a:cxnLst/>
              <a:rect l="l" t="t" r="r" b="b"/>
              <a:pathLst>
                <a:path w="136525" h="411479">
                  <a:moveTo>
                    <a:pt x="0" y="0"/>
                  </a:moveTo>
                  <a:lnTo>
                    <a:pt x="913" y="66919"/>
                  </a:lnTo>
                  <a:lnTo>
                    <a:pt x="3011" y="112167"/>
                  </a:lnTo>
                  <a:lnTo>
                    <a:pt x="7185" y="163051"/>
                  </a:lnTo>
                  <a:lnTo>
                    <a:pt x="14326" y="216401"/>
                  </a:lnTo>
                  <a:lnTo>
                    <a:pt x="25325" y="269048"/>
                  </a:lnTo>
                  <a:lnTo>
                    <a:pt x="41074" y="317821"/>
                  </a:lnTo>
                  <a:lnTo>
                    <a:pt x="62464" y="359550"/>
                  </a:lnTo>
                  <a:lnTo>
                    <a:pt x="90385" y="391064"/>
                  </a:lnTo>
                  <a:lnTo>
                    <a:pt x="125730" y="409194"/>
                  </a:lnTo>
                  <a:lnTo>
                    <a:pt x="136398" y="41148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67" name="bg object 425">
              <a:extLst>
                <a:ext uri="{FF2B5EF4-FFF2-40B4-BE49-F238E27FC236}">
                  <a16:creationId xmlns:a16="http://schemas.microsoft.com/office/drawing/2014/main" id="{8EEB00D3-1066-4C52-95E5-E332427F8505}"/>
                </a:ext>
              </a:extLst>
            </p:cNvPr>
            <p:cNvSpPr/>
            <p:nvPr/>
          </p:nvSpPr>
          <p:spPr>
            <a:xfrm>
              <a:off x="2922269" y="5884164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0" y="0"/>
                  </a:moveTo>
                  <a:lnTo>
                    <a:pt x="0" y="152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68" name="bg object 426">
              <a:extLst>
                <a:ext uri="{FF2B5EF4-FFF2-40B4-BE49-F238E27FC236}">
                  <a16:creationId xmlns:a16="http://schemas.microsoft.com/office/drawing/2014/main" id="{2D1D2973-98F8-4ECF-BA94-1BFBEC5E4DE5}"/>
                </a:ext>
              </a:extLst>
            </p:cNvPr>
            <p:cNvSpPr/>
            <p:nvPr/>
          </p:nvSpPr>
          <p:spPr>
            <a:xfrm>
              <a:off x="2923794" y="4765547"/>
              <a:ext cx="116839" cy="613410"/>
            </a:xfrm>
            <a:custGeom>
              <a:avLst/>
              <a:gdLst/>
              <a:ahLst/>
              <a:cxnLst/>
              <a:rect l="l" t="t" r="r" b="b"/>
              <a:pathLst>
                <a:path w="116839" h="613410">
                  <a:moveTo>
                    <a:pt x="0" y="613410"/>
                  </a:moveTo>
                  <a:lnTo>
                    <a:pt x="2395" y="540569"/>
                  </a:lnTo>
                  <a:lnTo>
                    <a:pt x="5256" y="489563"/>
                  </a:lnTo>
                  <a:lnTo>
                    <a:pt x="8860" y="437247"/>
                  </a:lnTo>
                  <a:lnTo>
                    <a:pt x="13481" y="384100"/>
                  </a:lnTo>
                  <a:lnTo>
                    <a:pt x="19397" y="330599"/>
                  </a:lnTo>
                  <a:lnTo>
                    <a:pt x="26883" y="277224"/>
                  </a:lnTo>
                  <a:lnTo>
                    <a:pt x="36215" y="224451"/>
                  </a:lnTo>
                  <a:lnTo>
                    <a:pt x="47671" y="172760"/>
                  </a:lnTo>
                  <a:lnTo>
                    <a:pt x="61525" y="122628"/>
                  </a:lnTo>
                  <a:lnTo>
                    <a:pt x="78055" y="74534"/>
                  </a:lnTo>
                  <a:lnTo>
                    <a:pt x="97535" y="28956"/>
                  </a:lnTo>
                  <a:lnTo>
                    <a:pt x="108965" y="7620"/>
                  </a:lnTo>
                  <a:lnTo>
                    <a:pt x="1165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69" name="bg object 427">
              <a:extLst>
                <a:ext uri="{FF2B5EF4-FFF2-40B4-BE49-F238E27FC236}">
                  <a16:creationId xmlns:a16="http://schemas.microsoft.com/office/drawing/2014/main" id="{F1A540C9-6B22-430B-A680-4F58F64EC963}"/>
                </a:ext>
              </a:extLst>
            </p:cNvPr>
            <p:cNvSpPr/>
            <p:nvPr/>
          </p:nvSpPr>
          <p:spPr>
            <a:xfrm>
              <a:off x="3063240" y="4087368"/>
              <a:ext cx="1270" cy="21590"/>
            </a:xfrm>
            <a:custGeom>
              <a:avLst/>
              <a:gdLst/>
              <a:ahLst/>
              <a:cxnLst/>
              <a:rect l="l" t="t" r="r" b="b"/>
              <a:pathLst>
                <a:path w="1269" h="21589">
                  <a:moveTo>
                    <a:pt x="762" y="21336"/>
                  </a:moveTo>
                  <a:lnTo>
                    <a:pt x="762" y="20574"/>
                  </a:lnTo>
                  <a:lnTo>
                    <a:pt x="0" y="0"/>
                  </a:ln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70" name="bg object 428">
              <a:extLst>
                <a:ext uri="{FF2B5EF4-FFF2-40B4-BE49-F238E27FC236}">
                  <a16:creationId xmlns:a16="http://schemas.microsoft.com/office/drawing/2014/main" id="{7CCD350B-F023-4FBF-B53D-C726DEFA7C8D}"/>
                </a:ext>
              </a:extLst>
            </p:cNvPr>
            <p:cNvSpPr/>
            <p:nvPr/>
          </p:nvSpPr>
          <p:spPr>
            <a:xfrm>
              <a:off x="3053334" y="4087368"/>
              <a:ext cx="1905" cy="21590"/>
            </a:xfrm>
            <a:custGeom>
              <a:avLst/>
              <a:gdLst/>
              <a:ahLst/>
              <a:cxnLst/>
              <a:rect l="l" t="t" r="r" b="b"/>
              <a:pathLst>
                <a:path w="1905" h="21589">
                  <a:moveTo>
                    <a:pt x="1524" y="0"/>
                  </a:moveTo>
                  <a:lnTo>
                    <a:pt x="0" y="2133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71" name="bg object 429">
              <a:extLst>
                <a:ext uri="{FF2B5EF4-FFF2-40B4-BE49-F238E27FC236}">
                  <a16:creationId xmlns:a16="http://schemas.microsoft.com/office/drawing/2014/main" id="{338566FC-6FF0-4279-AF11-14B37BA26C46}"/>
                </a:ext>
              </a:extLst>
            </p:cNvPr>
            <p:cNvSpPr/>
            <p:nvPr/>
          </p:nvSpPr>
          <p:spPr>
            <a:xfrm>
              <a:off x="3056382" y="4219955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80" h="5079">
                  <a:moveTo>
                    <a:pt x="2286" y="0"/>
                  </a:moveTo>
                  <a:lnTo>
                    <a:pt x="3902" y="669"/>
                  </a:lnTo>
                  <a:lnTo>
                    <a:pt x="4572" y="2286"/>
                  </a:lnTo>
                  <a:lnTo>
                    <a:pt x="3902" y="3902"/>
                  </a:lnTo>
                  <a:lnTo>
                    <a:pt x="2286" y="4572"/>
                  </a:lnTo>
                  <a:lnTo>
                    <a:pt x="669" y="3902"/>
                  </a:lnTo>
                  <a:lnTo>
                    <a:pt x="0" y="2286"/>
                  </a:lnTo>
                  <a:lnTo>
                    <a:pt x="669" y="669"/>
                  </a:lnTo>
                  <a:lnTo>
                    <a:pt x="22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72" name="bg object 430">
              <a:extLst>
                <a:ext uri="{FF2B5EF4-FFF2-40B4-BE49-F238E27FC236}">
                  <a16:creationId xmlns:a16="http://schemas.microsoft.com/office/drawing/2014/main" id="{090A9946-A05C-41E0-AD84-23CFB3F69AFE}"/>
                </a:ext>
              </a:extLst>
            </p:cNvPr>
            <p:cNvSpPr/>
            <p:nvPr/>
          </p:nvSpPr>
          <p:spPr>
            <a:xfrm>
              <a:off x="3054858" y="4087368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73" name="bg object 431">
              <a:extLst>
                <a:ext uri="{FF2B5EF4-FFF2-40B4-BE49-F238E27FC236}">
                  <a16:creationId xmlns:a16="http://schemas.microsoft.com/office/drawing/2014/main" id="{2EFFC827-6394-4BF4-B065-FB15352DAB83}"/>
                </a:ext>
              </a:extLst>
            </p:cNvPr>
            <p:cNvSpPr/>
            <p:nvPr/>
          </p:nvSpPr>
          <p:spPr>
            <a:xfrm>
              <a:off x="3054858" y="4087368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89">
                  <a:moveTo>
                    <a:pt x="8381" y="0"/>
                  </a:moveTo>
                  <a:lnTo>
                    <a:pt x="0" y="0"/>
                  </a:lnTo>
                </a:path>
                <a:path w="8889">
                  <a:moveTo>
                    <a:pt x="8381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74" name="bg object 432">
              <a:extLst>
                <a:ext uri="{FF2B5EF4-FFF2-40B4-BE49-F238E27FC236}">
                  <a16:creationId xmlns:a16="http://schemas.microsoft.com/office/drawing/2014/main" id="{4FB455F6-9B17-464F-BD62-DDD44E7FDC7A}"/>
                </a:ext>
              </a:extLst>
            </p:cNvPr>
            <p:cNvSpPr/>
            <p:nvPr/>
          </p:nvSpPr>
          <p:spPr>
            <a:xfrm>
              <a:off x="3063240" y="4084320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0"/>
                  </a:moveTo>
                  <a:lnTo>
                    <a:pt x="0" y="304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75" name="bg object 433">
              <a:extLst>
                <a:ext uri="{FF2B5EF4-FFF2-40B4-BE49-F238E27FC236}">
                  <a16:creationId xmlns:a16="http://schemas.microsoft.com/office/drawing/2014/main" id="{E1E39DF2-309D-4C59-8668-93B4BDC78607}"/>
                </a:ext>
              </a:extLst>
            </p:cNvPr>
            <p:cNvSpPr/>
            <p:nvPr/>
          </p:nvSpPr>
          <p:spPr>
            <a:xfrm>
              <a:off x="3054858" y="4084320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0" y="3048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76" name="bg object 434">
              <a:extLst>
                <a:ext uri="{FF2B5EF4-FFF2-40B4-BE49-F238E27FC236}">
                  <a16:creationId xmlns:a16="http://schemas.microsoft.com/office/drawing/2014/main" id="{35BE9AD0-697C-4AEA-A16D-CF265F8741C7}"/>
                </a:ext>
              </a:extLst>
            </p:cNvPr>
            <p:cNvSpPr/>
            <p:nvPr/>
          </p:nvSpPr>
          <p:spPr>
            <a:xfrm>
              <a:off x="3054858" y="4087368"/>
              <a:ext cx="8890" cy="0"/>
            </a:xfrm>
            <a:custGeom>
              <a:avLst/>
              <a:gdLst/>
              <a:ahLst/>
              <a:cxnLst/>
              <a:rect l="l" t="t" r="r" b="b"/>
              <a:pathLst>
                <a:path w="8889">
                  <a:moveTo>
                    <a:pt x="8381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77" name="bg object 435">
              <a:extLst>
                <a:ext uri="{FF2B5EF4-FFF2-40B4-BE49-F238E27FC236}">
                  <a16:creationId xmlns:a16="http://schemas.microsoft.com/office/drawing/2014/main" id="{24E98404-35B2-4EF4-943A-6A20BA8F1760}"/>
                </a:ext>
              </a:extLst>
            </p:cNvPr>
            <p:cNvSpPr/>
            <p:nvPr/>
          </p:nvSpPr>
          <p:spPr>
            <a:xfrm>
              <a:off x="3659124" y="4040124"/>
              <a:ext cx="0" cy="182245"/>
            </a:xfrm>
            <a:custGeom>
              <a:avLst/>
              <a:gdLst/>
              <a:ahLst/>
              <a:cxnLst/>
              <a:rect l="l" t="t" r="r" b="b"/>
              <a:pathLst>
                <a:path h="182245">
                  <a:moveTo>
                    <a:pt x="0" y="182117"/>
                  </a:moveTo>
                  <a:lnTo>
                    <a:pt x="0" y="181355"/>
                  </a:lnTo>
                  <a:lnTo>
                    <a:pt x="0" y="149161"/>
                  </a:lnTo>
                  <a:lnTo>
                    <a:pt x="0" y="116966"/>
                  </a:lnTo>
                  <a:lnTo>
                    <a:pt x="0" y="84772"/>
                  </a:lnTo>
                  <a:lnTo>
                    <a:pt x="0" y="52577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78" name="bg object 436">
              <a:extLst>
                <a:ext uri="{FF2B5EF4-FFF2-40B4-BE49-F238E27FC236}">
                  <a16:creationId xmlns:a16="http://schemas.microsoft.com/office/drawing/2014/main" id="{21EFE06F-996A-4EAF-8043-D70AF48A0CCD}"/>
                </a:ext>
              </a:extLst>
            </p:cNvPr>
            <p:cNvSpPr/>
            <p:nvPr/>
          </p:nvSpPr>
          <p:spPr>
            <a:xfrm>
              <a:off x="3058668" y="4222242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0" y="0"/>
                  </a:moveTo>
                  <a:lnTo>
                    <a:pt x="6004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79" name="bg object 437">
              <a:extLst>
                <a:ext uri="{FF2B5EF4-FFF2-40B4-BE49-F238E27FC236}">
                  <a16:creationId xmlns:a16="http://schemas.microsoft.com/office/drawing/2014/main" id="{3CF786A3-1324-43D9-AFC0-F51D38A1F3DE}"/>
                </a:ext>
              </a:extLst>
            </p:cNvPr>
            <p:cNvSpPr/>
            <p:nvPr/>
          </p:nvSpPr>
          <p:spPr>
            <a:xfrm>
              <a:off x="3058668" y="4040124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0" y="0"/>
                  </a:moveTo>
                  <a:lnTo>
                    <a:pt x="6004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80" name="bg object 438">
              <a:extLst>
                <a:ext uri="{FF2B5EF4-FFF2-40B4-BE49-F238E27FC236}">
                  <a16:creationId xmlns:a16="http://schemas.microsoft.com/office/drawing/2014/main" id="{5BBF6FD9-1834-4847-BE3B-422621F62182}"/>
                </a:ext>
              </a:extLst>
            </p:cNvPr>
            <p:cNvSpPr/>
            <p:nvPr/>
          </p:nvSpPr>
          <p:spPr>
            <a:xfrm>
              <a:off x="2458212" y="4040124"/>
              <a:ext cx="600710" cy="182245"/>
            </a:xfrm>
            <a:custGeom>
              <a:avLst/>
              <a:gdLst/>
              <a:ahLst/>
              <a:cxnLst/>
              <a:rect l="l" t="t" r="r" b="b"/>
              <a:pathLst>
                <a:path w="600710" h="182245">
                  <a:moveTo>
                    <a:pt x="600456" y="182117"/>
                  </a:moveTo>
                  <a:lnTo>
                    <a:pt x="0" y="182117"/>
                  </a:lnTo>
                  <a:lnTo>
                    <a:pt x="0" y="181355"/>
                  </a:lnTo>
                  <a:lnTo>
                    <a:pt x="0" y="149161"/>
                  </a:lnTo>
                  <a:lnTo>
                    <a:pt x="0" y="116966"/>
                  </a:lnTo>
                  <a:lnTo>
                    <a:pt x="0" y="84772"/>
                  </a:lnTo>
                  <a:lnTo>
                    <a:pt x="0" y="52577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81" name="bg object 439">
              <a:extLst>
                <a:ext uri="{FF2B5EF4-FFF2-40B4-BE49-F238E27FC236}">
                  <a16:creationId xmlns:a16="http://schemas.microsoft.com/office/drawing/2014/main" id="{73713973-BCBC-4459-A2A3-A578AE4D56E9}"/>
                </a:ext>
              </a:extLst>
            </p:cNvPr>
            <p:cNvSpPr/>
            <p:nvPr/>
          </p:nvSpPr>
          <p:spPr>
            <a:xfrm>
              <a:off x="2458212" y="4040124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60045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82" name="bg object 440">
              <a:extLst>
                <a:ext uri="{FF2B5EF4-FFF2-40B4-BE49-F238E27FC236}">
                  <a16:creationId xmlns:a16="http://schemas.microsoft.com/office/drawing/2014/main" id="{6A9A42E0-1F2D-485C-8B87-474C659FC03C}"/>
                </a:ext>
              </a:extLst>
            </p:cNvPr>
            <p:cNvSpPr/>
            <p:nvPr/>
          </p:nvSpPr>
          <p:spPr>
            <a:xfrm>
              <a:off x="3058668" y="3955541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60045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83" name="bg object 441">
              <a:extLst>
                <a:ext uri="{FF2B5EF4-FFF2-40B4-BE49-F238E27FC236}">
                  <a16:creationId xmlns:a16="http://schemas.microsoft.com/office/drawing/2014/main" id="{664F5951-92F2-45D9-82FD-751E67F51CD5}"/>
                </a:ext>
              </a:extLst>
            </p:cNvPr>
            <p:cNvSpPr/>
            <p:nvPr/>
          </p:nvSpPr>
          <p:spPr>
            <a:xfrm>
              <a:off x="3659124" y="3955541"/>
              <a:ext cx="0" cy="85090"/>
            </a:xfrm>
            <a:custGeom>
              <a:avLst/>
              <a:gdLst/>
              <a:ahLst/>
              <a:cxnLst/>
              <a:rect l="l" t="t" r="r" b="b"/>
              <a:pathLst>
                <a:path h="85089">
                  <a:moveTo>
                    <a:pt x="0" y="8458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84" name="bg object 442">
              <a:extLst>
                <a:ext uri="{FF2B5EF4-FFF2-40B4-BE49-F238E27FC236}">
                  <a16:creationId xmlns:a16="http://schemas.microsoft.com/office/drawing/2014/main" id="{D8AC3A67-8FF0-4BC5-A870-A5BCBED3656C}"/>
                </a:ext>
              </a:extLst>
            </p:cNvPr>
            <p:cNvSpPr/>
            <p:nvPr/>
          </p:nvSpPr>
          <p:spPr>
            <a:xfrm>
              <a:off x="3058668" y="4040123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0" y="0"/>
                  </a:moveTo>
                  <a:lnTo>
                    <a:pt x="6004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85" name="bg object 443">
              <a:extLst>
                <a:ext uri="{FF2B5EF4-FFF2-40B4-BE49-F238E27FC236}">
                  <a16:creationId xmlns:a16="http://schemas.microsoft.com/office/drawing/2014/main" id="{75410293-58F6-4DEA-96FB-B3FBA160E2C2}"/>
                </a:ext>
              </a:extLst>
            </p:cNvPr>
            <p:cNvSpPr/>
            <p:nvPr/>
          </p:nvSpPr>
          <p:spPr>
            <a:xfrm>
              <a:off x="3058668" y="3955541"/>
              <a:ext cx="0" cy="85090"/>
            </a:xfrm>
            <a:custGeom>
              <a:avLst/>
              <a:gdLst/>
              <a:ahLst/>
              <a:cxnLst/>
              <a:rect l="l" t="t" r="r" b="b"/>
              <a:pathLst>
                <a:path h="85089">
                  <a:moveTo>
                    <a:pt x="0" y="0"/>
                  </a:moveTo>
                  <a:lnTo>
                    <a:pt x="0" y="8458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86" name="bg object 444">
              <a:extLst>
                <a:ext uri="{FF2B5EF4-FFF2-40B4-BE49-F238E27FC236}">
                  <a16:creationId xmlns:a16="http://schemas.microsoft.com/office/drawing/2014/main" id="{020F130D-FD38-488C-8401-659BB992AE8E}"/>
                </a:ext>
              </a:extLst>
            </p:cNvPr>
            <p:cNvSpPr/>
            <p:nvPr/>
          </p:nvSpPr>
          <p:spPr>
            <a:xfrm>
              <a:off x="2458212" y="3955541"/>
              <a:ext cx="600710" cy="85090"/>
            </a:xfrm>
            <a:custGeom>
              <a:avLst/>
              <a:gdLst/>
              <a:ahLst/>
              <a:cxnLst/>
              <a:rect l="l" t="t" r="r" b="b"/>
              <a:pathLst>
                <a:path w="600710" h="85089">
                  <a:moveTo>
                    <a:pt x="0" y="84582"/>
                  </a:moveTo>
                  <a:lnTo>
                    <a:pt x="0" y="0"/>
                  </a:lnTo>
                  <a:lnTo>
                    <a:pt x="6004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87" name="bg object 445">
              <a:extLst>
                <a:ext uri="{FF2B5EF4-FFF2-40B4-BE49-F238E27FC236}">
                  <a16:creationId xmlns:a16="http://schemas.microsoft.com/office/drawing/2014/main" id="{2E33B59C-2485-49D6-A6DA-D8B1D809ABFD}"/>
                </a:ext>
              </a:extLst>
            </p:cNvPr>
            <p:cNvSpPr/>
            <p:nvPr/>
          </p:nvSpPr>
          <p:spPr>
            <a:xfrm>
              <a:off x="2458212" y="4040123"/>
              <a:ext cx="600710" cy="0"/>
            </a:xfrm>
            <a:custGeom>
              <a:avLst/>
              <a:gdLst/>
              <a:ahLst/>
              <a:cxnLst/>
              <a:rect l="l" t="t" r="r" b="b"/>
              <a:pathLst>
                <a:path w="600710">
                  <a:moveTo>
                    <a:pt x="600456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88" name="bg object 446">
              <a:extLst>
                <a:ext uri="{FF2B5EF4-FFF2-40B4-BE49-F238E27FC236}">
                  <a16:creationId xmlns:a16="http://schemas.microsoft.com/office/drawing/2014/main" id="{F1212B0B-28F1-4078-82D1-F610EF2B63CC}"/>
                </a:ext>
              </a:extLst>
            </p:cNvPr>
            <p:cNvSpPr/>
            <p:nvPr/>
          </p:nvSpPr>
          <p:spPr>
            <a:xfrm>
              <a:off x="774191" y="5530595"/>
              <a:ext cx="152400" cy="148590"/>
            </a:xfrm>
            <a:custGeom>
              <a:avLst/>
              <a:gdLst/>
              <a:ahLst/>
              <a:cxnLst/>
              <a:rect l="l" t="t" r="r" b="b"/>
              <a:pathLst>
                <a:path w="152400" h="148589">
                  <a:moveTo>
                    <a:pt x="14478" y="148589"/>
                  </a:moveTo>
                  <a:lnTo>
                    <a:pt x="81534" y="148589"/>
                  </a:lnTo>
                  <a:lnTo>
                    <a:pt x="140208" y="147827"/>
                  </a:lnTo>
                  <a:lnTo>
                    <a:pt x="152400" y="136397"/>
                  </a:lnTo>
                  <a:lnTo>
                    <a:pt x="151638" y="105917"/>
                  </a:lnTo>
                  <a:lnTo>
                    <a:pt x="151638" y="90677"/>
                  </a:lnTo>
                  <a:lnTo>
                    <a:pt x="150876" y="75437"/>
                  </a:lnTo>
                  <a:lnTo>
                    <a:pt x="150114" y="43433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79247" y="761"/>
                  </a:lnTo>
                  <a:lnTo>
                    <a:pt x="12191" y="761"/>
                  </a:lnTo>
                  <a:lnTo>
                    <a:pt x="0" y="12191"/>
                  </a:lnTo>
                  <a:lnTo>
                    <a:pt x="1524" y="77723"/>
                  </a:lnTo>
                  <a:lnTo>
                    <a:pt x="1524" y="92201"/>
                  </a:lnTo>
                  <a:lnTo>
                    <a:pt x="2286" y="106679"/>
                  </a:lnTo>
                  <a:lnTo>
                    <a:pt x="2286" y="121919"/>
                  </a:lnTo>
                  <a:lnTo>
                    <a:pt x="3048" y="136397"/>
                  </a:lnTo>
                  <a:lnTo>
                    <a:pt x="14478" y="14858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89" name="bg object 447">
              <a:extLst>
                <a:ext uri="{FF2B5EF4-FFF2-40B4-BE49-F238E27FC236}">
                  <a16:creationId xmlns:a16="http://schemas.microsoft.com/office/drawing/2014/main" id="{5648DD10-4675-46DE-8B05-CCDA5F2942A4}"/>
                </a:ext>
              </a:extLst>
            </p:cNvPr>
            <p:cNvSpPr/>
            <p:nvPr/>
          </p:nvSpPr>
          <p:spPr>
            <a:xfrm>
              <a:off x="925829" y="5530595"/>
              <a:ext cx="152400" cy="147955"/>
            </a:xfrm>
            <a:custGeom>
              <a:avLst/>
              <a:gdLst/>
              <a:ahLst/>
              <a:cxnLst/>
              <a:rect l="l" t="t" r="r" b="b"/>
              <a:pathLst>
                <a:path w="152400" h="147954">
                  <a:moveTo>
                    <a:pt x="15240" y="147827"/>
                  </a:moveTo>
                  <a:lnTo>
                    <a:pt x="140208" y="147827"/>
                  </a:lnTo>
                  <a:lnTo>
                    <a:pt x="152400" y="135635"/>
                  </a:lnTo>
                  <a:lnTo>
                    <a:pt x="151638" y="105917"/>
                  </a:lnTo>
                  <a:lnTo>
                    <a:pt x="150876" y="75437"/>
                  </a:lnTo>
                  <a:lnTo>
                    <a:pt x="150114" y="12191"/>
                  </a:lnTo>
                  <a:lnTo>
                    <a:pt x="137160" y="0"/>
                  </a:lnTo>
                  <a:lnTo>
                    <a:pt x="12192" y="0"/>
                  </a:lnTo>
                  <a:lnTo>
                    <a:pt x="0" y="12191"/>
                  </a:lnTo>
                  <a:lnTo>
                    <a:pt x="762" y="43433"/>
                  </a:lnTo>
                  <a:lnTo>
                    <a:pt x="1524" y="75437"/>
                  </a:lnTo>
                  <a:lnTo>
                    <a:pt x="2286" y="89915"/>
                  </a:lnTo>
                  <a:lnTo>
                    <a:pt x="2286" y="105917"/>
                  </a:lnTo>
                  <a:lnTo>
                    <a:pt x="3048" y="136397"/>
                  </a:lnTo>
                  <a:lnTo>
                    <a:pt x="15240" y="147827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90" name="bg object 448">
              <a:extLst>
                <a:ext uri="{FF2B5EF4-FFF2-40B4-BE49-F238E27FC236}">
                  <a16:creationId xmlns:a16="http://schemas.microsoft.com/office/drawing/2014/main" id="{6775028C-2AC4-4434-8508-04306F10FAF2}"/>
                </a:ext>
              </a:extLst>
            </p:cNvPr>
            <p:cNvSpPr/>
            <p:nvPr/>
          </p:nvSpPr>
          <p:spPr>
            <a:xfrm>
              <a:off x="1078229" y="5530595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5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5635"/>
                  </a:lnTo>
                  <a:lnTo>
                    <a:pt x="150876" y="105155"/>
                  </a:lnTo>
                  <a:lnTo>
                    <a:pt x="150876" y="75437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29" y="0"/>
                  </a:lnTo>
                  <a:lnTo>
                    <a:pt x="0" y="12191"/>
                  </a:lnTo>
                  <a:lnTo>
                    <a:pt x="762" y="74675"/>
                  </a:lnTo>
                  <a:lnTo>
                    <a:pt x="2286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91" name="bg object 449">
              <a:extLst>
                <a:ext uri="{FF2B5EF4-FFF2-40B4-BE49-F238E27FC236}">
                  <a16:creationId xmlns:a16="http://schemas.microsoft.com/office/drawing/2014/main" id="{5A1BFBED-7C29-45A4-BD9F-BE3ABFA1271C}"/>
                </a:ext>
              </a:extLst>
            </p:cNvPr>
            <p:cNvSpPr/>
            <p:nvPr/>
          </p:nvSpPr>
          <p:spPr>
            <a:xfrm>
              <a:off x="1229868" y="5529833"/>
              <a:ext cx="151765" cy="148590"/>
            </a:xfrm>
            <a:custGeom>
              <a:avLst/>
              <a:gdLst/>
              <a:ahLst/>
              <a:cxnLst/>
              <a:rect l="l" t="t" r="r" b="b"/>
              <a:pathLst>
                <a:path w="151765" h="148589">
                  <a:moveTo>
                    <a:pt x="14478" y="148589"/>
                  </a:moveTo>
                  <a:lnTo>
                    <a:pt x="140208" y="147827"/>
                  </a:lnTo>
                  <a:lnTo>
                    <a:pt x="151638" y="136397"/>
                  </a:lnTo>
                  <a:lnTo>
                    <a:pt x="150876" y="105917"/>
                  </a:lnTo>
                  <a:lnTo>
                    <a:pt x="150876" y="76199"/>
                  </a:lnTo>
                  <a:lnTo>
                    <a:pt x="150114" y="60197"/>
                  </a:lnTo>
                  <a:lnTo>
                    <a:pt x="150114" y="44195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1429" y="761"/>
                  </a:lnTo>
                  <a:lnTo>
                    <a:pt x="0" y="12191"/>
                  </a:lnTo>
                  <a:lnTo>
                    <a:pt x="1524" y="75437"/>
                  </a:lnTo>
                  <a:lnTo>
                    <a:pt x="1524" y="105917"/>
                  </a:lnTo>
                  <a:lnTo>
                    <a:pt x="2286" y="136397"/>
                  </a:lnTo>
                  <a:lnTo>
                    <a:pt x="14478" y="148589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92" name="bg object 450">
              <a:extLst>
                <a:ext uri="{FF2B5EF4-FFF2-40B4-BE49-F238E27FC236}">
                  <a16:creationId xmlns:a16="http://schemas.microsoft.com/office/drawing/2014/main" id="{50FE5855-FCD3-467C-A010-C6A43A7A2DCC}"/>
                </a:ext>
              </a:extLst>
            </p:cNvPr>
            <p:cNvSpPr/>
            <p:nvPr/>
          </p:nvSpPr>
          <p:spPr>
            <a:xfrm>
              <a:off x="1381505" y="5529833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5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5635"/>
                  </a:lnTo>
                  <a:lnTo>
                    <a:pt x="150876" y="76199"/>
                  </a:lnTo>
                  <a:lnTo>
                    <a:pt x="150876" y="60197"/>
                  </a:lnTo>
                  <a:lnTo>
                    <a:pt x="150114" y="44195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29" y="0"/>
                  </a:lnTo>
                  <a:lnTo>
                    <a:pt x="0" y="12191"/>
                  </a:lnTo>
                  <a:lnTo>
                    <a:pt x="762" y="44195"/>
                  </a:lnTo>
                  <a:lnTo>
                    <a:pt x="762" y="60197"/>
                  </a:lnTo>
                  <a:lnTo>
                    <a:pt x="1524" y="75437"/>
                  </a:lnTo>
                  <a:lnTo>
                    <a:pt x="2286" y="105917"/>
                  </a:lnTo>
                  <a:lnTo>
                    <a:pt x="2286" y="136397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93" name="bg object 451">
              <a:extLst>
                <a:ext uri="{FF2B5EF4-FFF2-40B4-BE49-F238E27FC236}">
                  <a16:creationId xmlns:a16="http://schemas.microsoft.com/office/drawing/2014/main" id="{43A51484-09DA-4855-9CA3-AE8AD74B9C9B}"/>
                </a:ext>
              </a:extLst>
            </p:cNvPr>
            <p:cNvSpPr/>
            <p:nvPr/>
          </p:nvSpPr>
          <p:spPr>
            <a:xfrm>
              <a:off x="1533143" y="5529833"/>
              <a:ext cx="152400" cy="147955"/>
            </a:xfrm>
            <a:custGeom>
              <a:avLst/>
              <a:gdLst/>
              <a:ahLst/>
              <a:cxnLst/>
              <a:rect l="l" t="t" r="r" b="b"/>
              <a:pathLst>
                <a:path w="152400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2400" y="135635"/>
                  </a:lnTo>
                  <a:lnTo>
                    <a:pt x="150876" y="76199"/>
                  </a:lnTo>
                  <a:lnTo>
                    <a:pt x="150876" y="60197"/>
                  </a:lnTo>
                  <a:lnTo>
                    <a:pt x="150114" y="43433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2191" y="0"/>
                  </a:lnTo>
                  <a:lnTo>
                    <a:pt x="0" y="11429"/>
                  </a:lnTo>
                  <a:lnTo>
                    <a:pt x="762" y="43433"/>
                  </a:lnTo>
                  <a:lnTo>
                    <a:pt x="1524" y="59435"/>
                  </a:lnTo>
                  <a:lnTo>
                    <a:pt x="1524" y="75437"/>
                  </a:lnTo>
                  <a:lnTo>
                    <a:pt x="3048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94" name="bg object 452">
              <a:extLst>
                <a:ext uri="{FF2B5EF4-FFF2-40B4-BE49-F238E27FC236}">
                  <a16:creationId xmlns:a16="http://schemas.microsoft.com/office/drawing/2014/main" id="{BA3C732D-7588-409F-B030-33C2E084A5E1}"/>
                </a:ext>
              </a:extLst>
            </p:cNvPr>
            <p:cNvSpPr/>
            <p:nvPr/>
          </p:nvSpPr>
          <p:spPr>
            <a:xfrm>
              <a:off x="1684781" y="5529071"/>
              <a:ext cx="152400" cy="148590"/>
            </a:xfrm>
            <a:custGeom>
              <a:avLst/>
              <a:gdLst/>
              <a:ahLst/>
              <a:cxnLst/>
              <a:rect l="l" t="t" r="r" b="b"/>
              <a:pathLst>
                <a:path w="152400" h="148589">
                  <a:moveTo>
                    <a:pt x="15239" y="148589"/>
                  </a:moveTo>
                  <a:lnTo>
                    <a:pt x="74675" y="148589"/>
                  </a:lnTo>
                  <a:lnTo>
                    <a:pt x="140207" y="147827"/>
                  </a:lnTo>
                  <a:lnTo>
                    <a:pt x="152399" y="136397"/>
                  </a:lnTo>
                  <a:lnTo>
                    <a:pt x="150875" y="76961"/>
                  </a:lnTo>
                  <a:lnTo>
                    <a:pt x="150875" y="44195"/>
                  </a:lnTo>
                  <a:lnTo>
                    <a:pt x="150113" y="28193"/>
                  </a:lnTo>
                  <a:lnTo>
                    <a:pt x="150113" y="12191"/>
                  </a:lnTo>
                  <a:lnTo>
                    <a:pt x="137921" y="0"/>
                  </a:lnTo>
                  <a:lnTo>
                    <a:pt x="72389" y="0"/>
                  </a:lnTo>
                  <a:lnTo>
                    <a:pt x="12191" y="761"/>
                  </a:lnTo>
                  <a:lnTo>
                    <a:pt x="0" y="12191"/>
                  </a:lnTo>
                  <a:lnTo>
                    <a:pt x="761" y="44195"/>
                  </a:lnTo>
                  <a:lnTo>
                    <a:pt x="1523" y="60197"/>
                  </a:lnTo>
                  <a:lnTo>
                    <a:pt x="1523" y="76961"/>
                  </a:lnTo>
                  <a:lnTo>
                    <a:pt x="3047" y="136397"/>
                  </a:lnTo>
                  <a:lnTo>
                    <a:pt x="15239" y="14858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95" name="bg object 453">
              <a:extLst>
                <a:ext uri="{FF2B5EF4-FFF2-40B4-BE49-F238E27FC236}">
                  <a16:creationId xmlns:a16="http://schemas.microsoft.com/office/drawing/2014/main" id="{4E853283-2501-4C03-AD3B-8CA6FD5DCC34}"/>
                </a:ext>
              </a:extLst>
            </p:cNvPr>
            <p:cNvSpPr/>
            <p:nvPr/>
          </p:nvSpPr>
          <p:spPr>
            <a:xfrm>
              <a:off x="1837181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5635"/>
                  </a:lnTo>
                  <a:lnTo>
                    <a:pt x="150876" y="106679"/>
                  </a:lnTo>
                  <a:lnTo>
                    <a:pt x="150876" y="76961"/>
                  </a:lnTo>
                  <a:lnTo>
                    <a:pt x="150114" y="44195"/>
                  </a:lnTo>
                  <a:lnTo>
                    <a:pt x="149352" y="28193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2191"/>
                  </a:lnTo>
                  <a:lnTo>
                    <a:pt x="0" y="28193"/>
                  </a:lnTo>
                  <a:lnTo>
                    <a:pt x="762" y="44195"/>
                  </a:lnTo>
                  <a:lnTo>
                    <a:pt x="762" y="60197"/>
                  </a:lnTo>
                  <a:lnTo>
                    <a:pt x="1524" y="76961"/>
                  </a:lnTo>
                  <a:lnTo>
                    <a:pt x="2286" y="136397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96" name="bg object 454">
              <a:extLst>
                <a:ext uri="{FF2B5EF4-FFF2-40B4-BE49-F238E27FC236}">
                  <a16:creationId xmlns:a16="http://schemas.microsoft.com/office/drawing/2014/main" id="{49FE9D41-BC98-4606-A629-42F12B4DEC26}"/>
                </a:ext>
              </a:extLst>
            </p:cNvPr>
            <p:cNvSpPr/>
            <p:nvPr/>
          </p:nvSpPr>
          <p:spPr>
            <a:xfrm>
              <a:off x="1988819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5635"/>
                  </a:lnTo>
                  <a:lnTo>
                    <a:pt x="151638" y="106679"/>
                  </a:lnTo>
                  <a:lnTo>
                    <a:pt x="150876" y="76961"/>
                  </a:lnTo>
                  <a:lnTo>
                    <a:pt x="150114" y="44195"/>
                  </a:lnTo>
                  <a:lnTo>
                    <a:pt x="150114" y="27431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1429"/>
                  </a:lnTo>
                  <a:lnTo>
                    <a:pt x="0" y="28193"/>
                  </a:lnTo>
                  <a:lnTo>
                    <a:pt x="762" y="44195"/>
                  </a:lnTo>
                  <a:lnTo>
                    <a:pt x="1524" y="76961"/>
                  </a:lnTo>
                  <a:lnTo>
                    <a:pt x="1524" y="106679"/>
                  </a:lnTo>
                  <a:lnTo>
                    <a:pt x="2286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97" name="bg object 455">
              <a:extLst>
                <a:ext uri="{FF2B5EF4-FFF2-40B4-BE49-F238E27FC236}">
                  <a16:creationId xmlns:a16="http://schemas.microsoft.com/office/drawing/2014/main" id="{38A2A33D-B8DB-44A8-BE2A-2E918CD377BA}"/>
                </a:ext>
              </a:extLst>
            </p:cNvPr>
            <p:cNvSpPr/>
            <p:nvPr/>
          </p:nvSpPr>
          <p:spPr>
            <a:xfrm>
              <a:off x="1991867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192" y="150113"/>
                  </a:moveTo>
                  <a:lnTo>
                    <a:pt x="137922" y="150113"/>
                  </a:lnTo>
                  <a:lnTo>
                    <a:pt x="149352" y="137921"/>
                  </a:lnTo>
                  <a:lnTo>
                    <a:pt x="150114" y="125729"/>
                  </a:lnTo>
                  <a:lnTo>
                    <a:pt x="150216" y="105785"/>
                  </a:lnTo>
                  <a:lnTo>
                    <a:pt x="149980" y="86039"/>
                  </a:lnTo>
                  <a:lnTo>
                    <a:pt x="149621" y="66326"/>
                  </a:lnTo>
                  <a:lnTo>
                    <a:pt x="149352" y="46481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2191"/>
                  </a:lnTo>
                  <a:lnTo>
                    <a:pt x="0" y="35051"/>
                  </a:lnTo>
                  <a:lnTo>
                    <a:pt x="219" y="60553"/>
                  </a:lnTo>
                  <a:lnTo>
                    <a:pt x="719" y="86048"/>
                  </a:lnTo>
                  <a:lnTo>
                    <a:pt x="859" y="111572"/>
                  </a:lnTo>
                  <a:lnTo>
                    <a:pt x="0" y="137159"/>
                  </a:lnTo>
                  <a:lnTo>
                    <a:pt x="0" y="137921"/>
                  </a:lnTo>
                  <a:lnTo>
                    <a:pt x="12192" y="150113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98" name="bg object 456">
              <a:extLst>
                <a:ext uri="{FF2B5EF4-FFF2-40B4-BE49-F238E27FC236}">
                  <a16:creationId xmlns:a16="http://schemas.microsoft.com/office/drawing/2014/main" id="{48B70A93-BC3F-4CC2-A4AA-00725E0FD09A}"/>
                </a:ext>
              </a:extLst>
            </p:cNvPr>
            <p:cNvSpPr/>
            <p:nvPr/>
          </p:nvSpPr>
          <p:spPr>
            <a:xfrm>
              <a:off x="1839467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4" y="150113"/>
                  </a:moveTo>
                  <a:lnTo>
                    <a:pt x="137922" y="150113"/>
                  </a:lnTo>
                  <a:lnTo>
                    <a:pt x="150114" y="137921"/>
                  </a:lnTo>
                  <a:lnTo>
                    <a:pt x="150114" y="12191"/>
                  </a:lnTo>
                  <a:lnTo>
                    <a:pt x="137922" y="0"/>
                  </a:lnTo>
                  <a:lnTo>
                    <a:pt x="12192" y="0"/>
                  </a:lnTo>
                  <a:lnTo>
                    <a:pt x="0" y="12191"/>
                  </a:lnTo>
                  <a:lnTo>
                    <a:pt x="762" y="35051"/>
                  </a:lnTo>
                  <a:lnTo>
                    <a:pt x="762" y="60769"/>
                  </a:lnTo>
                  <a:lnTo>
                    <a:pt x="762" y="86486"/>
                  </a:lnTo>
                  <a:lnTo>
                    <a:pt x="762" y="112204"/>
                  </a:lnTo>
                  <a:lnTo>
                    <a:pt x="762" y="137921"/>
                  </a:lnTo>
                  <a:lnTo>
                    <a:pt x="762" y="138683"/>
                  </a:lnTo>
                  <a:lnTo>
                    <a:pt x="12954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499" name="bg object 457">
              <a:extLst>
                <a:ext uri="{FF2B5EF4-FFF2-40B4-BE49-F238E27FC236}">
                  <a16:creationId xmlns:a16="http://schemas.microsoft.com/office/drawing/2014/main" id="{DFA70809-949D-42D3-8E26-52065898E06E}"/>
                </a:ext>
              </a:extLst>
            </p:cNvPr>
            <p:cNvSpPr/>
            <p:nvPr/>
          </p:nvSpPr>
          <p:spPr>
            <a:xfrm>
              <a:off x="1687830" y="5679185"/>
              <a:ext cx="150495" cy="151130"/>
            </a:xfrm>
            <a:custGeom>
              <a:avLst/>
              <a:gdLst/>
              <a:ahLst/>
              <a:cxnLst/>
              <a:rect l="l" t="t" r="r" b="b"/>
              <a:pathLst>
                <a:path w="150494" h="151129">
                  <a:moveTo>
                    <a:pt x="12954" y="150875"/>
                  </a:moveTo>
                  <a:lnTo>
                    <a:pt x="137922" y="150875"/>
                  </a:lnTo>
                  <a:lnTo>
                    <a:pt x="150114" y="138683"/>
                  </a:lnTo>
                  <a:lnTo>
                    <a:pt x="150114" y="45719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71628" y="761"/>
                  </a:lnTo>
                  <a:lnTo>
                    <a:pt x="12192" y="761"/>
                  </a:lnTo>
                  <a:lnTo>
                    <a:pt x="0" y="12191"/>
                  </a:lnTo>
                  <a:lnTo>
                    <a:pt x="762" y="36575"/>
                  </a:lnTo>
                  <a:lnTo>
                    <a:pt x="762" y="138683"/>
                  </a:lnTo>
                  <a:lnTo>
                    <a:pt x="12954" y="15087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00" name="bg object 458">
              <a:extLst>
                <a:ext uri="{FF2B5EF4-FFF2-40B4-BE49-F238E27FC236}">
                  <a16:creationId xmlns:a16="http://schemas.microsoft.com/office/drawing/2014/main" id="{DB3ADA33-470A-47D8-80D6-2109448F9069}"/>
                </a:ext>
              </a:extLst>
            </p:cNvPr>
            <p:cNvSpPr/>
            <p:nvPr/>
          </p:nvSpPr>
          <p:spPr>
            <a:xfrm>
              <a:off x="1536191" y="5679947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3" y="150113"/>
                  </a:moveTo>
                  <a:lnTo>
                    <a:pt x="137921" y="150113"/>
                  </a:lnTo>
                  <a:lnTo>
                    <a:pt x="150113" y="137921"/>
                  </a:lnTo>
                  <a:lnTo>
                    <a:pt x="150113" y="44957"/>
                  </a:lnTo>
                  <a:lnTo>
                    <a:pt x="149351" y="11429"/>
                  </a:lnTo>
                  <a:lnTo>
                    <a:pt x="137159" y="0"/>
                  </a:lnTo>
                  <a:lnTo>
                    <a:pt x="12191" y="0"/>
                  </a:lnTo>
                  <a:lnTo>
                    <a:pt x="0" y="12191"/>
                  </a:lnTo>
                  <a:lnTo>
                    <a:pt x="761" y="44195"/>
                  </a:lnTo>
                  <a:lnTo>
                    <a:pt x="761" y="137921"/>
                  </a:lnTo>
                  <a:lnTo>
                    <a:pt x="12953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01" name="bg object 459">
              <a:extLst>
                <a:ext uri="{FF2B5EF4-FFF2-40B4-BE49-F238E27FC236}">
                  <a16:creationId xmlns:a16="http://schemas.microsoft.com/office/drawing/2014/main" id="{D3EDAA34-A722-4E23-8F1D-8238D9E67521}"/>
                </a:ext>
              </a:extLst>
            </p:cNvPr>
            <p:cNvSpPr/>
            <p:nvPr/>
          </p:nvSpPr>
          <p:spPr>
            <a:xfrm>
              <a:off x="1384554" y="5679947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3" y="150113"/>
                  </a:moveTo>
                  <a:lnTo>
                    <a:pt x="137921" y="150113"/>
                  </a:lnTo>
                  <a:lnTo>
                    <a:pt x="150113" y="137921"/>
                  </a:lnTo>
                  <a:lnTo>
                    <a:pt x="150113" y="60959"/>
                  </a:lnTo>
                  <a:lnTo>
                    <a:pt x="149351" y="36575"/>
                  </a:lnTo>
                  <a:lnTo>
                    <a:pt x="149351" y="12191"/>
                  </a:lnTo>
                  <a:lnTo>
                    <a:pt x="137159" y="0"/>
                  </a:lnTo>
                  <a:lnTo>
                    <a:pt x="11429" y="0"/>
                  </a:lnTo>
                  <a:lnTo>
                    <a:pt x="0" y="12191"/>
                  </a:lnTo>
                  <a:lnTo>
                    <a:pt x="0" y="44195"/>
                  </a:lnTo>
                  <a:lnTo>
                    <a:pt x="761" y="76199"/>
                  </a:lnTo>
                  <a:lnTo>
                    <a:pt x="761" y="137921"/>
                  </a:lnTo>
                  <a:lnTo>
                    <a:pt x="12953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02" name="bg object 460">
              <a:extLst>
                <a:ext uri="{FF2B5EF4-FFF2-40B4-BE49-F238E27FC236}">
                  <a16:creationId xmlns:a16="http://schemas.microsoft.com/office/drawing/2014/main" id="{19922F8C-68FA-4E3D-AFAB-0404528FB303}"/>
                </a:ext>
              </a:extLst>
            </p:cNvPr>
            <p:cNvSpPr/>
            <p:nvPr/>
          </p:nvSpPr>
          <p:spPr>
            <a:xfrm>
              <a:off x="1232915" y="5680709"/>
              <a:ext cx="150495" cy="149860"/>
            </a:xfrm>
            <a:custGeom>
              <a:avLst/>
              <a:gdLst/>
              <a:ahLst/>
              <a:cxnLst/>
              <a:rect l="l" t="t" r="r" b="b"/>
              <a:pathLst>
                <a:path w="150494" h="149860">
                  <a:moveTo>
                    <a:pt x="12953" y="149351"/>
                  </a:moveTo>
                  <a:lnTo>
                    <a:pt x="137921" y="149351"/>
                  </a:lnTo>
                  <a:lnTo>
                    <a:pt x="150113" y="137159"/>
                  </a:lnTo>
                  <a:lnTo>
                    <a:pt x="150113" y="75437"/>
                  </a:lnTo>
                  <a:lnTo>
                    <a:pt x="149351" y="43433"/>
                  </a:lnTo>
                  <a:lnTo>
                    <a:pt x="149351" y="11429"/>
                  </a:lnTo>
                  <a:lnTo>
                    <a:pt x="137159" y="0"/>
                  </a:lnTo>
                  <a:lnTo>
                    <a:pt x="11429" y="0"/>
                  </a:lnTo>
                  <a:lnTo>
                    <a:pt x="0" y="11429"/>
                  </a:lnTo>
                  <a:lnTo>
                    <a:pt x="0" y="43433"/>
                  </a:lnTo>
                  <a:lnTo>
                    <a:pt x="761" y="75437"/>
                  </a:lnTo>
                  <a:lnTo>
                    <a:pt x="761" y="13715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03" name="bg object 461">
              <a:extLst>
                <a:ext uri="{FF2B5EF4-FFF2-40B4-BE49-F238E27FC236}">
                  <a16:creationId xmlns:a16="http://schemas.microsoft.com/office/drawing/2014/main" id="{0F9673FF-D278-4FE2-9594-11FBEB136386}"/>
                </a:ext>
              </a:extLst>
            </p:cNvPr>
            <p:cNvSpPr/>
            <p:nvPr/>
          </p:nvSpPr>
          <p:spPr>
            <a:xfrm>
              <a:off x="1233677" y="58178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04" name="bg object 462">
              <a:extLst>
                <a:ext uri="{FF2B5EF4-FFF2-40B4-BE49-F238E27FC236}">
                  <a16:creationId xmlns:a16="http://schemas.microsoft.com/office/drawing/2014/main" id="{6BF55142-8449-4171-AB94-28ADD6056B08}"/>
                </a:ext>
              </a:extLst>
            </p:cNvPr>
            <p:cNvSpPr/>
            <p:nvPr/>
          </p:nvSpPr>
          <p:spPr>
            <a:xfrm>
              <a:off x="1080515" y="5680709"/>
              <a:ext cx="151130" cy="150495"/>
            </a:xfrm>
            <a:custGeom>
              <a:avLst/>
              <a:gdLst/>
              <a:ahLst/>
              <a:cxnLst/>
              <a:rect l="l" t="t" r="r" b="b"/>
              <a:pathLst>
                <a:path w="151130" h="150495">
                  <a:moveTo>
                    <a:pt x="12953" y="150113"/>
                  </a:moveTo>
                  <a:lnTo>
                    <a:pt x="74675" y="150113"/>
                  </a:lnTo>
                  <a:lnTo>
                    <a:pt x="138683" y="149351"/>
                  </a:lnTo>
                  <a:lnTo>
                    <a:pt x="150875" y="137159"/>
                  </a:lnTo>
                  <a:lnTo>
                    <a:pt x="150875" y="74675"/>
                  </a:lnTo>
                  <a:lnTo>
                    <a:pt x="150113" y="43433"/>
                  </a:lnTo>
                  <a:lnTo>
                    <a:pt x="150113" y="11429"/>
                  </a:lnTo>
                  <a:lnTo>
                    <a:pt x="137921" y="0"/>
                  </a:lnTo>
                  <a:lnTo>
                    <a:pt x="12191" y="0"/>
                  </a:lnTo>
                  <a:lnTo>
                    <a:pt x="0" y="12191"/>
                  </a:lnTo>
                  <a:lnTo>
                    <a:pt x="761" y="43433"/>
                  </a:lnTo>
                  <a:lnTo>
                    <a:pt x="1523" y="75437"/>
                  </a:lnTo>
                  <a:lnTo>
                    <a:pt x="1523" y="137921"/>
                  </a:lnTo>
                  <a:lnTo>
                    <a:pt x="12953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05" name="bg object 463">
              <a:extLst>
                <a:ext uri="{FF2B5EF4-FFF2-40B4-BE49-F238E27FC236}">
                  <a16:creationId xmlns:a16="http://schemas.microsoft.com/office/drawing/2014/main" id="{E61F8F9D-A9AA-4EE8-A73A-EBF11EA60CCC}"/>
                </a:ext>
              </a:extLst>
            </p:cNvPr>
            <p:cNvSpPr/>
            <p:nvPr/>
          </p:nvSpPr>
          <p:spPr>
            <a:xfrm>
              <a:off x="928877" y="5680709"/>
              <a:ext cx="151130" cy="150495"/>
            </a:xfrm>
            <a:custGeom>
              <a:avLst/>
              <a:gdLst/>
              <a:ahLst/>
              <a:cxnLst/>
              <a:rect l="l" t="t" r="r" b="b"/>
              <a:pathLst>
                <a:path w="151130" h="150495">
                  <a:moveTo>
                    <a:pt x="12953" y="150113"/>
                  </a:moveTo>
                  <a:lnTo>
                    <a:pt x="138683" y="150113"/>
                  </a:lnTo>
                  <a:lnTo>
                    <a:pt x="150875" y="137921"/>
                  </a:lnTo>
                  <a:lnTo>
                    <a:pt x="150875" y="89153"/>
                  </a:lnTo>
                  <a:lnTo>
                    <a:pt x="150113" y="72389"/>
                  </a:lnTo>
                  <a:lnTo>
                    <a:pt x="150113" y="42671"/>
                  </a:lnTo>
                  <a:lnTo>
                    <a:pt x="149351" y="12191"/>
                  </a:lnTo>
                  <a:lnTo>
                    <a:pt x="137159" y="0"/>
                  </a:lnTo>
                  <a:lnTo>
                    <a:pt x="12191" y="0"/>
                  </a:lnTo>
                  <a:lnTo>
                    <a:pt x="0" y="12191"/>
                  </a:lnTo>
                  <a:lnTo>
                    <a:pt x="761" y="44195"/>
                  </a:lnTo>
                  <a:lnTo>
                    <a:pt x="761" y="75437"/>
                  </a:lnTo>
                  <a:lnTo>
                    <a:pt x="1523" y="100583"/>
                  </a:lnTo>
                  <a:lnTo>
                    <a:pt x="1523" y="137921"/>
                  </a:lnTo>
                  <a:lnTo>
                    <a:pt x="12953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06" name="bg object 464">
              <a:extLst>
                <a:ext uri="{FF2B5EF4-FFF2-40B4-BE49-F238E27FC236}">
                  <a16:creationId xmlns:a16="http://schemas.microsoft.com/office/drawing/2014/main" id="{D00D396E-7E14-4882-B2C6-70C21FA5C841}"/>
                </a:ext>
              </a:extLst>
            </p:cNvPr>
            <p:cNvSpPr/>
            <p:nvPr/>
          </p:nvSpPr>
          <p:spPr>
            <a:xfrm>
              <a:off x="777239" y="5681471"/>
              <a:ext cx="151130" cy="149860"/>
            </a:xfrm>
            <a:custGeom>
              <a:avLst/>
              <a:gdLst/>
              <a:ahLst/>
              <a:cxnLst/>
              <a:rect l="l" t="t" r="r" b="b"/>
              <a:pathLst>
                <a:path w="151130" h="149860">
                  <a:moveTo>
                    <a:pt x="12954" y="149351"/>
                  </a:moveTo>
                  <a:lnTo>
                    <a:pt x="138684" y="149351"/>
                  </a:lnTo>
                  <a:lnTo>
                    <a:pt x="150876" y="137159"/>
                  </a:lnTo>
                  <a:lnTo>
                    <a:pt x="150876" y="103631"/>
                  </a:lnTo>
                  <a:lnTo>
                    <a:pt x="150114" y="86105"/>
                  </a:lnTo>
                  <a:lnTo>
                    <a:pt x="150114" y="40385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2192" y="0"/>
                  </a:lnTo>
                  <a:lnTo>
                    <a:pt x="0" y="11429"/>
                  </a:lnTo>
                  <a:lnTo>
                    <a:pt x="762" y="43433"/>
                  </a:lnTo>
                  <a:lnTo>
                    <a:pt x="762" y="74675"/>
                  </a:lnTo>
                  <a:lnTo>
                    <a:pt x="1524" y="99821"/>
                  </a:lnTo>
                  <a:lnTo>
                    <a:pt x="1524" y="137159"/>
                  </a:lnTo>
                  <a:lnTo>
                    <a:pt x="12954" y="14935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07" name="bg object 465">
              <a:extLst>
                <a:ext uri="{FF2B5EF4-FFF2-40B4-BE49-F238E27FC236}">
                  <a16:creationId xmlns:a16="http://schemas.microsoft.com/office/drawing/2014/main" id="{5186F41B-03FD-424D-90AB-6FC2F4455B5F}"/>
                </a:ext>
              </a:extLst>
            </p:cNvPr>
            <p:cNvSpPr/>
            <p:nvPr/>
          </p:nvSpPr>
          <p:spPr>
            <a:xfrm>
              <a:off x="2136647" y="5378195"/>
              <a:ext cx="3810" cy="136525"/>
            </a:xfrm>
            <a:custGeom>
              <a:avLst/>
              <a:gdLst/>
              <a:ahLst/>
              <a:cxnLst/>
              <a:rect l="l" t="t" r="r" b="b"/>
              <a:pathLst>
                <a:path w="3810" h="136525">
                  <a:moveTo>
                    <a:pt x="762" y="12191"/>
                  </a:moveTo>
                  <a:lnTo>
                    <a:pt x="0" y="0"/>
                  </a:lnTo>
                </a:path>
                <a:path w="3810" h="136525">
                  <a:moveTo>
                    <a:pt x="762" y="12191"/>
                  </a:moveTo>
                  <a:lnTo>
                    <a:pt x="0" y="12953"/>
                  </a:lnTo>
                  <a:lnTo>
                    <a:pt x="3048" y="136397"/>
                  </a:lnTo>
                  <a:lnTo>
                    <a:pt x="3810" y="13639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08" name="bg object 466">
              <a:extLst>
                <a:ext uri="{FF2B5EF4-FFF2-40B4-BE49-F238E27FC236}">
                  <a16:creationId xmlns:a16="http://schemas.microsoft.com/office/drawing/2014/main" id="{06FB24D1-B5B1-4B7C-8992-603549AE668D}"/>
                </a:ext>
              </a:extLst>
            </p:cNvPr>
            <p:cNvSpPr/>
            <p:nvPr/>
          </p:nvSpPr>
          <p:spPr>
            <a:xfrm>
              <a:off x="2140457" y="5514593"/>
              <a:ext cx="1270" cy="25400"/>
            </a:xfrm>
            <a:custGeom>
              <a:avLst/>
              <a:gdLst/>
              <a:ahLst/>
              <a:cxnLst/>
              <a:rect l="l" t="t" r="r" b="b"/>
              <a:pathLst>
                <a:path w="1269" h="25400">
                  <a:moveTo>
                    <a:pt x="762" y="2514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09" name="bg object 467">
              <a:extLst>
                <a:ext uri="{FF2B5EF4-FFF2-40B4-BE49-F238E27FC236}">
                  <a16:creationId xmlns:a16="http://schemas.microsoft.com/office/drawing/2014/main" id="{EA45254E-D6C7-4495-9C68-595FF92974C6}"/>
                </a:ext>
              </a:extLst>
            </p:cNvPr>
            <p:cNvSpPr/>
            <p:nvPr/>
          </p:nvSpPr>
          <p:spPr>
            <a:xfrm>
              <a:off x="2140457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762" y="0"/>
                  </a:moveTo>
                  <a:lnTo>
                    <a:pt x="0" y="0"/>
                  </a:lnTo>
                  <a:lnTo>
                    <a:pt x="762" y="16002"/>
                  </a:lnTo>
                  <a:lnTo>
                    <a:pt x="762" y="32766"/>
                  </a:lnTo>
                  <a:lnTo>
                    <a:pt x="1524" y="65532"/>
                  </a:lnTo>
                  <a:lnTo>
                    <a:pt x="2286" y="95250"/>
                  </a:lnTo>
                  <a:lnTo>
                    <a:pt x="2286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10" name="bg object 468">
              <a:extLst>
                <a:ext uri="{FF2B5EF4-FFF2-40B4-BE49-F238E27FC236}">
                  <a16:creationId xmlns:a16="http://schemas.microsoft.com/office/drawing/2014/main" id="{482E0518-43AC-470E-94DD-0A3602398B1A}"/>
                </a:ext>
              </a:extLst>
            </p:cNvPr>
            <p:cNvSpPr/>
            <p:nvPr/>
          </p:nvSpPr>
          <p:spPr>
            <a:xfrm>
              <a:off x="2143505" y="5665469"/>
              <a:ext cx="1270" cy="151765"/>
            </a:xfrm>
            <a:custGeom>
              <a:avLst/>
              <a:gdLst/>
              <a:ahLst/>
              <a:cxnLst/>
              <a:rect l="l" t="t" r="r" b="b"/>
              <a:pathLst>
                <a:path w="1269" h="151764">
                  <a:moveTo>
                    <a:pt x="0" y="25145"/>
                  </a:moveTo>
                  <a:lnTo>
                    <a:pt x="0" y="0"/>
                  </a:lnTo>
                </a:path>
                <a:path w="1269" h="151764">
                  <a:moveTo>
                    <a:pt x="0" y="25145"/>
                  </a:moveTo>
                  <a:lnTo>
                    <a:pt x="762" y="58673"/>
                  </a:lnTo>
                  <a:lnTo>
                    <a:pt x="762" y="15163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11" name="bg object 469">
              <a:extLst>
                <a:ext uri="{FF2B5EF4-FFF2-40B4-BE49-F238E27FC236}">
                  <a16:creationId xmlns:a16="http://schemas.microsoft.com/office/drawing/2014/main" id="{8E0986F2-F0E7-424D-8FEE-7C6B9D474D7E}"/>
                </a:ext>
              </a:extLst>
            </p:cNvPr>
            <p:cNvSpPr/>
            <p:nvPr/>
          </p:nvSpPr>
          <p:spPr>
            <a:xfrm>
              <a:off x="2141981" y="5817107"/>
              <a:ext cx="2540" cy="66040"/>
            </a:xfrm>
            <a:custGeom>
              <a:avLst/>
              <a:gdLst/>
              <a:ahLst/>
              <a:cxnLst/>
              <a:rect l="l" t="t" r="r" b="b"/>
              <a:pathLst>
                <a:path w="2539" h="66039">
                  <a:moveTo>
                    <a:pt x="0" y="65532"/>
                  </a:moveTo>
                  <a:lnTo>
                    <a:pt x="761" y="62484"/>
                  </a:lnTo>
                  <a:lnTo>
                    <a:pt x="1110" y="48198"/>
                  </a:lnTo>
                  <a:lnTo>
                    <a:pt x="1571" y="33913"/>
                  </a:lnTo>
                  <a:lnTo>
                    <a:pt x="2008" y="19626"/>
                  </a:lnTo>
                  <a:lnTo>
                    <a:pt x="2285" y="5334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12" name="bg object 470">
              <a:extLst>
                <a:ext uri="{FF2B5EF4-FFF2-40B4-BE49-F238E27FC236}">
                  <a16:creationId xmlns:a16="http://schemas.microsoft.com/office/drawing/2014/main" id="{0946874E-F2C6-453F-8DD4-709602AD4B1F}"/>
                </a:ext>
              </a:extLst>
            </p:cNvPr>
            <p:cNvSpPr/>
            <p:nvPr/>
          </p:nvSpPr>
          <p:spPr>
            <a:xfrm>
              <a:off x="760476" y="5484114"/>
              <a:ext cx="1381760" cy="400050"/>
            </a:xfrm>
            <a:custGeom>
              <a:avLst/>
              <a:gdLst/>
              <a:ahLst/>
              <a:cxnLst/>
              <a:rect l="l" t="t" r="r" b="b"/>
              <a:pathLst>
                <a:path w="1381760" h="400050">
                  <a:moveTo>
                    <a:pt x="1381506" y="398525"/>
                  </a:moveTo>
                  <a:lnTo>
                    <a:pt x="3047" y="400050"/>
                  </a:lnTo>
                  <a:lnTo>
                    <a:pt x="3809" y="397002"/>
                  </a:lnTo>
                  <a:lnTo>
                    <a:pt x="4558" y="343123"/>
                  </a:lnTo>
                  <a:lnTo>
                    <a:pt x="4622" y="288970"/>
                  </a:lnTo>
                  <a:lnTo>
                    <a:pt x="4138" y="234681"/>
                  </a:lnTo>
                  <a:lnTo>
                    <a:pt x="3242" y="180396"/>
                  </a:lnTo>
                  <a:lnTo>
                    <a:pt x="2071" y="126252"/>
                  </a:lnTo>
                  <a:lnTo>
                    <a:pt x="762" y="72390"/>
                  </a:lnTo>
                  <a:lnTo>
                    <a:pt x="0" y="28956"/>
                  </a:lnTo>
                  <a:lnTo>
                    <a:pt x="2956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13" name="bg object 471">
              <a:extLst>
                <a:ext uri="{FF2B5EF4-FFF2-40B4-BE49-F238E27FC236}">
                  <a16:creationId xmlns:a16="http://schemas.microsoft.com/office/drawing/2014/main" id="{7284C7DD-210D-4BC3-86C6-306B2F3356E7}"/>
                </a:ext>
              </a:extLst>
            </p:cNvPr>
            <p:cNvSpPr/>
            <p:nvPr/>
          </p:nvSpPr>
          <p:spPr>
            <a:xfrm>
              <a:off x="1056132" y="5484113"/>
              <a:ext cx="0" cy="26670"/>
            </a:xfrm>
            <a:custGeom>
              <a:avLst/>
              <a:gdLst/>
              <a:ahLst/>
              <a:cxnLst/>
              <a:rect l="l" t="t" r="r" b="b"/>
              <a:pathLst>
                <a:path h="26670">
                  <a:moveTo>
                    <a:pt x="0" y="26669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14" name="bg object 472">
              <a:extLst>
                <a:ext uri="{FF2B5EF4-FFF2-40B4-BE49-F238E27FC236}">
                  <a16:creationId xmlns:a16="http://schemas.microsoft.com/office/drawing/2014/main" id="{5B5571EE-7E20-45A8-AA0C-78A087DD061B}"/>
                </a:ext>
              </a:extLst>
            </p:cNvPr>
            <p:cNvSpPr/>
            <p:nvPr/>
          </p:nvSpPr>
          <p:spPr>
            <a:xfrm>
              <a:off x="1056132" y="5510783"/>
              <a:ext cx="1060450" cy="0"/>
            </a:xfrm>
            <a:custGeom>
              <a:avLst/>
              <a:gdLst/>
              <a:ahLst/>
              <a:cxnLst/>
              <a:rect l="l" t="t" r="r" b="b"/>
              <a:pathLst>
                <a:path w="1060450">
                  <a:moveTo>
                    <a:pt x="1059942" y="0"/>
                  </a:moveTo>
                  <a:lnTo>
                    <a:pt x="954023" y="0"/>
                  </a:lnTo>
                  <a:lnTo>
                    <a:pt x="902004" y="0"/>
                  </a:lnTo>
                  <a:lnTo>
                    <a:pt x="849985" y="0"/>
                  </a:lnTo>
                  <a:lnTo>
                    <a:pt x="797966" y="0"/>
                  </a:lnTo>
                  <a:lnTo>
                    <a:pt x="745947" y="0"/>
                  </a:lnTo>
                  <a:lnTo>
                    <a:pt x="693927" y="0"/>
                  </a:lnTo>
                  <a:lnTo>
                    <a:pt x="641908" y="0"/>
                  </a:lnTo>
                  <a:lnTo>
                    <a:pt x="589889" y="0"/>
                  </a:lnTo>
                  <a:lnTo>
                    <a:pt x="537870" y="0"/>
                  </a:lnTo>
                  <a:lnTo>
                    <a:pt x="485851" y="0"/>
                  </a:lnTo>
                  <a:lnTo>
                    <a:pt x="433831" y="0"/>
                  </a:lnTo>
                  <a:lnTo>
                    <a:pt x="381812" y="0"/>
                  </a:lnTo>
                  <a:lnTo>
                    <a:pt x="329793" y="0"/>
                  </a:lnTo>
                  <a:lnTo>
                    <a:pt x="277774" y="0"/>
                  </a:lnTo>
                  <a:lnTo>
                    <a:pt x="225755" y="0"/>
                  </a:lnTo>
                  <a:lnTo>
                    <a:pt x="173735" y="0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15" name="bg object 473">
              <a:extLst>
                <a:ext uri="{FF2B5EF4-FFF2-40B4-BE49-F238E27FC236}">
                  <a16:creationId xmlns:a16="http://schemas.microsoft.com/office/drawing/2014/main" id="{4F610DEE-7050-444E-9AA1-F46191A5D538}"/>
                </a:ext>
              </a:extLst>
            </p:cNvPr>
            <p:cNvSpPr/>
            <p:nvPr/>
          </p:nvSpPr>
          <p:spPr>
            <a:xfrm>
              <a:off x="2113026" y="5378195"/>
              <a:ext cx="24130" cy="132715"/>
            </a:xfrm>
            <a:custGeom>
              <a:avLst/>
              <a:gdLst/>
              <a:ahLst/>
              <a:cxnLst/>
              <a:rect l="l" t="t" r="r" b="b"/>
              <a:pathLst>
                <a:path w="24130" h="132714">
                  <a:moveTo>
                    <a:pt x="0" y="2286"/>
                  </a:moveTo>
                  <a:lnTo>
                    <a:pt x="3048" y="132588"/>
                  </a:lnTo>
                </a:path>
                <a:path w="24130" h="132714">
                  <a:moveTo>
                    <a:pt x="0" y="2286"/>
                  </a:moveTo>
                  <a:lnTo>
                    <a:pt x="762" y="2286"/>
                  </a:lnTo>
                </a:path>
                <a:path w="24130" h="132714">
                  <a:moveTo>
                    <a:pt x="0" y="2286"/>
                  </a:moveTo>
                  <a:lnTo>
                    <a:pt x="2362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16" name="bg object 474">
              <a:extLst>
                <a:ext uri="{FF2B5EF4-FFF2-40B4-BE49-F238E27FC236}">
                  <a16:creationId xmlns:a16="http://schemas.microsoft.com/office/drawing/2014/main" id="{903F41DA-6835-474D-8321-3DD852C4DAF2}"/>
                </a:ext>
              </a:extLst>
            </p:cNvPr>
            <p:cNvSpPr/>
            <p:nvPr/>
          </p:nvSpPr>
          <p:spPr>
            <a:xfrm>
              <a:off x="760476" y="5513070"/>
              <a:ext cx="3175" cy="372110"/>
            </a:xfrm>
            <a:custGeom>
              <a:avLst/>
              <a:gdLst/>
              <a:ahLst/>
              <a:cxnLst/>
              <a:rect l="l" t="t" r="r" b="b"/>
              <a:pathLst>
                <a:path w="3175" h="372110">
                  <a:moveTo>
                    <a:pt x="0" y="0"/>
                  </a:moveTo>
                  <a:lnTo>
                    <a:pt x="762" y="130302"/>
                  </a:lnTo>
                  <a:lnTo>
                    <a:pt x="1645" y="178022"/>
                  </a:lnTo>
                  <a:lnTo>
                    <a:pt x="1676" y="226311"/>
                  </a:lnTo>
                  <a:lnTo>
                    <a:pt x="1493" y="274819"/>
                  </a:lnTo>
                  <a:lnTo>
                    <a:pt x="1737" y="323196"/>
                  </a:lnTo>
                  <a:lnTo>
                    <a:pt x="3048" y="371094"/>
                  </a:lnTo>
                  <a:lnTo>
                    <a:pt x="3048" y="371856"/>
                  </a:lnTo>
                  <a:lnTo>
                    <a:pt x="3048" y="37109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1517" name="bg object 475">
              <a:extLst>
                <a:ext uri="{FF2B5EF4-FFF2-40B4-BE49-F238E27FC236}">
                  <a16:creationId xmlns:a16="http://schemas.microsoft.com/office/drawing/2014/main" id="{48F90A7F-8458-44D8-AEFF-FEF468816C81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41220" y="5676900"/>
              <a:ext cx="153924" cy="154686"/>
            </a:xfrm>
            <a:prstGeom prst="rect">
              <a:avLst/>
            </a:prstGeom>
          </p:spPr>
        </p:pic>
        <p:pic>
          <p:nvPicPr>
            <p:cNvPr id="1518" name="bg object 476">
              <a:extLst>
                <a:ext uri="{FF2B5EF4-FFF2-40B4-BE49-F238E27FC236}">
                  <a16:creationId xmlns:a16="http://schemas.microsoft.com/office/drawing/2014/main" id="{0AEBF045-EE88-41F1-A11D-D453339F7D85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35124" y="5376671"/>
              <a:ext cx="156210" cy="152400"/>
            </a:xfrm>
            <a:prstGeom prst="rect">
              <a:avLst/>
            </a:prstGeom>
          </p:spPr>
        </p:pic>
        <p:sp>
          <p:nvSpPr>
            <p:cNvPr id="1519" name="bg object 477">
              <a:extLst>
                <a:ext uri="{FF2B5EF4-FFF2-40B4-BE49-F238E27FC236}">
                  <a16:creationId xmlns:a16="http://schemas.microsoft.com/office/drawing/2014/main" id="{369F79DA-F3B8-4638-B564-0ACE0EF4F916}"/>
                </a:ext>
              </a:extLst>
            </p:cNvPr>
            <p:cNvSpPr/>
            <p:nvPr/>
          </p:nvSpPr>
          <p:spPr>
            <a:xfrm>
              <a:off x="2137410" y="5378195"/>
              <a:ext cx="904875" cy="1270"/>
            </a:xfrm>
            <a:custGeom>
              <a:avLst/>
              <a:gdLst/>
              <a:ahLst/>
              <a:cxnLst/>
              <a:rect l="l" t="t" r="r" b="b"/>
              <a:pathLst>
                <a:path w="904875" h="1270">
                  <a:moveTo>
                    <a:pt x="0" y="0"/>
                  </a:moveTo>
                  <a:lnTo>
                    <a:pt x="904494" y="76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20" name="bg object 478">
              <a:extLst>
                <a:ext uri="{FF2B5EF4-FFF2-40B4-BE49-F238E27FC236}">
                  <a16:creationId xmlns:a16="http://schemas.microsoft.com/office/drawing/2014/main" id="{E955C3EC-34B5-479E-A484-64DE413F4CE2}"/>
                </a:ext>
              </a:extLst>
            </p:cNvPr>
            <p:cNvSpPr/>
            <p:nvPr/>
          </p:nvSpPr>
          <p:spPr>
            <a:xfrm>
              <a:off x="2141982" y="5539739"/>
              <a:ext cx="916940" cy="342900"/>
            </a:xfrm>
            <a:custGeom>
              <a:avLst/>
              <a:gdLst/>
              <a:ahLst/>
              <a:cxnLst/>
              <a:rect l="l" t="t" r="r" b="b"/>
              <a:pathLst>
                <a:path w="916939" h="342900">
                  <a:moveTo>
                    <a:pt x="916686" y="0"/>
                  </a:moveTo>
                  <a:lnTo>
                    <a:pt x="916686" y="0"/>
                  </a:lnTo>
                  <a:lnTo>
                    <a:pt x="916686" y="342138"/>
                  </a:lnTo>
                  <a:lnTo>
                    <a:pt x="0" y="34290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21" name="bg object 479">
              <a:extLst>
                <a:ext uri="{FF2B5EF4-FFF2-40B4-BE49-F238E27FC236}">
                  <a16:creationId xmlns:a16="http://schemas.microsoft.com/office/drawing/2014/main" id="{66900B6B-90CF-449B-B26B-57F3F250CDF7}"/>
                </a:ext>
              </a:extLst>
            </p:cNvPr>
            <p:cNvSpPr/>
            <p:nvPr/>
          </p:nvSpPr>
          <p:spPr>
            <a:xfrm>
              <a:off x="2141220" y="5529071"/>
              <a:ext cx="151130" cy="147955"/>
            </a:xfrm>
            <a:custGeom>
              <a:avLst/>
              <a:gdLst/>
              <a:ahLst/>
              <a:cxnLst/>
              <a:rect l="l" t="t" r="r" b="b"/>
              <a:pathLst>
                <a:path w="151130" h="147954">
                  <a:moveTo>
                    <a:pt x="2286" y="136398"/>
                  </a:moveTo>
                  <a:lnTo>
                    <a:pt x="13716" y="147828"/>
                  </a:lnTo>
                  <a:lnTo>
                    <a:pt x="139446" y="147828"/>
                  </a:lnTo>
                  <a:lnTo>
                    <a:pt x="150876" y="135636"/>
                  </a:lnTo>
                  <a:lnTo>
                    <a:pt x="150114" y="104394"/>
                  </a:lnTo>
                  <a:lnTo>
                    <a:pt x="149352" y="73914"/>
                  </a:lnTo>
                  <a:lnTo>
                    <a:pt x="149352" y="52578"/>
                  </a:lnTo>
                  <a:lnTo>
                    <a:pt x="148590" y="32004"/>
                  </a:lnTo>
                  <a:lnTo>
                    <a:pt x="148590" y="11430"/>
                  </a:lnTo>
                  <a:lnTo>
                    <a:pt x="136398" y="0"/>
                  </a:lnTo>
                  <a:lnTo>
                    <a:pt x="10668" y="0"/>
                  </a:lnTo>
                  <a:lnTo>
                    <a:pt x="0" y="10668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22" name="bg object 480">
              <a:extLst>
                <a:ext uri="{FF2B5EF4-FFF2-40B4-BE49-F238E27FC236}">
                  <a16:creationId xmlns:a16="http://schemas.microsoft.com/office/drawing/2014/main" id="{91EB2309-BEB4-424F-BB84-485014218B68}"/>
                </a:ext>
              </a:extLst>
            </p:cNvPr>
            <p:cNvSpPr/>
            <p:nvPr/>
          </p:nvSpPr>
          <p:spPr>
            <a:xfrm>
              <a:off x="2140458" y="5515355"/>
              <a:ext cx="11430" cy="10795"/>
            </a:xfrm>
            <a:custGeom>
              <a:avLst/>
              <a:gdLst/>
              <a:ahLst/>
              <a:cxnLst/>
              <a:rect l="l" t="t" r="r" b="b"/>
              <a:pathLst>
                <a:path w="11430" h="10795">
                  <a:moveTo>
                    <a:pt x="0" y="0"/>
                  </a:moveTo>
                  <a:lnTo>
                    <a:pt x="11430" y="10668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23" name="bg object 481">
              <a:extLst>
                <a:ext uri="{FF2B5EF4-FFF2-40B4-BE49-F238E27FC236}">
                  <a16:creationId xmlns:a16="http://schemas.microsoft.com/office/drawing/2014/main" id="{4341AF10-D41B-4BF3-BBB8-D01A509746F3}"/>
                </a:ext>
              </a:extLst>
            </p:cNvPr>
            <p:cNvSpPr/>
            <p:nvPr/>
          </p:nvSpPr>
          <p:spPr>
            <a:xfrm>
              <a:off x="2439924" y="5379719"/>
              <a:ext cx="151765" cy="147320"/>
            </a:xfrm>
            <a:custGeom>
              <a:avLst/>
              <a:gdLst/>
              <a:ahLst/>
              <a:cxnLst/>
              <a:rect l="l" t="t" r="r" b="b"/>
              <a:pathLst>
                <a:path w="151764" h="147320">
                  <a:moveTo>
                    <a:pt x="15239" y="147065"/>
                  </a:moveTo>
                  <a:lnTo>
                    <a:pt x="140207" y="147065"/>
                  </a:lnTo>
                  <a:lnTo>
                    <a:pt x="151637" y="134873"/>
                  </a:lnTo>
                  <a:lnTo>
                    <a:pt x="150875" y="104393"/>
                  </a:lnTo>
                  <a:lnTo>
                    <a:pt x="148589" y="11429"/>
                  </a:lnTo>
                  <a:lnTo>
                    <a:pt x="136397" y="0"/>
                  </a:lnTo>
                  <a:lnTo>
                    <a:pt x="11429" y="0"/>
                  </a:lnTo>
                  <a:lnTo>
                    <a:pt x="0" y="11429"/>
                  </a:lnTo>
                  <a:lnTo>
                    <a:pt x="3047" y="134873"/>
                  </a:lnTo>
                  <a:lnTo>
                    <a:pt x="15239" y="14706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24" name="bg object 482">
              <a:extLst>
                <a:ext uri="{FF2B5EF4-FFF2-40B4-BE49-F238E27FC236}">
                  <a16:creationId xmlns:a16="http://schemas.microsoft.com/office/drawing/2014/main" id="{0C4BA6BA-B9FA-451E-87A5-7F861E5A5702}"/>
                </a:ext>
              </a:extLst>
            </p:cNvPr>
            <p:cNvSpPr/>
            <p:nvPr/>
          </p:nvSpPr>
          <p:spPr>
            <a:xfrm>
              <a:off x="2742438" y="5379719"/>
              <a:ext cx="152400" cy="147320"/>
            </a:xfrm>
            <a:custGeom>
              <a:avLst/>
              <a:gdLst/>
              <a:ahLst/>
              <a:cxnLst/>
              <a:rect l="l" t="t" r="r" b="b"/>
              <a:pathLst>
                <a:path w="152400" h="147320">
                  <a:moveTo>
                    <a:pt x="15239" y="147065"/>
                  </a:moveTo>
                  <a:lnTo>
                    <a:pt x="140969" y="147065"/>
                  </a:lnTo>
                  <a:lnTo>
                    <a:pt x="152399" y="135635"/>
                  </a:lnTo>
                  <a:lnTo>
                    <a:pt x="151637" y="104393"/>
                  </a:lnTo>
                  <a:lnTo>
                    <a:pt x="149351" y="12191"/>
                  </a:lnTo>
                  <a:lnTo>
                    <a:pt x="136397" y="0"/>
                  </a:lnTo>
                  <a:lnTo>
                    <a:pt x="11429" y="0"/>
                  </a:lnTo>
                  <a:lnTo>
                    <a:pt x="0" y="12191"/>
                  </a:lnTo>
                  <a:lnTo>
                    <a:pt x="3047" y="135635"/>
                  </a:lnTo>
                  <a:lnTo>
                    <a:pt x="15239" y="14706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25" name="bg object 483">
              <a:extLst>
                <a:ext uri="{FF2B5EF4-FFF2-40B4-BE49-F238E27FC236}">
                  <a16:creationId xmlns:a16="http://schemas.microsoft.com/office/drawing/2014/main" id="{A096FA40-3990-488E-A36D-E8F748924D24}"/>
                </a:ext>
              </a:extLst>
            </p:cNvPr>
            <p:cNvSpPr/>
            <p:nvPr/>
          </p:nvSpPr>
          <p:spPr>
            <a:xfrm>
              <a:off x="2292096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39446" y="147827"/>
                  </a:lnTo>
                  <a:lnTo>
                    <a:pt x="151638" y="135635"/>
                  </a:lnTo>
                  <a:lnTo>
                    <a:pt x="150876" y="104393"/>
                  </a:lnTo>
                  <a:lnTo>
                    <a:pt x="150114" y="73913"/>
                  </a:lnTo>
                  <a:lnTo>
                    <a:pt x="150114" y="52577"/>
                  </a:lnTo>
                  <a:lnTo>
                    <a:pt x="149352" y="32003"/>
                  </a:lnTo>
                  <a:lnTo>
                    <a:pt x="149352" y="11429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1429"/>
                  </a:lnTo>
                  <a:lnTo>
                    <a:pt x="762" y="32003"/>
                  </a:lnTo>
                  <a:lnTo>
                    <a:pt x="762" y="52577"/>
                  </a:lnTo>
                  <a:lnTo>
                    <a:pt x="1524" y="73151"/>
                  </a:lnTo>
                  <a:lnTo>
                    <a:pt x="1524" y="104393"/>
                  </a:lnTo>
                  <a:lnTo>
                    <a:pt x="2286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26" name="bg object 484">
              <a:extLst>
                <a:ext uri="{FF2B5EF4-FFF2-40B4-BE49-F238E27FC236}">
                  <a16:creationId xmlns:a16="http://schemas.microsoft.com/office/drawing/2014/main" id="{44087890-61E5-49EC-B0A0-BF92FC5E47FC}"/>
                </a:ext>
              </a:extLst>
            </p:cNvPr>
            <p:cNvSpPr/>
            <p:nvPr/>
          </p:nvSpPr>
          <p:spPr>
            <a:xfrm>
              <a:off x="2443734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39446" y="147827"/>
                  </a:lnTo>
                  <a:lnTo>
                    <a:pt x="151638" y="135635"/>
                  </a:lnTo>
                  <a:lnTo>
                    <a:pt x="150876" y="104393"/>
                  </a:lnTo>
                  <a:lnTo>
                    <a:pt x="150114" y="73913"/>
                  </a:lnTo>
                  <a:lnTo>
                    <a:pt x="150114" y="53339"/>
                  </a:lnTo>
                  <a:lnTo>
                    <a:pt x="149352" y="32003"/>
                  </a:lnTo>
                  <a:lnTo>
                    <a:pt x="148590" y="11429"/>
                  </a:lnTo>
                  <a:lnTo>
                    <a:pt x="136398" y="0"/>
                  </a:lnTo>
                  <a:lnTo>
                    <a:pt x="11430" y="0"/>
                  </a:lnTo>
                  <a:lnTo>
                    <a:pt x="0" y="11429"/>
                  </a:lnTo>
                  <a:lnTo>
                    <a:pt x="0" y="32003"/>
                  </a:lnTo>
                  <a:lnTo>
                    <a:pt x="762" y="52577"/>
                  </a:lnTo>
                  <a:lnTo>
                    <a:pt x="762" y="73913"/>
                  </a:lnTo>
                  <a:lnTo>
                    <a:pt x="1524" y="104393"/>
                  </a:lnTo>
                  <a:lnTo>
                    <a:pt x="2286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27" name="bg object 485">
              <a:extLst>
                <a:ext uri="{FF2B5EF4-FFF2-40B4-BE49-F238E27FC236}">
                  <a16:creationId xmlns:a16="http://schemas.microsoft.com/office/drawing/2014/main" id="{D3E9D5CC-FD57-4E68-87A3-D8224215C78F}"/>
                </a:ext>
              </a:extLst>
            </p:cNvPr>
            <p:cNvSpPr/>
            <p:nvPr/>
          </p:nvSpPr>
          <p:spPr>
            <a:xfrm>
              <a:off x="2594610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5239" y="147827"/>
                  </a:moveTo>
                  <a:lnTo>
                    <a:pt x="140207" y="147827"/>
                  </a:lnTo>
                  <a:lnTo>
                    <a:pt x="151637" y="135635"/>
                  </a:lnTo>
                  <a:lnTo>
                    <a:pt x="151637" y="105155"/>
                  </a:lnTo>
                  <a:lnTo>
                    <a:pt x="150875" y="73913"/>
                  </a:lnTo>
                  <a:lnTo>
                    <a:pt x="150113" y="53339"/>
                  </a:lnTo>
                  <a:lnTo>
                    <a:pt x="150113" y="32003"/>
                  </a:lnTo>
                  <a:lnTo>
                    <a:pt x="149351" y="12191"/>
                  </a:lnTo>
                  <a:lnTo>
                    <a:pt x="137159" y="0"/>
                  </a:lnTo>
                  <a:lnTo>
                    <a:pt x="12191" y="0"/>
                  </a:lnTo>
                  <a:lnTo>
                    <a:pt x="0" y="11429"/>
                  </a:lnTo>
                  <a:lnTo>
                    <a:pt x="1523" y="52577"/>
                  </a:lnTo>
                  <a:lnTo>
                    <a:pt x="1523" y="73913"/>
                  </a:lnTo>
                  <a:lnTo>
                    <a:pt x="2285" y="104393"/>
                  </a:lnTo>
                  <a:lnTo>
                    <a:pt x="3047" y="135635"/>
                  </a:lnTo>
                  <a:lnTo>
                    <a:pt x="15239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28" name="bg object 486">
              <a:extLst>
                <a:ext uri="{FF2B5EF4-FFF2-40B4-BE49-F238E27FC236}">
                  <a16:creationId xmlns:a16="http://schemas.microsoft.com/office/drawing/2014/main" id="{7118BF2E-C455-4364-9F6C-B72983750972}"/>
                </a:ext>
              </a:extLst>
            </p:cNvPr>
            <p:cNvSpPr/>
            <p:nvPr/>
          </p:nvSpPr>
          <p:spPr>
            <a:xfrm>
              <a:off x="2746247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5635"/>
                  </a:lnTo>
                  <a:lnTo>
                    <a:pt x="150876" y="105155"/>
                  </a:lnTo>
                  <a:lnTo>
                    <a:pt x="150876" y="73913"/>
                  </a:lnTo>
                  <a:lnTo>
                    <a:pt x="149352" y="32765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2191"/>
                  </a:lnTo>
                  <a:lnTo>
                    <a:pt x="762" y="32003"/>
                  </a:lnTo>
                  <a:lnTo>
                    <a:pt x="762" y="53339"/>
                  </a:lnTo>
                  <a:lnTo>
                    <a:pt x="1524" y="73913"/>
                  </a:lnTo>
                  <a:lnTo>
                    <a:pt x="2286" y="105155"/>
                  </a:lnTo>
                  <a:lnTo>
                    <a:pt x="3048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29" name="bg object 487">
              <a:extLst>
                <a:ext uri="{FF2B5EF4-FFF2-40B4-BE49-F238E27FC236}">
                  <a16:creationId xmlns:a16="http://schemas.microsoft.com/office/drawing/2014/main" id="{1C813C9C-18DF-4556-BFEC-87FADE669637}"/>
                </a:ext>
              </a:extLst>
            </p:cNvPr>
            <p:cNvSpPr/>
            <p:nvPr/>
          </p:nvSpPr>
          <p:spPr>
            <a:xfrm>
              <a:off x="2897886" y="5529071"/>
              <a:ext cx="151765" cy="147955"/>
            </a:xfrm>
            <a:custGeom>
              <a:avLst/>
              <a:gdLst/>
              <a:ahLst/>
              <a:cxnLst/>
              <a:rect l="l" t="t" r="r" b="b"/>
              <a:pathLst>
                <a:path w="151764" h="147954">
                  <a:moveTo>
                    <a:pt x="14478" y="147827"/>
                  </a:moveTo>
                  <a:lnTo>
                    <a:pt x="140208" y="147827"/>
                  </a:lnTo>
                  <a:lnTo>
                    <a:pt x="151638" y="136397"/>
                  </a:lnTo>
                  <a:lnTo>
                    <a:pt x="150114" y="73913"/>
                  </a:lnTo>
                  <a:lnTo>
                    <a:pt x="150114" y="53339"/>
                  </a:lnTo>
                  <a:lnTo>
                    <a:pt x="149352" y="32765"/>
                  </a:lnTo>
                  <a:lnTo>
                    <a:pt x="149352" y="12191"/>
                  </a:lnTo>
                  <a:lnTo>
                    <a:pt x="136398" y="0"/>
                  </a:lnTo>
                  <a:lnTo>
                    <a:pt x="11430" y="0"/>
                  </a:lnTo>
                  <a:lnTo>
                    <a:pt x="0" y="12191"/>
                  </a:lnTo>
                  <a:lnTo>
                    <a:pt x="762" y="32765"/>
                  </a:lnTo>
                  <a:lnTo>
                    <a:pt x="762" y="53339"/>
                  </a:lnTo>
                  <a:lnTo>
                    <a:pt x="1524" y="73913"/>
                  </a:lnTo>
                  <a:lnTo>
                    <a:pt x="2286" y="105155"/>
                  </a:lnTo>
                  <a:lnTo>
                    <a:pt x="2286" y="135635"/>
                  </a:lnTo>
                  <a:lnTo>
                    <a:pt x="14478" y="147827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30" name="bg object 488">
              <a:extLst>
                <a:ext uri="{FF2B5EF4-FFF2-40B4-BE49-F238E27FC236}">
                  <a16:creationId xmlns:a16="http://schemas.microsoft.com/office/drawing/2014/main" id="{3F9E8236-DE62-4A81-9230-353AF4F0AAB7}"/>
                </a:ext>
              </a:extLst>
            </p:cNvPr>
            <p:cNvSpPr/>
            <p:nvPr/>
          </p:nvSpPr>
          <p:spPr>
            <a:xfrm>
              <a:off x="2894075" y="5379719"/>
              <a:ext cx="152400" cy="147320"/>
            </a:xfrm>
            <a:custGeom>
              <a:avLst/>
              <a:gdLst/>
              <a:ahLst/>
              <a:cxnLst/>
              <a:rect l="l" t="t" r="r" b="b"/>
              <a:pathLst>
                <a:path w="152400" h="147320">
                  <a:moveTo>
                    <a:pt x="15239" y="147065"/>
                  </a:moveTo>
                  <a:lnTo>
                    <a:pt x="140207" y="147065"/>
                  </a:lnTo>
                  <a:lnTo>
                    <a:pt x="152399" y="135635"/>
                  </a:lnTo>
                  <a:lnTo>
                    <a:pt x="151637" y="104393"/>
                  </a:lnTo>
                  <a:lnTo>
                    <a:pt x="150113" y="73913"/>
                  </a:lnTo>
                  <a:lnTo>
                    <a:pt x="148589" y="12191"/>
                  </a:lnTo>
                  <a:lnTo>
                    <a:pt x="136397" y="761"/>
                  </a:lnTo>
                  <a:lnTo>
                    <a:pt x="11429" y="0"/>
                  </a:lnTo>
                  <a:lnTo>
                    <a:pt x="0" y="12191"/>
                  </a:lnTo>
                  <a:lnTo>
                    <a:pt x="3047" y="135635"/>
                  </a:lnTo>
                  <a:lnTo>
                    <a:pt x="15239" y="14706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31" name="bg object 489">
              <a:extLst>
                <a:ext uri="{FF2B5EF4-FFF2-40B4-BE49-F238E27FC236}">
                  <a16:creationId xmlns:a16="http://schemas.microsoft.com/office/drawing/2014/main" id="{D388068F-A529-4C6B-A8D5-1C4FDC9FAFFD}"/>
                </a:ext>
              </a:extLst>
            </p:cNvPr>
            <p:cNvSpPr/>
            <p:nvPr/>
          </p:nvSpPr>
          <p:spPr>
            <a:xfrm>
              <a:off x="2900934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192" y="150113"/>
                  </a:moveTo>
                  <a:lnTo>
                    <a:pt x="137922" y="150113"/>
                  </a:lnTo>
                  <a:lnTo>
                    <a:pt x="150114" y="137921"/>
                  </a:lnTo>
                  <a:lnTo>
                    <a:pt x="150114" y="75437"/>
                  </a:lnTo>
                  <a:lnTo>
                    <a:pt x="149352" y="43433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1430" y="0"/>
                  </a:lnTo>
                  <a:lnTo>
                    <a:pt x="0" y="12191"/>
                  </a:lnTo>
                  <a:lnTo>
                    <a:pt x="0" y="41909"/>
                  </a:lnTo>
                  <a:lnTo>
                    <a:pt x="762" y="72389"/>
                  </a:lnTo>
                  <a:lnTo>
                    <a:pt x="762" y="137921"/>
                  </a:lnTo>
                  <a:lnTo>
                    <a:pt x="12192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32" name="bg object 490">
              <a:extLst>
                <a:ext uri="{FF2B5EF4-FFF2-40B4-BE49-F238E27FC236}">
                  <a16:creationId xmlns:a16="http://schemas.microsoft.com/office/drawing/2014/main" id="{E63567F4-B381-42E5-B9A2-76C4115C9F61}"/>
                </a:ext>
              </a:extLst>
            </p:cNvPr>
            <p:cNvSpPr/>
            <p:nvPr/>
          </p:nvSpPr>
          <p:spPr>
            <a:xfrm>
              <a:off x="2749296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4" y="150113"/>
                  </a:moveTo>
                  <a:lnTo>
                    <a:pt x="137922" y="150113"/>
                  </a:lnTo>
                  <a:lnTo>
                    <a:pt x="150114" y="137921"/>
                  </a:lnTo>
                  <a:lnTo>
                    <a:pt x="150114" y="75437"/>
                  </a:lnTo>
                  <a:lnTo>
                    <a:pt x="149352" y="43433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2192" y="0"/>
                  </a:lnTo>
                  <a:lnTo>
                    <a:pt x="0" y="12191"/>
                  </a:lnTo>
                  <a:lnTo>
                    <a:pt x="762" y="41909"/>
                  </a:lnTo>
                  <a:lnTo>
                    <a:pt x="762" y="137921"/>
                  </a:lnTo>
                  <a:lnTo>
                    <a:pt x="12954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33" name="bg object 491">
              <a:extLst>
                <a:ext uri="{FF2B5EF4-FFF2-40B4-BE49-F238E27FC236}">
                  <a16:creationId xmlns:a16="http://schemas.microsoft.com/office/drawing/2014/main" id="{0439B3D7-C8BB-4491-9678-0B5CEB6188FF}"/>
                </a:ext>
              </a:extLst>
            </p:cNvPr>
            <p:cNvSpPr/>
            <p:nvPr/>
          </p:nvSpPr>
          <p:spPr>
            <a:xfrm>
              <a:off x="2597658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4" y="150113"/>
                  </a:moveTo>
                  <a:lnTo>
                    <a:pt x="137922" y="150113"/>
                  </a:lnTo>
                  <a:lnTo>
                    <a:pt x="150114" y="137921"/>
                  </a:lnTo>
                  <a:lnTo>
                    <a:pt x="150114" y="43433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2192" y="0"/>
                  </a:lnTo>
                  <a:lnTo>
                    <a:pt x="0" y="12191"/>
                  </a:lnTo>
                  <a:lnTo>
                    <a:pt x="762" y="41909"/>
                  </a:lnTo>
                  <a:lnTo>
                    <a:pt x="762" y="137921"/>
                  </a:lnTo>
                  <a:lnTo>
                    <a:pt x="12954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34" name="bg object 492">
              <a:extLst>
                <a:ext uri="{FF2B5EF4-FFF2-40B4-BE49-F238E27FC236}">
                  <a16:creationId xmlns:a16="http://schemas.microsoft.com/office/drawing/2014/main" id="{1E26B927-886F-449C-B150-33E9BB465923}"/>
                </a:ext>
              </a:extLst>
            </p:cNvPr>
            <p:cNvSpPr/>
            <p:nvPr/>
          </p:nvSpPr>
          <p:spPr>
            <a:xfrm>
              <a:off x="2446020" y="5679185"/>
              <a:ext cx="150495" cy="150495"/>
            </a:xfrm>
            <a:custGeom>
              <a:avLst/>
              <a:gdLst/>
              <a:ahLst/>
              <a:cxnLst/>
              <a:rect l="l" t="t" r="r" b="b"/>
              <a:pathLst>
                <a:path w="150494" h="150495">
                  <a:moveTo>
                    <a:pt x="12954" y="150113"/>
                  </a:moveTo>
                  <a:lnTo>
                    <a:pt x="137922" y="150113"/>
                  </a:lnTo>
                  <a:lnTo>
                    <a:pt x="150114" y="137921"/>
                  </a:lnTo>
                  <a:lnTo>
                    <a:pt x="150114" y="43433"/>
                  </a:lnTo>
                  <a:lnTo>
                    <a:pt x="149352" y="12191"/>
                  </a:lnTo>
                  <a:lnTo>
                    <a:pt x="137160" y="0"/>
                  </a:lnTo>
                  <a:lnTo>
                    <a:pt x="12192" y="0"/>
                  </a:lnTo>
                  <a:lnTo>
                    <a:pt x="0" y="12191"/>
                  </a:lnTo>
                  <a:lnTo>
                    <a:pt x="762" y="42671"/>
                  </a:lnTo>
                  <a:lnTo>
                    <a:pt x="762" y="137921"/>
                  </a:lnTo>
                  <a:lnTo>
                    <a:pt x="12954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35" name="bg object 493">
              <a:extLst>
                <a:ext uri="{FF2B5EF4-FFF2-40B4-BE49-F238E27FC236}">
                  <a16:creationId xmlns:a16="http://schemas.microsoft.com/office/drawing/2014/main" id="{AB7095D8-FCF2-4F94-852B-F6A9AB38FCF6}"/>
                </a:ext>
              </a:extLst>
            </p:cNvPr>
            <p:cNvSpPr/>
            <p:nvPr/>
          </p:nvSpPr>
          <p:spPr>
            <a:xfrm>
              <a:off x="2295144" y="5679185"/>
              <a:ext cx="149860" cy="150495"/>
            </a:xfrm>
            <a:custGeom>
              <a:avLst/>
              <a:gdLst/>
              <a:ahLst/>
              <a:cxnLst/>
              <a:rect l="l" t="t" r="r" b="b"/>
              <a:pathLst>
                <a:path w="149860" h="150495">
                  <a:moveTo>
                    <a:pt x="12192" y="150113"/>
                  </a:moveTo>
                  <a:lnTo>
                    <a:pt x="137160" y="150113"/>
                  </a:lnTo>
                  <a:lnTo>
                    <a:pt x="149352" y="137921"/>
                  </a:lnTo>
                  <a:lnTo>
                    <a:pt x="149352" y="43433"/>
                  </a:lnTo>
                  <a:lnTo>
                    <a:pt x="148590" y="12191"/>
                  </a:lnTo>
                  <a:lnTo>
                    <a:pt x="136398" y="0"/>
                  </a:lnTo>
                  <a:lnTo>
                    <a:pt x="11430" y="0"/>
                  </a:lnTo>
                  <a:lnTo>
                    <a:pt x="0" y="11429"/>
                  </a:lnTo>
                  <a:lnTo>
                    <a:pt x="0" y="73151"/>
                  </a:lnTo>
                  <a:lnTo>
                    <a:pt x="762" y="93725"/>
                  </a:lnTo>
                  <a:lnTo>
                    <a:pt x="762" y="114299"/>
                  </a:lnTo>
                  <a:lnTo>
                    <a:pt x="0" y="134873"/>
                  </a:lnTo>
                  <a:lnTo>
                    <a:pt x="0" y="137921"/>
                  </a:lnTo>
                  <a:lnTo>
                    <a:pt x="12192" y="150113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36" name="bg object 494">
              <a:extLst>
                <a:ext uri="{FF2B5EF4-FFF2-40B4-BE49-F238E27FC236}">
                  <a16:creationId xmlns:a16="http://schemas.microsoft.com/office/drawing/2014/main" id="{72770AD9-723C-4003-A126-85A456F7B021}"/>
                </a:ext>
              </a:extLst>
            </p:cNvPr>
            <p:cNvSpPr/>
            <p:nvPr/>
          </p:nvSpPr>
          <p:spPr>
            <a:xfrm>
              <a:off x="2590800" y="5379719"/>
              <a:ext cx="152400" cy="147320"/>
            </a:xfrm>
            <a:custGeom>
              <a:avLst/>
              <a:gdLst/>
              <a:ahLst/>
              <a:cxnLst/>
              <a:rect l="l" t="t" r="r" b="b"/>
              <a:pathLst>
                <a:path w="152400" h="147320">
                  <a:moveTo>
                    <a:pt x="16001" y="147065"/>
                  </a:moveTo>
                  <a:lnTo>
                    <a:pt x="140969" y="147065"/>
                  </a:lnTo>
                  <a:lnTo>
                    <a:pt x="152399" y="135635"/>
                  </a:lnTo>
                  <a:lnTo>
                    <a:pt x="151637" y="104393"/>
                  </a:lnTo>
                  <a:lnTo>
                    <a:pt x="149351" y="12191"/>
                  </a:lnTo>
                  <a:lnTo>
                    <a:pt x="137159" y="0"/>
                  </a:lnTo>
                  <a:lnTo>
                    <a:pt x="12191" y="0"/>
                  </a:lnTo>
                  <a:lnTo>
                    <a:pt x="0" y="11429"/>
                  </a:lnTo>
                  <a:lnTo>
                    <a:pt x="1523" y="73151"/>
                  </a:lnTo>
                  <a:lnTo>
                    <a:pt x="3047" y="104393"/>
                  </a:lnTo>
                  <a:lnTo>
                    <a:pt x="3809" y="134873"/>
                  </a:lnTo>
                  <a:lnTo>
                    <a:pt x="16001" y="14706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37" name="bg object 495">
              <a:extLst>
                <a:ext uri="{FF2B5EF4-FFF2-40B4-BE49-F238E27FC236}">
                  <a16:creationId xmlns:a16="http://schemas.microsoft.com/office/drawing/2014/main" id="{041BC2E7-37A5-430A-9C4A-8D721982084A}"/>
                </a:ext>
              </a:extLst>
            </p:cNvPr>
            <p:cNvSpPr/>
            <p:nvPr/>
          </p:nvSpPr>
          <p:spPr>
            <a:xfrm>
              <a:off x="2288286" y="5379719"/>
              <a:ext cx="152400" cy="147320"/>
            </a:xfrm>
            <a:custGeom>
              <a:avLst/>
              <a:gdLst/>
              <a:ahLst/>
              <a:cxnLst/>
              <a:rect l="l" t="t" r="r" b="b"/>
              <a:pathLst>
                <a:path w="152400" h="147320">
                  <a:moveTo>
                    <a:pt x="15239" y="147065"/>
                  </a:moveTo>
                  <a:lnTo>
                    <a:pt x="140207" y="147065"/>
                  </a:lnTo>
                  <a:lnTo>
                    <a:pt x="152399" y="134873"/>
                  </a:lnTo>
                  <a:lnTo>
                    <a:pt x="151637" y="104393"/>
                  </a:lnTo>
                  <a:lnTo>
                    <a:pt x="149351" y="11429"/>
                  </a:lnTo>
                  <a:lnTo>
                    <a:pt x="136397" y="0"/>
                  </a:lnTo>
                  <a:lnTo>
                    <a:pt x="11429" y="0"/>
                  </a:lnTo>
                  <a:lnTo>
                    <a:pt x="0" y="11429"/>
                  </a:lnTo>
                  <a:lnTo>
                    <a:pt x="3047" y="134873"/>
                  </a:lnTo>
                  <a:lnTo>
                    <a:pt x="15239" y="14706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38" name="bg object 496">
              <a:extLst>
                <a:ext uri="{FF2B5EF4-FFF2-40B4-BE49-F238E27FC236}">
                  <a16:creationId xmlns:a16="http://schemas.microsoft.com/office/drawing/2014/main" id="{257C646D-8440-4B36-B8B2-CD374F00F877}"/>
                </a:ext>
              </a:extLst>
            </p:cNvPr>
            <p:cNvSpPr/>
            <p:nvPr/>
          </p:nvSpPr>
          <p:spPr>
            <a:xfrm>
              <a:off x="2141220" y="5539739"/>
              <a:ext cx="2540" cy="125730"/>
            </a:xfrm>
            <a:custGeom>
              <a:avLst/>
              <a:gdLst/>
              <a:ahLst/>
              <a:cxnLst/>
              <a:rect l="l" t="t" r="r" b="b"/>
              <a:pathLst>
                <a:path w="2539" h="125729">
                  <a:moveTo>
                    <a:pt x="2286" y="125729"/>
                  </a:moveTo>
                  <a:lnTo>
                    <a:pt x="1524" y="90677"/>
                  </a:lnTo>
                  <a:lnTo>
                    <a:pt x="762" y="67817"/>
                  </a:lnTo>
                  <a:lnTo>
                    <a:pt x="762" y="44957"/>
                  </a:lnTo>
                  <a:lnTo>
                    <a:pt x="0" y="22859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39" name="bg object 497">
              <a:extLst>
                <a:ext uri="{FF2B5EF4-FFF2-40B4-BE49-F238E27FC236}">
                  <a16:creationId xmlns:a16="http://schemas.microsoft.com/office/drawing/2014/main" id="{AEFAB591-07B8-4138-89D6-326B1C87A793}"/>
                </a:ext>
              </a:extLst>
            </p:cNvPr>
            <p:cNvSpPr/>
            <p:nvPr/>
          </p:nvSpPr>
          <p:spPr>
            <a:xfrm>
              <a:off x="3057144" y="5881877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5" h="2539">
                  <a:moveTo>
                    <a:pt x="1524" y="0"/>
                  </a:moveTo>
                  <a:lnTo>
                    <a:pt x="1524" y="762"/>
                  </a:lnTo>
                  <a:lnTo>
                    <a:pt x="1524" y="2286"/>
                  </a:lnTo>
                  <a:lnTo>
                    <a:pt x="0" y="2286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40" name="bg object 498">
              <a:extLst>
                <a:ext uri="{FF2B5EF4-FFF2-40B4-BE49-F238E27FC236}">
                  <a16:creationId xmlns:a16="http://schemas.microsoft.com/office/drawing/2014/main" id="{C2F0FDD1-0947-4952-9788-99E122A16737}"/>
                </a:ext>
              </a:extLst>
            </p:cNvPr>
            <p:cNvSpPr/>
            <p:nvPr/>
          </p:nvSpPr>
          <p:spPr>
            <a:xfrm>
              <a:off x="2137410" y="5390387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3048" y="12420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41" name="bg object 499">
              <a:extLst>
                <a:ext uri="{FF2B5EF4-FFF2-40B4-BE49-F238E27FC236}">
                  <a16:creationId xmlns:a16="http://schemas.microsoft.com/office/drawing/2014/main" id="{7423C50B-59C8-4CB3-A919-1E43DB743EA9}"/>
                </a:ext>
              </a:extLst>
            </p:cNvPr>
            <p:cNvSpPr/>
            <p:nvPr/>
          </p:nvSpPr>
          <p:spPr>
            <a:xfrm>
              <a:off x="3057144" y="5884163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42" name="bg object 500">
              <a:extLst>
                <a:ext uri="{FF2B5EF4-FFF2-40B4-BE49-F238E27FC236}">
                  <a16:creationId xmlns:a16="http://schemas.microsoft.com/office/drawing/2014/main" id="{35F185D5-0749-482D-8444-0D0858459775}"/>
                </a:ext>
              </a:extLst>
            </p:cNvPr>
            <p:cNvSpPr/>
            <p:nvPr/>
          </p:nvSpPr>
          <p:spPr>
            <a:xfrm>
              <a:off x="3058668" y="5422391"/>
              <a:ext cx="0" cy="117475"/>
            </a:xfrm>
            <a:custGeom>
              <a:avLst/>
              <a:gdLst/>
              <a:ahLst/>
              <a:cxnLst/>
              <a:rect l="l" t="t" r="r" b="b"/>
              <a:pathLst>
                <a:path h="117475">
                  <a:moveTo>
                    <a:pt x="0" y="0"/>
                  </a:moveTo>
                  <a:lnTo>
                    <a:pt x="0" y="11734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43" name="bg object 501">
              <a:extLst>
                <a:ext uri="{FF2B5EF4-FFF2-40B4-BE49-F238E27FC236}">
                  <a16:creationId xmlns:a16="http://schemas.microsoft.com/office/drawing/2014/main" id="{67A0D999-21DD-4B9A-BB32-6751F8E94055}"/>
                </a:ext>
              </a:extLst>
            </p:cNvPr>
            <p:cNvSpPr/>
            <p:nvPr/>
          </p:nvSpPr>
          <p:spPr>
            <a:xfrm>
              <a:off x="1056132" y="5380481"/>
              <a:ext cx="1060450" cy="130810"/>
            </a:xfrm>
            <a:custGeom>
              <a:avLst/>
              <a:gdLst/>
              <a:ahLst/>
              <a:cxnLst/>
              <a:rect l="l" t="t" r="r" b="b"/>
              <a:pathLst>
                <a:path w="1060450" h="130810">
                  <a:moveTo>
                    <a:pt x="1056894" y="0"/>
                  </a:moveTo>
                  <a:lnTo>
                    <a:pt x="1059942" y="130302"/>
                  </a:lnTo>
                  <a:lnTo>
                    <a:pt x="954024" y="130302"/>
                  </a:lnTo>
                  <a:lnTo>
                    <a:pt x="902004" y="130302"/>
                  </a:lnTo>
                  <a:lnTo>
                    <a:pt x="849985" y="130302"/>
                  </a:lnTo>
                  <a:lnTo>
                    <a:pt x="797966" y="130302"/>
                  </a:lnTo>
                  <a:lnTo>
                    <a:pt x="745947" y="130302"/>
                  </a:lnTo>
                  <a:lnTo>
                    <a:pt x="693928" y="130302"/>
                  </a:lnTo>
                  <a:lnTo>
                    <a:pt x="641908" y="130302"/>
                  </a:lnTo>
                  <a:lnTo>
                    <a:pt x="589889" y="130302"/>
                  </a:lnTo>
                  <a:lnTo>
                    <a:pt x="537870" y="130302"/>
                  </a:lnTo>
                  <a:lnTo>
                    <a:pt x="485851" y="130302"/>
                  </a:lnTo>
                  <a:lnTo>
                    <a:pt x="173735" y="130302"/>
                  </a:lnTo>
                  <a:lnTo>
                    <a:pt x="0" y="130302"/>
                  </a:lnTo>
                  <a:lnTo>
                    <a:pt x="0" y="103632"/>
                  </a:lnTo>
                  <a:lnTo>
                    <a:pt x="1056894" y="0"/>
                  </a:lnTo>
                  <a:lnTo>
                    <a:pt x="1057656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44" name="bg object 502">
              <a:extLst>
                <a:ext uri="{FF2B5EF4-FFF2-40B4-BE49-F238E27FC236}">
                  <a16:creationId xmlns:a16="http://schemas.microsoft.com/office/drawing/2014/main" id="{A438AE00-5A94-4AFF-930B-B584D3D71CCE}"/>
                </a:ext>
              </a:extLst>
            </p:cNvPr>
            <p:cNvSpPr/>
            <p:nvPr/>
          </p:nvSpPr>
          <p:spPr>
            <a:xfrm>
              <a:off x="4004310" y="5380482"/>
              <a:ext cx="1057910" cy="104139"/>
            </a:xfrm>
            <a:custGeom>
              <a:avLst/>
              <a:gdLst/>
              <a:ahLst/>
              <a:cxnLst/>
              <a:rect l="l" t="t" r="r" b="b"/>
              <a:pathLst>
                <a:path w="1057910" h="104139">
                  <a:moveTo>
                    <a:pt x="1057656" y="10363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45" name="bg object 503">
              <a:extLst>
                <a:ext uri="{FF2B5EF4-FFF2-40B4-BE49-F238E27FC236}">
                  <a16:creationId xmlns:a16="http://schemas.microsoft.com/office/drawing/2014/main" id="{49B843C5-F3C0-49CB-BAC1-1EF6FCEF83A2}"/>
                </a:ext>
              </a:extLst>
            </p:cNvPr>
            <p:cNvSpPr/>
            <p:nvPr/>
          </p:nvSpPr>
          <p:spPr>
            <a:xfrm>
              <a:off x="5061204" y="5484114"/>
              <a:ext cx="1270" cy="26670"/>
            </a:xfrm>
            <a:custGeom>
              <a:avLst/>
              <a:gdLst/>
              <a:ahLst/>
              <a:cxnLst/>
              <a:rect l="l" t="t" r="r" b="b"/>
              <a:pathLst>
                <a:path w="1270" h="26670">
                  <a:moveTo>
                    <a:pt x="0" y="26669"/>
                  </a:moveTo>
                  <a:lnTo>
                    <a:pt x="76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46" name="bg object 504">
              <a:extLst>
                <a:ext uri="{FF2B5EF4-FFF2-40B4-BE49-F238E27FC236}">
                  <a16:creationId xmlns:a16="http://schemas.microsoft.com/office/drawing/2014/main" id="{F6D825DD-88DE-41FD-B3A9-86F9435C61E6}"/>
                </a:ext>
              </a:extLst>
            </p:cNvPr>
            <p:cNvSpPr/>
            <p:nvPr/>
          </p:nvSpPr>
          <p:spPr>
            <a:xfrm>
              <a:off x="4001262" y="5510784"/>
              <a:ext cx="1060450" cy="0"/>
            </a:xfrm>
            <a:custGeom>
              <a:avLst/>
              <a:gdLst/>
              <a:ahLst/>
              <a:cxnLst/>
              <a:rect l="l" t="t" r="r" b="b"/>
              <a:pathLst>
                <a:path w="1060450">
                  <a:moveTo>
                    <a:pt x="0" y="0"/>
                  </a:moveTo>
                  <a:lnTo>
                    <a:pt x="105918" y="0"/>
                  </a:lnTo>
                  <a:lnTo>
                    <a:pt x="157937" y="0"/>
                  </a:lnTo>
                  <a:lnTo>
                    <a:pt x="209956" y="0"/>
                  </a:lnTo>
                  <a:lnTo>
                    <a:pt x="261975" y="0"/>
                  </a:lnTo>
                  <a:lnTo>
                    <a:pt x="313994" y="0"/>
                  </a:lnTo>
                  <a:lnTo>
                    <a:pt x="366014" y="0"/>
                  </a:lnTo>
                  <a:lnTo>
                    <a:pt x="418033" y="0"/>
                  </a:lnTo>
                  <a:lnTo>
                    <a:pt x="470052" y="0"/>
                  </a:lnTo>
                  <a:lnTo>
                    <a:pt x="522071" y="0"/>
                  </a:lnTo>
                  <a:lnTo>
                    <a:pt x="574090" y="0"/>
                  </a:lnTo>
                  <a:lnTo>
                    <a:pt x="626110" y="0"/>
                  </a:lnTo>
                  <a:lnTo>
                    <a:pt x="678129" y="0"/>
                  </a:lnTo>
                  <a:lnTo>
                    <a:pt x="730148" y="0"/>
                  </a:lnTo>
                  <a:lnTo>
                    <a:pt x="782167" y="0"/>
                  </a:lnTo>
                  <a:lnTo>
                    <a:pt x="834186" y="0"/>
                  </a:lnTo>
                  <a:lnTo>
                    <a:pt x="886206" y="0"/>
                  </a:lnTo>
                  <a:lnTo>
                    <a:pt x="105994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47" name="bg object 505">
              <a:extLst>
                <a:ext uri="{FF2B5EF4-FFF2-40B4-BE49-F238E27FC236}">
                  <a16:creationId xmlns:a16="http://schemas.microsoft.com/office/drawing/2014/main" id="{A27D6ACA-9D7C-43DB-A7A9-084E698D5EA7}"/>
                </a:ext>
              </a:extLst>
            </p:cNvPr>
            <p:cNvSpPr/>
            <p:nvPr/>
          </p:nvSpPr>
          <p:spPr>
            <a:xfrm>
              <a:off x="4001262" y="5380482"/>
              <a:ext cx="3810" cy="130810"/>
            </a:xfrm>
            <a:custGeom>
              <a:avLst/>
              <a:gdLst/>
              <a:ahLst/>
              <a:cxnLst/>
              <a:rect l="l" t="t" r="r" b="b"/>
              <a:pathLst>
                <a:path w="3810" h="130810">
                  <a:moveTo>
                    <a:pt x="3048" y="0"/>
                  </a:moveTo>
                  <a:lnTo>
                    <a:pt x="0" y="130302"/>
                  </a:lnTo>
                </a:path>
                <a:path w="3810" h="130810">
                  <a:moveTo>
                    <a:pt x="3048" y="0"/>
                  </a:moveTo>
                  <a:lnTo>
                    <a:pt x="381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48" name="bg object 506">
              <a:extLst>
                <a:ext uri="{FF2B5EF4-FFF2-40B4-BE49-F238E27FC236}">
                  <a16:creationId xmlns:a16="http://schemas.microsoft.com/office/drawing/2014/main" id="{295F7805-6476-489F-A1E2-5922753DA7FC}"/>
                </a:ext>
              </a:extLst>
            </p:cNvPr>
            <p:cNvSpPr/>
            <p:nvPr/>
          </p:nvSpPr>
          <p:spPr>
            <a:xfrm>
              <a:off x="5340857" y="5542787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762" y="65532"/>
                  </a:lnTo>
                  <a:lnTo>
                    <a:pt x="762" y="80010"/>
                  </a:lnTo>
                  <a:lnTo>
                    <a:pt x="0" y="94488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49" name="bg object 507">
              <a:extLst>
                <a:ext uri="{FF2B5EF4-FFF2-40B4-BE49-F238E27FC236}">
                  <a16:creationId xmlns:a16="http://schemas.microsoft.com/office/drawing/2014/main" id="{546C76BD-82B9-4ECA-90D1-0C35BC4FA41E}"/>
                </a:ext>
              </a:extLst>
            </p:cNvPr>
            <p:cNvSpPr/>
            <p:nvPr/>
          </p:nvSpPr>
          <p:spPr>
            <a:xfrm>
              <a:off x="5331713" y="5531357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50" name="bg object 508">
              <a:extLst>
                <a:ext uri="{FF2B5EF4-FFF2-40B4-BE49-F238E27FC236}">
                  <a16:creationId xmlns:a16="http://schemas.microsoft.com/office/drawing/2014/main" id="{48C791D3-C34D-4CC7-ABF6-CBE24AA53D5E}"/>
                </a:ext>
              </a:extLst>
            </p:cNvPr>
            <p:cNvSpPr/>
            <p:nvPr/>
          </p:nvSpPr>
          <p:spPr>
            <a:xfrm>
              <a:off x="5205983" y="5530595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0" y="0"/>
                  </a:moveTo>
                  <a:lnTo>
                    <a:pt x="57912" y="761"/>
                  </a:lnTo>
                  <a:lnTo>
                    <a:pt x="125730" y="761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51" name="bg object 509">
              <a:extLst>
                <a:ext uri="{FF2B5EF4-FFF2-40B4-BE49-F238E27FC236}">
                  <a16:creationId xmlns:a16="http://schemas.microsoft.com/office/drawing/2014/main" id="{DB8D8115-E3EB-4DC8-ADF4-EB1D51EAA0F0}"/>
                </a:ext>
              </a:extLst>
            </p:cNvPr>
            <p:cNvSpPr/>
            <p:nvPr/>
          </p:nvSpPr>
          <p:spPr>
            <a:xfrm>
              <a:off x="5193791" y="553059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52" name="bg object 510">
              <a:extLst>
                <a:ext uri="{FF2B5EF4-FFF2-40B4-BE49-F238E27FC236}">
                  <a16:creationId xmlns:a16="http://schemas.microsoft.com/office/drawing/2014/main" id="{24F2FADA-7E2B-4052-82E1-E2173B46FDE8}"/>
                </a:ext>
              </a:extLst>
            </p:cNvPr>
            <p:cNvSpPr/>
            <p:nvPr/>
          </p:nvSpPr>
          <p:spPr>
            <a:xfrm>
              <a:off x="5191505" y="5542787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5"/>
                  </a:moveTo>
                  <a:lnTo>
                    <a:pt x="0" y="93725"/>
                  </a:lnTo>
                  <a:lnTo>
                    <a:pt x="761" y="78485"/>
                  </a:lnTo>
                  <a:lnTo>
                    <a:pt x="761" y="63245"/>
                  </a:lnTo>
                  <a:lnTo>
                    <a:pt x="1523" y="31241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53" name="bg object 511">
              <a:extLst>
                <a:ext uri="{FF2B5EF4-FFF2-40B4-BE49-F238E27FC236}">
                  <a16:creationId xmlns:a16="http://schemas.microsoft.com/office/drawing/2014/main" id="{1C809FF5-03AF-4C98-ABAE-2EBFB7CE158D}"/>
                </a:ext>
              </a:extLst>
            </p:cNvPr>
            <p:cNvSpPr/>
            <p:nvPr/>
          </p:nvSpPr>
          <p:spPr>
            <a:xfrm>
              <a:off x="5191505" y="5666993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11429" y="11429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54" name="bg object 512">
              <a:extLst>
                <a:ext uri="{FF2B5EF4-FFF2-40B4-BE49-F238E27FC236}">
                  <a16:creationId xmlns:a16="http://schemas.microsoft.com/office/drawing/2014/main" id="{0A7E6760-1036-4BDE-8B75-C5C291F000E9}"/>
                </a:ext>
              </a:extLst>
            </p:cNvPr>
            <p:cNvSpPr/>
            <p:nvPr/>
          </p:nvSpPr>
          <p:spPr>
            <a:xfrm>
              <a:off x="5202935" y="5678423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125729" y="762"/>
                  </a:moveTo>
                  <a:lnTo>
                    <a:pt x="58673" y="762"/>
                  </a:ln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55" name="bg object 513">
              <a:extLst>
                <a:ext uri="{FF2B5EF4-FFF2-40B4-BE49-F238E27FC236}">
                  <a16:creationId xmlns:a16="http://schemas.microsoft.com/office/drawing/2014/main" id="{C3E32E50-B34A-4FEE-A0E7-D501B91B294B}"/>
                </a:ext>
              </a:extLst>
            </p:cNvPr>
            <p:cNvSpPr/>
            <p:nvPr/>
          </p:nvSpPr>
          <p:spPr>
            <a:xfrm>
              <a:off x="5328665" y="566699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56" name="bg object 514">
              <a:extLst>
                <a:ext uri="{FF2B5EF4-FFF2-40B4-BE49-F238E27FC236}">
                  <a16:creationId xmlns:a16="http://schemas.microsoft.com/office/drawing/2014/main" id="{F8B86AA0-83B4-48B6-921C-968482F31C74}"/>
                </a:ext>
              </a:extLst>
            </p:cNvPr>
            <p:cNvSpPr/>
            <p:nvPr/>
          </p:nvSpPr>
          <p:spPr>
            <a:xfrm>
              <a:off x="5189219" y="5542787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31242"/>
                  </a:lnTo>
                  <a:lnTo>
                    <a:pt x="762" y="63246"/>
                  </a:lnTo>
                  <a:lnTo>
                    <a:pt x="762" y="77724"/>
                  </a:lnTo>
                  <a:lnTo>
                    <a:pt x="0" y="93726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57" name="bg object 515">
              <a:extLst>
                <a:ext uri="{FF2B5EF4-FFF2-40B4-BE49-F238E27FC236}">
                  <a16:creationId xmlns:a16="http://schemas.microsoft.com/office/drawing/2014/main" id="{B2F1B095-6AC5-4A7E-BCCA-C9BD470F77C8}"/>
                </a:ext>
              </a:extLst>
            </p:cNvPr>
            <p:cNvSpPr/>
            <p:nvPr/>
          </p:nvSpPr>
          <p:spPr>
            <a:xfrm>
              <a:off x="5180075" y="5530595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58" name="bg object 516">
              <a:extLst>
                <a:ext uri="{FF2B5EF4-FFF2-40B4-BE49-F238E27FC236}">
                  <a16:creationId xmlns:a16="http://schemas.microsoft.com/office/drawing/2014/main" id="{594948F0-BB37-481A-9F4A-530527ED79EA}"/>
                </a:ext>
              </a:extLst>
            </p:cNvPr>
            <p:cNvSpPr/>
            <p:nvPr/>
          </p:nvSpPr>
          <p:spPr>
            <a:xfrm>
              <a:off x="5054345" y="5530595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59" name="bg object 517">
              <a:extLst>
                <a:ext uri="{FF2B5EF4-FFF2-40B4-BE49-F238E27FC236}">
                  <a16:creationId xmlns:a16="http://schemas.microsoft.com/office/drawing/2014/main" id="{2B9C9926-B522-4E44-9853-0E69C2960953}"/>
                </a:ext>
              </a:extLst>
            </p:cNvPr>
            <p:cNvSpPr/>
            <p:nvPr/>
          </p:nvSpPr>
          <p:spPr>
            <a:xfrm>
              <a:off x="5042153" y="553059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60" name="bg object 518">
              <a:extLst>
                <a:ext uri="{FF2B5EF4-FFF2-40B4-BE49-F238E27FC236}">
                  <a16:creationId xmlns:a16="http://schemas.microsoft.com/office/drawing/2014/main" id="{975BE274-C365-4802-AE7A-F248E1D46F9F}"/>
                </a:ext>
              </a:extLst>
            </p:cNvPr>
            <p:cNvSpPr/>
            <p:nvPr/>
          </p:nvSpPr>
          <p:spPr>
            <a:xfrm>
              <a:off x="5039867" y="5542787"/>
              <a:ext cx="2540" cy="123825"/>
            </a:xfrm>
            <a:custGeom>
              <a:avLst/>
              <a:gdLst/>
              <a:ahLst/>
              <a:cxnLst/>
              <a:rect l="l" t="t" r="r" b="b"/>
              <a:pathLst>
                <a:path w="2539" h="123825">
                  <a:moveTo>
                    <a:pt x="0" y="123443"/>
                  </a:moveTo>
                  <a:lnTo>
                    <a:pt x="0" y="93725"/>
                  </a:lnTo>
                  <a:lnTo>
                    <a:pt x="761" y="63245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61" name="bg object 519">
              <a:extLst>
                <a:ext uri="{FF2B5EF4-FFF2-40B4-BE49-F238E27FC236}">
                  <a16:creationId xmlns:a16="http://schemas.microsoft.com/office/drawing/2014/main" id="{C7C85882-17F3-465D-8672-8CDDDD6B33ED}"/>
                </a:ext>
              </a:extLst>
            </p:cNvPr>
            <p:cNvSpPr/>
            <p:nvPr/>
          </p:nvSpPr>
          <p:spPr>
            <a:xfrm>
              <a:off x="5039867" y="5666231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62" name="bg object 520">
              <a:extLst>
                <a:ext uri="{FF2B5EF4-FFF2-40B4-BE49-F238E27FC236}">
                  <a16:creationId xmlns:a16="http://schemas.microsoft.com/office/drawing/2014/main" id="{76679512-FE40-487B-B8D4-4E391D89D9FE}"/>
                </a:ext>
              </a:extLst>
            </p:cNvPr>
            <p:cNvSpPr/>
            <p:nvPr/>
          </p:nvSpPr>
          <p:spPr>
            <a:xfrm>
              <a:off x="5051297" y="5678423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63" name="bg object 521">
              <a:extLst>
                <a:ext uri="{FF2B5EF4-FFF2-40B4-BE49-F238E27FC236}">
                  <a16:creationId xmlns:a16="http://schemas.microsoft.com/office/drawing/2014/main" id="{10E5A462-AB39-4BCF-B37F-1676608E137D}"/>
                </a:ext>
              </a:extLst>
            </p:cNvPr>
            <p:cNvSpPr/>
            <p:nvPr/>
          </p:nvSpPr>
          <p:spPr>
            <a:xfrm>
              <a:off x="5177027" y="5666993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64" name="bg object 522">
              <a:extLst>
                <a:ext uri="{FF2B5EF4-FFF2-40B4-BE49-F238E27FC236}">
                  <a16:creationId xmlns:a16="http://schemas.microsoft.com/office/drawing/2014/main" id="{66870301-F0D2-44B3-B76A-41C0F5F706CD}"/>
                </a:ext>
              </a:extLst>
            </p:cNvPr>
            <p:cNvSpPr/>
            <p:nvPr/>
          </p:nvSpPr>
          <p:spPr>
            <a:xfrm>
              <a:off x="5036819" y="5542787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1524" y="62484"/>
                  </a:ln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65" name="bg object 523">
              <a:extLst>
                <a:ext uri="{FF2B5EF4-FFF2-40B4-BE49-F238E27FC236}">
                  <a16:creationId xmlns:a16="http://schemas.microsoft.com/office/drawing/2014/main" id="{3CEF174F-30BC-4E50-ABA7-5FB409C3C0D3}"/>
                </a:ext>
              </a:extLst>
            </p:cNvPr>
            <p:cNvSpPr/>
            <p:nvPr/>
          </p:nvSpPr>
          <p:spPr>
            <a:xfrm>
              <a:off x="5027675" y="553059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66" name="bg object 524">
              <a:extLst>
                <a:ext uri="{FF2B5EF4-FFF2-40B4-BE49-F238E27FC236}">
                  <a16:creationId xmlns:a16="http://schemas.microsoft.com/office/drawing/2014/main" id="{E1FC8333-E09F-44FF-8CBD-FBA14A740812}"/>
                </a:ext>
              </a:extLst>
            </p:cNvPr>
            <p:cNvSpPr/>
            <p:nvPr/>
          </p:nvSpPr>
          <p:spPr>
            <a:xfrm>
              <a:off x="4902707" y="553059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67" name="bg object 525">
              <a:extLst>
                <a:ext uri="{FF2B5EF4-FFF2-40B4-BE49-F238E27FC236}">
                  <a16:creationId xmlns:a16="http://schemas.microsoft.com/office/drawing/2014/main" id="{510BDDCC-6E11-4E3B-8EDA-9AD40F0ABEBD}"/>
                </a:ext>
              </a:extLst>
            </p:cNvPr>
            <p:cNvSpPr/>
            <p:nvPr/>
          </p:nvSpPr>
          <p:spPr>
            <a:xfrm>
              <a:off x="4890515" y="553059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68" name="bg object 526">
              <a:extLst>
                <a:ext uri="{FF2B5EF4-FFF2-40B4-BE49-F238E27FC236}">
                  <a16:creationId xmlns:a16="http://schemas.microsoft.com/office/drawing/2014/main" id="{2B848D49-497B-4E8E-9B99-773B5FC77006}"/>
                </a:ext>
              </a:extLst>
            </p:cNvPr>
            <p:cNvSpPr/>
            <p:nvPr/>
          </p:nvSpPr>
          <p:spPr>
            <a:xfrm>
              <a:off x="4887467" y="5542025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0" y="124206"/>
                  </a:moveTo>
                  <a:lnTo>
                    <a:pt x="761" y="93726"/>
                  </a:lnTo>
                  <a:lnTo>
                    <a:pt x="761" y="79248"/>
                  </a:lnTo>
                  <a:lnTo>
                    <a:pt x="1523" y="64008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69" name="bg object 527">
              <a:extLst>
                <a:ext uri="{FF2B5EF4-FFF2-40B4-BE49-F238E27FC236}">
                  <a16:creationId xmlns:a16="http://schemas.microsoft.com/office/drawing/2014/main" id="{8273BCE9-04B4-4948-9D53-75F64EF4B76B}"/>
                </a:ext>
              </a:extLst>
            </p:cNvPr>
            <p:cNvSpPr/>
            <p:nvPr/>
          </p:nvSpPr>
          <p:spPr>
            <a:xfrm>
              <a:off x="4887467" y="56662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70" name="bg object 528">
              <a:extLst>
                <a:ext uri="{FF2B5EF4-FFF2-40B4-BE49-F238E27FC236}">
                  <a16:creationId xmlns:a16="http://schemas.microsoft.com/office/drawing/2014/main" id="{901D9314-0313-4193-B74F-6063B102919C}"/>
                </a:ext>
              </a:extLst>
            </p:cNvPr>
            <p:cNvSpPr/>
            <p:nvPr/>
          </p:nvSpPr>
          <p:spPr>
            <a:xfrm>
              <a:off x="4899659" y="5678423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71" name="bg object 529">
              <a:extLst>
                <a:ext uri="{FF2B5EF4-FFF2-40B4-BE49-F238E27FC236}">
                  <a16:creationId xmlns:a16="http://schemas.microsoft.com/office/drawing/2014/main" id="{2B127E4E-AEC6-46B5-938D-C42AF4654B29}"/>
                </a:ext>
              </a:extLst>
            </p:cNvPr>
            <p:cNvSpPr/>
            <p:nvPr/>
          </p:nvSpPr>
          <p:spPr>
            <a:xfrm>
              <a:off x="5024627" y="56662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72" name="bg object 530">
              <a:extLst>
                <a:ext uri="{FF2B5EF4-FFF2-40B4-BE49-F238E27FC236}">
                  <a16:creationId xmlns:a16="http://schemas.microsoft.com/office/drawing/2014/main" id="{EFF557AF-B836-406E-91BB-00D7ECE6807C}"/>
                </a:ext>
              </a:extLst>
            </p:cNvPr>
            <p:cNvSpPr/>
            <p:nvPr/>
          </p:nvSpPr>
          <p:spPr>
            <a:xfrm>
              <a:off x="4885181" y="5542025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63246"/>
                  </a:lnTo>
                  <a:lnTo>
                    <a:pt x="762" y="78486"/>
                  </a:lnTo>
                  <a:lnTo>
                    <a:pt x="762" y="93726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73" name="bg object 531">
              <a:extLst>
                <a:ext uri="{FF2B5EF4-FFF2-40B4-BE49-F238E27FC236}">
                  <a16:creationId xmlns:a16="http://schemas.microsoft.com/office/drawing/2014/main" id="{31706F8D-ADE6-4E73-A1BC-AE2124C1504D}"/>
                </a:ext>
              </a:extLst>
            </p:cNvPr>
            <p:cNvSpPr/>
            <p:nvPr/>
          </p:nvSpPr>
          <p:spPr>
            <a:xfrm>
              <a:off x="4876037" y="5530595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74" name="bg object 532">
              <a:extLst>
                <a:ext uri="{FF2B5EF4-FFF2-40B4-BE49-F238E27FC236}">
                  <a16:creationId xmlns:a16="http://schemas.microsoft.com/office/drawing/2014/main" id="{46017FBE-6139-4ED4-9D80-8AC46EB43BD5}"/>
                </a:ext>
              </a:extLst>
            </p:cNvPr>
            <p:cNvSpPr/>
            <p:nvPr/>
          </p:nvSpPr>
          <p:spPr>
            <a:xfrm>
              <a:off x="4750307" y="5529833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0" y="0"/>
                  </a:moveTo>
                  <a:lnTo>
                    <a:pt x="125730" y="761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75" name="bg object 533">
              <a:extLst>
                <a:ext uri="{FF2B5EF4-FFF2-40B4-BE49-F238E27FC236}">
                  <a16:creationId xmlns:a16="http://schemas.microsoft.com/office/drawing/2014/main" id="{BF1A643A-2FAB-4C78-877A-AE6BB20FED9D}"/>
                </a:ext>
              </a:extLst>
            </p:cNvPr>
            <p:cNvSpPr/>
            <p:nvPr/>
          </p:nvSpPr>
          <p:spPr>
            <a:xfrm>
              <a:off x="4738115" y="552983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76" name="bg object 534">
              <a:extLst>
                <a:ext uri="{FF2B5EF4-FFF2-40B4-BE49-F238E27FC236}">
                  <a16:creationId xmlns:a16="http://schemas.microsoft.com/office/drawing/2014/main" id="{79554BE5-8930-4257-B4F4-C3F26A935DFF}"/>
                </a:ext>
              </a:extLst>
            </p:cNvPr>
            <p:cNvSpPr/>
            <p:nvPr/>
          </p:nvSpPr>
          <p:spPr>
            <a:xfrm>
              <a:off x="4735829" y="5542025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6"/>
                  </a:moveTo>
                  <a:lnTo>
                    <a:pt x="761" y="93726"/>
                  </a:lnTo>
                  <a:lnTo>
                    <a:pt x="1523" y="64008"/>
                  </a:lnTo>
                  <a:lnTo>
                    <a:pt x="1523" y="32004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77" name="bg object 535">
              <a:extLst>
                <a:ext uri="{FF2B5EF4-FFF2-40B4-BE49-F238E27FC236}">
                  <a16:creationId xmlns:a16="http://schemas.microsoft.com/office/drawing/2014/main" id="{8ADAB402-7978-4D38-9C2E-CADB06AD1C3D}"/>
                </a:ext>
              </a:extLst>
            </p:cNvPr>
            <p:cNvSpPr/>
            <p:nvPr/>
          </p:nvSpPr>
          <p:spPr>
            <a:xfrm>
              <a:off x="4735829" y="566623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1143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78" name="bg object 536">
              <a:extLst>
                <a:ext uri="{FF2B5EF4-FFF2-40B4-BE49-F238E27FC236}">
                  <a16:creationId xmlns:a16="http://schemas.microsoft.com/office/drawing/2014/main" id="{FF67FE43-9D0C-4DB7-8F77-DA10E40550AF}"/>
                </a:ext>
              </a:extLst>
            </p:cNvPr>
            <p:cNvSpPr/>
            <p:nvPr/>
          </p:nvSpPr>
          <p:spPr>
            <a:xfrm>
              <a:off x="4748021" y="5677661"/>
              <a:ext cx="125095" cy="1270"/>
            </a:xfrm>
            <a:custGeom>
              <a:avLst/>
              <a:gdLst/>
              <a:ahLst/>
              <a:cxnLst/>
              <a:rect l="l" t="t" r="r" b="b"/>
              <a:pathLst>
                <a:path w="125095" h="1270">
                  <a:moveTo>
                    <a:pt x="124967" y="76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79" name="bg object 537">
              <a:extLst>
                <a:ext uri="{FF2B5EF4-FFF2-40B4-BE49-F238E27FC236}">
                  <a16:creationId xmlns:a16="http://schemas.microsoft.com/office/drawing/2014/main" id="{6B74B3A5-B8F7-4B96-897E-9A273AC70AC9}"/>
                </a:ext>
              </a:extLst>
            </p:cNvPr>
            <p:cNvSpPr/>
            <p:nvPr/>
          </p:nvSpPr>
          <p:spPr>
            <a:xfrm>
              <a:off x="4872989" y="56662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80" name="bg object 538">
              <a:extLst>
                <a:ext uri="{FF2B5EF4-FFF2-40B4-BE49-F238E27FC236}">
                  <a16:creationId xmlns:a16="http://schemas.microsoft.com/office/drawing/2014/main" id="{C830F060-06B2-4FB6-A03C-A849BDB1B071}"/>
                </a:ext>
              </a:extLst>
            </p:cNvPr>
            <p:cNvSpPr/>
            <p:nvPr/>
          </p:nvSpPr>
          <p:spPr>
            <a:xfrm>
              <a:off x="4733543" y="5542025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32004"/>
                  </a:lnTo>
                  <a:lnTo>
                    <a:pt x="1524" y="48006"/>
                  </a:lnTo>
                  <a:lnTo>
                    <a:pt x="762" y="63246"/>
                  </a:lnTo>
                  <a:lnTo>
                    <a:pt x="762" y="93726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81" name="bg object 539">
              <a:extLst>
                <a:ext uri="{FF2B5EF4-FFF2-40B4-BE49-F238E27FC236}">
                  <a16:creationId xmlns:a16="http://schemas.microsoft.com/office/drawing/2014/main" id="{D3688584-BC86-4573-8492-C37734E6558A}"/>
                </a:ext>
              </a:extLst>
            </p:cNvPr>
            <p:cNvSpPr/>
            <p:nvPr/>
          </p:nvSpPr>
          <p:spPr>
            <a:xfrm>
              <a:off x="4724399" y="5529833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82" name="bg object 540">
              <a:extLst>
                <a:ext uri="{FF2B5EF4-FFF2-40B4-BE49-F238E27FC236}">
                  <a16:creationId xmlns:a16="http://schemas.microsoft.com/office/drawing/2014/main" id="{9E240995-0539-4CE0-8796-97D7C5D70B8C}"/>
                </a:ext>
              </a:extLst>
            </p:cNvPr>
            <p:cNvSpPr/>
            <p:nvPr/>
          </p:nvSpPr>
          <p:spPr>
            <a:xfrm>
              <a:off x="4598669" y="5529833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83" name="bg object 541">
              <a:extLst>
                <a:ext uri="{FF2B5EF4-FFF2-40B4-BE49-F238E27FC236}">
                  <a16:creationId xmlns:a16="http://schemas.microsoft.com/office/drawing/2014/main" id="{2AD12230-735B-400E-A0C5-4ABBFD4E6C33}"/>
                </a:ext>
              </a:extLst>
            </p:cNvPr>
            <p:cNvSpPr/>
            <p:nvPr/>
          </p:nvSpPr>
          <p:spPr>
            <a:xfrm>
              <a:off x="4586477" y="5529833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84" name="bg object 542">
              <a:extLst>
                <a:ext uri="{FF2B5EF4-FFF2-40B4-BE49-F238E27FC236}">
                  <a16:creationId xmlns:a16="http://schemas.microsoft.com/office/drawing/2014/main" id="{32C31F48-5470-43E4-A7D4-726CB44CB295}"/>
                </a:ext>
              </a:extLst>
            </p:cNvPr>
            <p:cNvSpPr/>
            <p:nvPr/>
          </p:nvSpPr>
          <p:spPr>
            <a:xfrm>
              <a:off x="4584191" y="5541263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5"/>
                  </a:moveTo>
                  <a:lnTo>
                    <a:pt x="761" y="64769"/>
                  </a:lnTo>
                  <a:lnTo>
                    <a:pt x="1523" y="48767"/>
                  </a:lnTo>
                  <a:lnTo>
                    <a:pt x="1523" y="32765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85" name="bg object 543">
              <a:extLst>
                <a:ext uri="{FF2B5EF4-FFF2-40B4-BE49-F238E27FC236}">
                  <a16:creationId xmlns:a16="http://schemas.microsoft.com/office/drawing/2014/main" id="{B5F2578C-7F9B-491E-91B6-EEE3183B2E6B}"/>
                </a:ext>
              </a:extLst>
            </p:cNvPr>
            <p:cNvSpPr/>
            <p:nvPr/>
          </p:nvSpPr>
          <p:spPr>
            <a:xfrm>
              <a:off x="4584191" y="56654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86" name="bg object 544">
              <a:extLst>
                <a:ext uri="{FF2B5EF4-FFF2-40B4-BE49-F238E27FC236}">
                  <a16:creationId xmlns:a16="http://schemas.microsoft.com/office/drawing/2014/main" id="{1616912A-477D-4478-A300-27007AF04B68}"/>
                </a:ext>
              </a:extLst>
            </p:cNvPr>
            <p:cNvSpPr/>
            <p:nvPr/>
          </p:nvSpPr>
          <p:spPr>
            <a:xfrm>
              <a:off x="4595621" y="56776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87" name="bg object 545">
              <a:extLst>
                <a:ext uri="{FF2B5EF4-FFF2-40B4-BE49-F238E27FC236}">
                  <a16:creationId xmlns:a16="http://schemas.microsoft.com/office/drawing/2014/main" id="{D8970617-14CD-4AEC-A00C-E68FA92E5E5D}"/>
                </a:ext>
              </a:extLst>
            </p:cNvPr>
            <p:cNvSpPr/>
            <p:nvPr/>
          </p:nvSpPr>
          <p:spPr>
            <a:xfrm>
              <a:off x="4721351" y="566623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88" name="bg object 546">
              <a:extLst>
                <a:ext uri="{FF2B5EF4-FFF2-40B4-BE49-F238E27FC236}">
                  <a16:creationId xmlns:a16="http://schemas.microsoft.com/office/drawing/2014/main" id="{3F2297B4-6833-49C3-ACF2-D86886608045}"/>
                </a:ext>
              </a:extLst>
            </p:cNvPr>
            <p:cNvSpPr/>
            <p:nvPr/>
          </p:nvSpPr>
          <p:spPr>
            <a:xfrm>
              <a:off x="4581905" y="5541263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32004"/>
                  </a:lnTo>
                  <a:lnTo>
                    <a:pt x="1524" y="48006"/>
                  </a:lnTo>
                  <a:lnTo>
                    <a:pt x="762" y="64008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89" name="bg object 547">
              <a:extLst>
                <a:ext uri="{FF2B5EF4-FFF2-40B4-BE49-F238E27FC236}">
                  <a16:creationId xmlns:a16="http://schemas.microsoft.com/office/drawing/2014/main" id="{CE4306E7-589C-4868-9FD5-0FF3615C71B9}"/>
                </a:ext>
              </a:extLst>
            </p:cNvPr>
            <p:cNvSpPr/>
            <p:nvPr/>
          </p:nvSpPr>
          <p:spPr>
            <a:xfrm>
              <a:off x="4572761" y="5529833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90" name="bg object 548">
              <a:extLst>
                <a:ext uri="{FF2B5EF4-FFF2-40B4-BE49-F238E27FC236}">
                  <a16:creationId xmlns:a16="http://schemas.microsoft.com/office/drawing/2014/main" id="{4B20CFE7-0779-4E8F-AFAF-F86D58A73A5C}"/>
                </a:ext>
              </a:extLst>
            </p:cNvPr>
            <p:cNvSpPr/>
            <p:nvPr/>
          </p:nvSpPr>
          <p:spPr>
            <a:xfrm>
              <a:off x="4447031" y="5529833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91" name="bg object 549">
              <a:extLst>
                <a:ext uri="{FF2B5EF4-FFF2-40B4-BE49-F238E27FC236}">
                  <a16:creationId xmlns:a16="http://schemas.microsoft.com/office/drawing/2014/main" id="{00B1199C-8135-4EB4-A0DE-0295A9EF2956}"/>
                </a:ext>
              </a:extLst>
            </p:cNvPr>
            <p:cNvSpPr/>
            <p:nvPr/>
          </p:nvSpPr>
          <p:spPr>
            <a:xfrm>
              <a:off x="4434839" y="5529833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92" name="bg object 550">
              <a:extLst>
                <a:ext uri="{FF2B5EF4-FFF2-40B4-BE49-F238E27FC236}">
                  <a16:creationId xmlns:a16="http://schemas.microsoft.com/office/drawing/2014/main" id="{90D3387A-FED6-4741-93F7-1D94EEFB82B9}"/>
                </a:ext>
              </a:extLst>
            </p:cNvPr>
            <p:cNvSpPr/>
            <p:nvPr/>
          </p:nvSpPr>
          <p:spPr>
            <a:xfrm>
              <a:off x="4432553" y="5541263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5"/>
                  </a:moveTo>
                  <a:lnTo>
                    <a:pt x="761" y="64769"/>
                  </a:lnTo>
                  <a:lnTo>
                    <a:pt x="1523" y="48767"/>
                  </a:lnTo>
                  <a:lnTo>
                    <a:pt x="1523" y="32003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93" name="bg object 551">
              <a:extLst>
                <a:ext uri="{FF2B5EF4-FFF2-40B4-BE49-F238E27FC236}">
                  <a16:creationId xmlns:a16="http://schemas.microsoft.com/office/drawing/2014/main" id="{3508B210-A40D-4BEC-AB49-93F34CA2E90C}"/>
                </a:ext>
              </a:extLst>
            </p:cNvPr>
            <p:cNvSpPr/>
            <p:nvPr/>
          </p:nvSpPr>
          <p:spPr>
            <a:xfrm>
              <a:off x="4432553" y="56654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94" name="bg object 552">
              <a:extLst>
                <a:ext uri="{FF2B5EF4-FFF2-40B4-BE49-F238E27FC236}">
                  <a16:creationId xmlns:a16="http://schemas.microsoft.com/office/drawing/2014/main" id="{F07D9887-5496-4DFA-BA2A-66997FA2DD12}"/>
                </a:ext>
              </a:extLst>
            </p:cNvPr>
            <p:cNvSpPr/>
            <p:nvPr/>
          </p:nvSpPr>
          <p:spPr>
            <a:xfrm>
              <a:off x="4443983" y="56776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95" name="bg object 553">
              <a:extLst>
                <a:ext uri="{FF2B5EF4-FFF2-40B4-BE49-F238E27FC236}">
                  <a16:creationId xmlns:a16="http://schemas.microsoft.com/office/drawing/2014/main" id="{7910ADC6-CEF7-4254-8E47-391AB75F2A57}"/>
                </a:ext>
              </a:extLst>
            </p:cNvPr>
            <p:cNvSpPr/>
            <p:nvPr/>
          </p:nvSpPr>
          <p:spPr>
            <a:xfrm>
              <a:off x="4569713" y="56654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96" name="bg object 554">
              <a:extLst>
                <a:ext uri="{FF2B5EF4-FFF2-40B4-BE49-F238E27FC236}">
                  <a16:creationId xmlns:a16="http://schemas.microsoft.com/office/drawing/2014/main" id="{93B82975-0226-4975-AD58-3224EF6CD01C}"/>
                </a:ext>
              </a:extLst>
            </p:cNvPr>
            <p:cNvSpPr/>
            <p:nvPr/>
          </p:nvSpPr>
          <p:spPr>
            <a:xfrm>
              <a:off x="4430267" y="5541263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32004"/>
                  </a:lnTo>
                  <a:lnTo>
                    <a:pt x="762" y="48006"/>
                  </a:lnTo>
                  <a:lnTo>
                    <a:pt x="762" y="64769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97" name="bg object 555">
              <a:extLst>
                <a:ext uri="{FF2B5EF4-FFF2-40B4-BE49-F238E27FC236}">
                  <a16:creationId xmlns:a16="http://schemas.microsoft.com/office/drawing/2014/main" id="{26185AF1-C8AD-47CA-A756-978CDA486952}"/>
                </a:ext>
              </a:extLst>
            </p:cNvPr>
            <p:cNvSpPr/>
            <p:nvPr/>
          </p:nvSpPr>
          <p:spPr>
            <a:xfrm>
              <a:off x="4421123" y="5529833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98" name="bg object 556">
              <a:extLst>
                <a:ext uri="{FF2B5EF4-FFF2-40B4-BE49-F238E27FC236}">
                  <a16:creationId xmlns:a16="http://schemas.microsoft.com/office/drawing/2014/main" id="{A5565E3B-5BD6-40FD-8A0A-CB314EAA6F11}"/>
                </a:ext>
              </a:extLst>
            </p:cNvPr>
            <p:cNvSpPr/>
            <p:nvPr/>
          </p:nvSpPr>
          <p:spPr>
            <a:xfrm>
              <a:off x="4295393" y="5529071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0" y="0"/>
                  </a:moveTo>
                  <a:lnTo>
                    <a:pt x="64769" y="0"/>
                  </a:lnTo>
                  <a:lnTo>
                    <a:pt x="125730" y="761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599" name="bg object 557">
              <a:extLst>
                <a:ext uri="{FF2B5EF4-FFF2-40B4-BE49-F238E27FC236}">
                  <a16:creationId xmlns:a16="http://schemas.microsoft.com/office/drawing/2014/main" id="{82FCB8EA-A6DF-4F6E-81CD-10F2E2A0B91A}"/>
                </a:ext>
              </a:extLst>
            </p:cNvPr>
            <p:cNvSpPr/>
            <p:nvPr/>
          </p:nvSpPr>
          <p:spPr>
            <a:xfrm>
              <a:off x="4283201" y="552907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00" name="bg object 558">
              <a:extLst>
                <a:ext uri="{FF2B5EF4-FFF2-40B4-BE49-F238E27FC236}">
                  <a16:creationId xmlns:a16="http://schemas.microsoft.com/office/drawing/2014/main" id="{ADB62262-8BBF-4634-87E3-AFBAD0C030EF}"/>
                </a:ext>
              </a:extLst>
            </p:cNvPr>
            <p:cNvSpPr/>
            <p:nvPr/>
          </p:nvSpPr>
          <p:spPr>
            <a:xfrm>
              <a:off x="4280915" y="5541263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5"/>
                  </a:moveTo>
                  <a:lnTo>
                    <a:pt x="761" y="64769"/>
                  </a:lnTo>
                  <a:lnTo>
                    <a:pt x="761" y="48005"/>
                  </a:lnTo>
                  <a:lnTo>
                    <a:pt x="1523" y="32003"/>
                  </a:lnTo>
                  <a:lnTo>
                    <a:pt x="1523" y="16001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01" name="bg object 559">
              <a:extLst>
                <a:ext uri="{FF2B5EF4-FFF2-40B4-BE49-F238E27FC236}">
                  <a16:creationId xmlns:a16="http://schemas.microsoft.com/office/drawing/2014/main" id="{4439FDB5-0051-438A-8A32-B2A3AD37C955}"/>
                </a:ext>
              </a:extLst>
            </p:cNvPr>
            <p:cNvSpPr/>
            <p:nvPr/>
          </p:nvSpPr>
          <p:spPr>
            <a:xfrm>
              <a:off x="4280915" y="5665469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11429" y="11429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02" name="bg object 560">
              <a:extLst>
                <a:ext uri="{FF2B5EF4-FFF2-40B4-BE49-F238E27FC236}">
                  <a16:creationId xmlns:a16="http://schemas.microsoft.com/office/drawing/2014/main" id="{EF3D3F0C-5178-4043-AE19-160DD2E38B56}"/>
                </a:ext>
              </a:extLst>
            </p:cNvPr>
            <p:cNvSpPr/>
            <p:nvPr/>
          </p:nvSpPr>
          <p:spPr>
            <a:xfrm>
              <a:off x="4292345" y="5676899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125729" y="762"/>
                  </a:moveTo>
                  <a:lnTo>
                    <a:pt x="66293" y="762"/>
                  </a:ln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03" name="bg object 561">
              <a:extLst>
                <a:ext uri="{FF2B5EF4-FFF2-40B4-BE49-F238E27FC236}">
                  <a16:creationId xmlns:a16="http://schemas.microsoft.com/office/drawing/2014/main" id="{105BEA64-43E5-49C3-8823-89E4F3923962}"/>
                </a:ext>
              </a:extLst>
            </p:cNvPr>
            <p:cNvSpPr/>
            <p:nvPr/>
          </p:nvSpPr>
          <p:spPr>
            <a:xfrm>
              <a:off x="4418075" y="56654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04" name="bg object 562">
              <a:extLst>
                <a:ext uri="{FF2B5EF4-FFF2-40B4-BE49-F238E27FC236}">
                  <a16:creationId xmlns:a16="http://schemas.microsoft.com/office/drawing/2014/main" id="{E5BB5B95-5641-45D3-8E8C-46AEEFCC4DA1}"/>
                </a:ext>
              </a:extLst>
            </p:cNvPr>
            <p:cNvSpPr/>
            <p:nvPr/>
          </p:nvSpPr>
          <p:spPr>
            <a:xfrm>
              <a:off x="4277867" y="5541263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3048" y="0"/>
                  </a:moveTo>
                  <a:lnTo>
                    <a:pt x="2286" y="16002"/>
                  </a:lnTo>
                  <a:lnTo>
                    <a:pt x="2286" y="32004"/>
                  </a:lnTo>
                  <a:lnTo>
                    <a:pt x="1524" y="48006"/>
                  </a:lnTo>
                  <a:lnTo>
                    <a:pt x="1524" y="64769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05" name="bg object 563">
              <a:extLst>
                <a:ext uri="{FF2B5EF4-FFF2-40B4-BE49-F238E27FC236}">
                  <a16:creationId xmlns:a16="http://schemas.microsoft.com/office/drawing/2014/main" id="{6D3B3037-CBAD-4971-850A-244B7CDEC7CC}"/>
                </a:ext>
              </a:extLst>
            </p:cNvPr>
            <p:cNvSpPr/>
            <p:nvPr/>
          </p:nvSpPr>
          <p:spPr>
            <a:xfrm>
              <a:off x="4268723" y="552907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06" name="bg object 564">
              <a:extLst>
                <a:ext uri="{FF2B5EF4-FFF2-40B4-BE49-F238E27FC236}">
                  <a16:creationId xmlns:a16="http://schemas.microsoft.com/office/drawing/2014/main" id="{1F2836BB-F83A-4803-B4ED-A14BFFC41819}"/>
                </a:ext>
              </a:extLst>
            </p:cNvPr>
            <p:cNvSpPr/>
            <p:nvPr/>
          </p:nvSpPr>
          <p:spPr>
            <a:xfrm>
              <a:off x="4143755" y="5529071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07" name="bg object 565">
              <a:extLst>
                <a:ext uri="{FF2B5EF4-FFF2-40B4-BE49-F238E27FC236}">
                  <a16:creationId xmlns:a16="http://schemas.microsoft.com/office/drawing/2014/main" id="{6D39DA56-AB9B-4D68-B336-B800A741662E}"/>
                </a:ext>
              </a:extLst>
            </p:cNvPr>
            <p:cNvSpPr/>
            <p:nvPr/>
          </p:nvSpPr>
          <p:spPr>
            <a:xfrm>
              <a:off x="4131563" y="55290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08" name="bg object 566">
              <a:extLst>
                <a:ext uri="{FF2B5EF4-FFF2-40B4-BE49-F238E27FC236}">
                  <a16:creationId xmlns:a16="http://schemas.microsoft.com/office/drawing/2014/main" id="{32C8AA40-574D-4A74-947D-7B2EE179950E}"/>
                </a:ext>
              </a:extLst>
            </p:cNvPr>
            <p:cNvSpPr/>
            <p:nvPr/>
          </p:nvSpPr>
          <p:spPr>
            <a:xfrm>
              <a:off x="4128515" y="5540501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0" y="124206"/>
                  </a:moveTo>
                  <a:lnTo>
                    <a:pt x="761" y="95250"/>
                  </a:lnTo>
                  <a:lnTo>
                    <a:pt x="1523" y="65532"/>
                  </a:lnTo>
                  <a:lnTo>
                    <a:pt x="2285" y="32766"/>
                  </a:lnTo>
                  <a:lnTo>
                    <a:pt x="2285" y="16764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09" name="bg object 567">
              <a:extLst>
                <a:ext uri="{FF2B5EF4-FFF2-40B4-BE49-F238E27FC236}">
                  <a16:creationId xmlns:a16="http://schemas.microsoft.com/office/drawing/2014/main" id="{062BD73A-3713-446C-AA64-A56DFB983F46}"/>
                </a:ext>
              </a:extLst>
            </p:cNvPr>
            <p:cNvSpPr/>
            <p:nvPr/>
          </p:nvSpPr>
          <p:spPr>
            <a:xfrm>
              <a:off x="4128515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10" name="bg object 568">
              <a:extLst>
                <a:ext uri="{FF2B5EF4-FFF2-40B4-BE49-F238E27FC236}">
                  <a16:creationId xmlns:a16="http://schemas.microsoft.com/office/drawing/2014/main" id="{3C992426-C706-45AF-8052-B05188758835}"/>
                </a:ext>
              </a:extLst>
            </p:cNvPr>
            <p:cNvSpPr/>
            <p:nvPr/>
          </p:nvSpPr>
          <p:spPr>
            <a:xfrm>
              <a:off x="4140707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11" name="bg object 569">
              <a:extLst>
                <a:ext uri="{FF2B5EF4-FFF2-40B4-BE49-F238E27FC236}">
                  <a16:creationId xmlns:a16="http://schemas.microsoft.com/office/drawing/2014/main" id="{D3856774-7889-45BF-AEFB-0D446B89E28F}"/>
                </a:ext>
              </a:extLst>
            </p:cNvPr>
            <p:cNvSpPr/>
            <p:nvPr/>
          </p:nvSpPr>
          <p:spPr>
            <a:xfrm>
              <a:off x="4265675" y="566546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12" name="bg object 570">
              <a:extLst>
                <a:ext uri="{FF2B5EF4-FFF2-40B4-BE49-F238E27FC236}">
                  <a16:creationId xmlns:a16="http://schemas.microsoft.com/office/drawing/2014/main" id="{8667E1D0-44B7-4813-892C-83FCCD9D89FD}"/>
                </a:ext>
              </a:extLst>
            </p:cNvPr>
            <p:cNvSpPr/>
            <p:nvPr/>
          </p:nvSpPr>
          <p:spPr>
            <a:xfrm>
              <a:off x="4126229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2286" y="16764"/>
                  </a:lnTo>
                  <a:lnTo>
                    <a:pt x="1524" y="32766"/>
                  </a:lnTo>
                  <a:lnTo>
                    <a:pt x="1524" y="65532"/>
                  </a:lnTo>
                  <a:lnTo>
                    <a:pt x="762" y="95250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13" name="bg object 571">
              <a:extLst>
                <a:ext uri="{FF2B5EF4-FFF2-40B4-BE49-F238E27FC236}">
                  <a16:creationId xmlns:a16="http://schemas.microsoft.com/office/drawing/2014/main" id="{15006CBE-DEB3-4A79-95B2-4AF6B0BE2B8B}"/>
                </a:ext>
              </a:extLst>
            </p:cNvPr>
            <p:cNvSpPr/>
            <p:nvPr/>
          </p:nvSpPr>
          <p:spPr>
            <a:xfrm>
              <a:off x="4117085" y="5529071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14" name="bg object 572">
              <a:extLst>
                <a:ext uri="{FF2B5EF4-FFF2-40B4-BE49-F238E27FC236}">
                  <a16:creationId xmlns:a16="http://schemas.microsoft.com/office/drawing/2014/main" id="{CCAC2889-AEAE-4EA6-BB3C-1231010463BC}"/>
                </a:ext>
              </a:extLst>
            </p:cNvPr>
            <p:cNvSpPr/>
            <p:nvPr/>
          </p:nvSpPr>
          <p:spPr>
            <a:xfrm>
              <a:off x="3991355" y="552907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15" name="bg object 573">
              <a:extLst>
                <a:ext uri="{FF2B5EF4-FFF2-40B4-BE49-F238E27FC236}">
                  <a16:creationId xmlns:a16="http://schemas.microsoft.com/office/drawing/2014/main" id="{D81AE640-612F-48E9-AAA8-C8E6F81C90F4}"/>
                </a:ext>
              </a:extLst>
            </p:cNvPr>
            <p:cNvSpPr/>
            <p:nvPr/>
          </p:nvSpPr>
          <p:spPr>
            <a:xfrm>
              <a:off x="3979163" y="55290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16" name="bg object 574">
              <a:extLst>
                <a:ext uri="{FF2B5EF4-FFF2-40B4-BE49-F238E27FC236}">
                  <a16:creationId xmlns:a16="http://schemas.microsoft.com/office/drawing/2014/main" id="{61E63AA6-762B-4415-BBC0-8EA9AE53FF37}"/>
                </a:ext>
              </a:extLst>
            </p:cNvPr>
            <p:cNvSpPr/>
            <p:nvPr/>
          </p:nvSpPr>
          <p:spPr>
            <a:xfrm>
              <a:off x="3976877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6"/>
                  </a:moveTo>
                  <a:lnTo>
                    <a:pt x="761" y="95250"/>
                  </a:lnTo>
                  <a:lnTo>
                    <a:pt x="1523" y="65532"/>
                  </a:lnTo>
                  <a:lnTo>
                    <a:pt x="1523" y="32766"/>
                  </a:lnTo>
                  <a:lnTo>
                    <a:pt x="2285" y="16002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17" name="bg object 575">
              <a:extLst>
                <a:ext uri="{FF2B5EF4-FFF2-40B4-BE49-F238E27FC236}">
                  <a16:creationId xmlns:a16="http://schemas.microsoft.com/office/drawing/2014/main" id="{0C79A5C1-6F94-4120-8642-A40EB995F926}"/>
                </a:ext>
              </a:extLst>
            </p:cNvPr>
            <p:cNvSpPr/>
            <p:nvPr/>
          </p:nvSpPr>
          <p:spPr>
            <a:xfrm>
              <a:off x="3976877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18" name="bg object 576">
              <a:extLst>
                <a:ext uri="{FF2B5EF4-FFF2-40B4-BE49-F238E27FC236}">
                  <a16:creationId xmlns:a16="http://schemas.microsoft.com/office/drawing/2014/main" id="{29BA1F5D-7225-411C-8BD9-6103967F7B22}"/>
                </a:ext>
              </a:extLst>
            </p:cNvPr>
            <p:cNvSpPr/>
            <p:nvPr/>
          </p:nvSpPr>
          <p:spPr>
            <a:xfrm>
              <a:off x="3989069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19" name="bg object 577">
              <a:extLst>
                <a:ext uri="{FF2B5EF4-FFF2-40B4-BE49-F238E27FC236}">
                  <a16:creationId xmlns:a16="http://schemas.microsoft.com/office/drawing/2014/main" id="{688F439F-4E0F-40AE-B486-FC51EB42F72F}"/>
                </a:ext>
              </a:extLst>
            </p:cNvPr>
            <p:cNvSpPr/>
            <p:nvPr/>
          </p:nvSpPr>
          <p:spPr>
            <a:xfrm>
              <a:off x="4114037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20" name="bg object 578">
              <a:extLst>
                <a:ext uri="{FF2B5EF4-FFF2-40B4-BE49-F238E27FC236}">
                  <a16:creationId xmlns:a16="http://schemas.microsoft.com/office/drawing/2014/main" id="{C3ED607B-E154-4054-8F8E-488A507ACA59}"/>
                </a:ext>
              </a:extLst>
            </p:cNvPr>
            <p:cNvSpPr/>
            <p:nvPr/>
          </p:nvSpPr>
          <p:spPr>
            <a:xfrm>
              <a:off x="4125467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0" y="22860"/>
                  </a:lnTo>
                  <a:lnTo>
                    <a:pt x="0" y="48387"/>
                  </a:lnTo>
                  <a:lnTo>
                    <a:pt x="0" y="73914"/>
                  </a:lnTo>
                  <a:lnTo>
                    <a:pt x="0" y="99441"/>
                  </a:lnTo>
                  <a:lnTo>
                    <a:pt x="0" y="124968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21" name="bg object 579">
              <a:extLst>
                <a:ext uri="{FF2B5EF4-FFF2-40B4-BE49-F238E27FC236}">
                  <a16:creationId xmlns:a16="http://schemas.microsoft.com/office/drawing/2014/main" id="{917919C9-6B16-43AC-8D5E-3CDEAF26C26E}"/>
                </a:ext>
              </a:extLst>
            </p:cNvPr>
            <p:cNvSpPr/>
            <p:nvPr/>
          </p:nvSpPr>
          <p:spPr>
            <a:xfrm>
              <a:off x="4114037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22" name="bg object 580">
              <a:extLst>
                <a:ext uri="{FF2B5EF4-FFF2-40B4-BE49-F238E27FC236}">
                  <a16:creationId xmlns:a16="http://schemas.microsoft.com/office/drawing/2014/main" id="{E0137363-0BDA-4CE1-987C-06974B8B456D}"/>
                </a:ext>
              </a:extLst>
            </p:cNvPr>
            <p:cNvSpPr/>
            <p:nvPr/>
          </p:nvSpPr>
          <p:spPr>
            <a:xfrm>
              <a:off x="3989069" y="56791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23" name="bg object 581">
              <a:extLst>
                <a:ext uri="{FF2B5EF4-FFF2-40B4-BE49-F238E27FC236}">
                  <a16:creationId xmlns:a16="http://schemas.microsoft.com/office/drawing/2014/main" id="{25F22C9A-4DF3-4573-A4C5-42164B8C62EF}"/>
                </a:ext>
              </a:extLst>
            </p:cNvPr>
            <p:cNvSpPr/>
            <p:nvPr/>
          </p:nvSpPr>
          <p:spPr>
            <a:xfrm>
              <a:off x="3976877" y="567918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24" name="bg object 582">
              <a:extLst>
                <a:ext uri="{FF2B5EF4-FFF2-40B4-BE49-F238E27FC236}">
                  <a16:creationId xmlns:a16="http://schemas.microsoft.com/office/drawing/2014/main" id="{8EF0B21B-623C-4FCE-A452-C19E9501CCA3}"/>
                </a:ext>
              </a:extLst>
            </p:cNvPr>
            <p:cNvSpPr/>
            <p:nvPr/>
          </p:nvSpPr>
          <p:spPr>
            <a:xfrm>
              <a:off x="3976115" y="5690615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0" y="126491"/>
                  </a:moveTo>
                  <a:lnTo>
                    <a:pt x="0" y="114299"/>
                  </a:lnTo>
                  <a:lnTo>
                    <a:pt x="0" y="94487"/>
                  </a:lnTo>
                  <a:lnTo>
                    <a:pt x="0" y="74675"/>
                  </a:lnTo>
                  <a:lnTo>
                    <a:pt x="0" y="54863"/>
                  </a:lnTo>
                  <a:lnTo>
                    <a:pt x="0" y="35051"/>
                  </a:lnTo>
                  <a:lnTo>
                    <a:pt x="76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25" name="bg object 583">
              <a:extLst>
                <a:ext uri="{FF2B5EF4-FFF2-40B4-BE49-F238E27FC236}">
                  <a16:creationId xmlns:a16="http://schemas.microsoft.com/office/drawing/2014/main" id="{78478D47-04E6-4BBD-AFB7-4369A97B813A}"/>
                </a:ext>
              </a:extLst>
            </p:cNvPr>
            <p:cNvSpPr/>
            <p:nvPr/>
          </p:nvSpPr>
          <p:spPr>
            <a:xfrm>
              <a:off x="3976115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26" name="bg object 584">
              <a:extLst>
                <a:ext uri="{FF2B5EF4-FFF2-40B4-BE49-F238E27FC236}">
                  <a16:creationId xmlns:a16="http://schemas.microsoft.com/office/drawing/2014/main" id="{C0C3EAED-D1A6-4D00-91A5-32505D84A4F3}"/>
                </a:ext>
              </a:extLst>
            </p:cNvPr>
            <p:cNvSpPr/>
            <p:nvPr/>
          </p:nvSpPr>
          <p:spPr>
            <a:xfrm>
              <a:off x="3988307" y="58292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27" name="bg object 585">
              <a:extLst>
                <a:ext uri="{FF2B5EF4-FFF2-40B4-BE49-F238E27FC236}">
                  <a16:creationId xmlns:a16="http://schemas.microsoft.com/office/drawing/2014/main" id="{4FD9E5A1-5F26-4867-9C52-EF4FC0156695}"/>
                </a:ext>
              </a:extLst>
            </p:cNvPr>
            <p:cNvSpPr/>
            <p:nvPr/>
          </p:nvSpPr>
          <p:spPr>
            <a:xfrm>
              <a:off x="4113275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28" name="bg object 586">
              <a:extLst>
                <a:ext uri="{FF2B5EF4-FFF2-40B4-BE49-F238E27FC236}">
                  <a16:creationId xmlns:a16="http://schemas.microsoft.com/office/drawing/2014/main" id="{140ECA0C-8014-4A08-B482-EF65656910BC}"/>
                </a:ext>
              </a:extLst>
            </p:cNvPr>
            <p:cNvSpPr/>
            <p:nvPr/>
          </p:nvSpPr>
          <p:spPr>
            <a:xfrm>
              <a:off x="4277105" y="5691377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762" y="0"/>
                  </a:moveTo>
                  <a:lnTo>
                    <a:pt x="0" y="22860"/>
                  </a:lnTo>
                  <a:lnTo>
                    <a:pt x="0" y="48577"/>
                  </a:lnTo>
                  <a:lnTo>
                    <a:pt x="0" y="74295"/>
                  </a:lnTo>
                  <a:lnTo>
                    <a:pt x="0" y="100012"/>
                  </a:lnTo>
                  <a:lnTo>
                    <a:pt x="0" y="125730"/>
                  </a:lnTo>
                  <a:lnTo>
                    <a:pt x="0" y="1264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29" name="bg object 587">
              <a:extLst>
                <a:ext uri="{FF2B5EF4-FFF2-40B4-BE49-F238E27FC236}">
                  <a16:creationId xmlns:a16="http://schemas.microsoft.com/office/drawing/2014/main" id="{F7EEA3F5-E5FC-411D-9696-566E6FA3F378}"/>
                </a:ext>
              </a:extLst>
            </p:cNvPr>
            <p:cNvSpPr/>
            <p:nvPr/>
          </p:nvSpPr>
          <p:spPr>
            <a:xfrm>
              <a:off x="4265675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30" name="bg object 588">
              <a:extLst>
                <a:ext uri="{FF2B5EF4-FFF2-40B4-BE49-F238E27FC236}">
                  <a16:creationId xmlns:a16="http://schemas.microsoft.com/office/drawing/2014/main" id="{3F065E9F-A308-43FB-B2C7-1B16C514A444}"/>
                </a:ext>
              </a:extLst>
            </p:cNvPr>
            <p:cNvSpPr/>
            <p:nvPr/>
          </p:nvSpPr>
          <p:spPr>
            <a:xfrm>
              <a:off x="4140707" y="56791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31" name="bg object 589">
              <a:extLst>
                <a:ext uri="{FF2B5EF4-FFF2-40B4-BE49-F238E27FC236}">
                  <a16:creationId xmlns:a16="http://schemas.microsoft.com/office/drawing/2014/main" id="{AD7F8715-7AB1-47CC-BBB9-D1F5292147C6}"/>
                </a:ext>
              </a:extLst>
            </p:cNvPr>
            <p:cNvSpPr/>
            <p:nvPr/>
          </p:nvSpPr>
          <p:spPr>
            <a:xfrm>
              <a:off x="4128515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32" name="bg object 590">
              <a:extLst>
                <a:ext uri="{FF2B5EF4-FFF2-40B4-BE49-F238E27FC236}">
                  <a16:creationId xmlns:a16="http://schemas.microsoft.com/office/drawing/2014/main" id="{29CA5837-DBF5-4FF1-B3EC-FD8FD592D398}"/>
                </a:ext>
              </a:extLst>
            </p:cNvPr>
            <p:cNvSpPr/>
            <p:nvPr/>
          </p:nvSpPr>
          <p:spPr>
            <a:xfrm>
              <a:off x="4127753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34290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33" name="bg object 591">
              <a:extLst>
                <a:ext uri="{FF2B5EF4-FFF2-40B4-BE49-F238E27FC236}">
                  <a16:creationId xmlns:a16="http://schemas.microsoft.com/office/drawing/2014/main" id="{F457FD9E-7B16-4968-89B5-15FA78A6E5F8}"/>
                </a:ext>
              </a:extLst>
            </p:cNvPr>
            <p:cNvSpPr/>
            <p:nvPr/>
          </p:nvSpPr>
          <p:spPr>
            <a:xfrm>
              <a:off x="4127753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34" name="bg object 592">
              <a:extLst>
                <a:ext uri="{FF2B5EF4-FFF2-40B4-BE49-F238E27FC236}">
                  <a16:creationId xmlns:a16="http://schemas.microsoft.com/office/drawing/2014/main" id="{BAE249B3-65D3-4D26-8ED4-544CD7B062BF}"/>
                </a:ext>
              </a:extLst>
            </p:cNvPr>
            <p:cNvSpPr/>
            <p:nvPr/>
          </p:nvSpPr>
          <p:spPr>
            <a:xfrm>
              <a:off x="4139945" y="58292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35" name="bg object 593">
              <a:extLst>
                <a:ext uri="{FF2B5EF4-FFF2-40B4-BE49-F238E27FC236}">
                  <a16:creationId xmlns:a16="http://schemas.microsoft.com/office/drawing/2014/main" id="{CF75EA23-4D15-4E67-AF9D-34D9E52DCEB9}"/>
                </a:ext>
              </a:extLst>
            </p:cNvPr>
            <p:cNvSpPr/>
            <p:nvPr/>
          </p:nvSpPr>
          <p:spPr>
            <a:xfrm>
              <a:off x="4264913" y="581786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36" name="bg object 594">
              <a:extLst>
                <a:ext uri="{FF2B5EF4-FFF2-40B4-BE49-F238E27FC236}">
                  <a16:creationId xmlns:a16="http://schemas.microsoft.com/office/drawing/2014/main" id="{4445D461-2DBA-462E-8857-8F42FEF2B591}"/>
                </a:ext>
              </a:extLst>
            </p:cNvPr>
            <p:cNvSpPr/>
            <p:nvPr/>
          </p:nvSpPr>
          <p:spPr>
            <a:xfrm>
              <a:off x="4428743" y="5691377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762" y="0"/>
                  </a:moveTo>
                  <a:lnTo>
                    <a:pt x="762" y="24384"/>
                  </a:lnTo>
                  <a:lnTo>
                    <a:pt x="0" y="48006"/>
                  </a:lnTo>
                  <a:lnTo>
                    <a:pt x="0" y="1264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37" name="bg object 595">
              <a:extLst>
                <a:ext uri="{FF2B5EF4-FFF2-40B4-BE49-F238E27FC236}">
                  <a16:creationId xmlns:a16="http://schemas.microsoft.com/office/drawing/2014/main" id="{218D05C6-3F46-4C3C-ABC4-0AFB3D186C94}"/>
                </a:ext>
              </a:extLst>
            </p:cNvPr>
            <p:cNvSpPr/>
            <p:nvPr/>
          </p:nvSpPr>
          <p:spPr>
            <a:xfrm>
              <a:off x="4418075" y="5679947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38" name="bg object 596">
              <a:extLst>
                <a:ext uri="{FF2B5EF4-FFF2-40B4-BE49-F238E27FC236}">
                  <a16:creationId xmlns:a16="http://schemas.microsoft.com/office/drawing/2014/main" id="{F93051BF-92FA-4301-9EB8-681130B5A009}"/>
                </a:ext>
              </a:extLst>
            </p:cNvPr>
            <p:cNvSpPr/>
            <p:nvPr/>
          </p:nvSpPr>
          <p:spPr>
            <a:xfrm>
              <a:off x="4292345" y="5679185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0" y="0"/>
                  </a:moveTo>
                  <a:lnTo>
                    <a:pt x="66294" y="761"/>
                  </a:lnTo>
                  <a:lnTo>
                    <a:pt x="125730" y="761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39" name="bg object 597">
              <a:extLst>
                <a:ext uri="{FF2B5EF4-FFF2-40B4-BE49-F238E27FC236}">
                  <a16:creationId xmlns:a16="http://schemas.microsoft.com/office/drawing/2014/main" id="{483C6378-B1B2-46D9-86B6-799B0441CEB2}"/>
                </a:ext>
              </a:extLst>
            </p:cNvPr>
            <p:cNvSpPr/>
            <p:nvPr/>
          </p:nvSpPr>
          <p:spPr>
            <a:xfrm>
              <a:off x="4280153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40" name="bg object 598">
              <a:extLst>
                <a:ext uri="{FF2B5EF4-FFF2-40B4-BE49-F238E27FC236}">
                  <a16:creationId xmlns:a16="http://schemas.microsoft.com/office/drawing/2014/main" id="{22ECB346-32A4-45CF-B9DD-25F1F041F1C1}"/>
                </a:ext>
              </a:extLst>
            </p:cNvPr>
            <p:cNvSpPr/>
            <p:nvPr/>
          </p:nvSpPr>
          <p:spPr>
            <a:xfrm>
              <a:off x="4279391" y="5691377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0" y="126492"/>
                  </a:moveTo>
                  <a:lnTo>
                    <a:pt x="0" y="33528"/>
                  </a:lnTo>
                  <a:lnTo>
                    <a:pt x="76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41" name="bg object 599">
              <a:extLst>
                <a:ext uri="{FF2B5EF4-FFF2-40B4-BE49-F238E27FC236}">
                  <a16:creationId xmlns:a16="http://schemas.microsoft.com/office/drawing/2014/main" id="{DF2E4318-C46E-481E-A2BA-7DF9B2DDE12C}"/>
                </a:ext>
              </a:extLst>
            </p:cNvPr>
            <p:cNvSpPr/>
            <p:nvPr/>
          </p:nvSpPr>
          <p:spPr>
            <a:xfrm>
              <a:off x="4279391" y="58178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42" name="bg object 600">
              <a:extLst>
                <a:ext uri="{FF2B5EF4-FFF2-40B4-BE49-F238E27FC236}">
                  <a16:creationId xmlns:a16="http://schemas.microsoft.com/office/drawing/2014/main" id="{7DB3A646-2C63-4538-BA97-C6AA1C5D1201}"/>
                </a:ext>
              </a:extLst>
            </p:cNvPr>
            <p:cNvSpPr/>
            <p:nvPr/>
          </p:nvSpPr>
          <p:spPr>
            <a:xfrm>
              <a:off x="4291583" y="58300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43" name="bg object 601">
              <a:extLst>
                <a:ext uri="{FF2B5EF4-FFF2-40B4-BE49-F238E27FC236}">
                  <a16:creationId xmlns:a16="http://schemas.microsoft.com/office/drawing/2014/main" id="{75F8020C-C060-4DB0-BDAB-66AF33B40AC9}"/>
                </a:ext>
              </a:extLst>
            </p:cNvPr>
            <p:cNvSpPr/>
            <p:nvPr/>
          </p:nvSpPr>
          <p:spPr>
            <a:xfrm>
              <a:off x="4417313" y="58178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44" name="bg object 602">
              <a:extLst>
                <a:ext uri="{FF2B5EF4-FFF2-40B4-BE49-F238E27FC236}">
                  <a16:creationId xmlns:a16="http://schemas.microsoft.com/office/drawing/2014/main" id="{E91973F0-3ECF-4A23-953A-FF28FB1CB2B3}"/>
                </a:ext>
              </a:extLst>
            </p:cNvPr>
            <p:cNvSpPr/>
            <p:nvPr/>
          </p:nvSpPr>
          <p:spPr>
            <a:xfrm>
              <a:off x="4580381" y="5692139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762" y="32004"/>
                  </a:lnTo>
                  <a:lnTo>
                    <a:pt x="0" y="64008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45" name="bg object 603">
              <a:extLst>
                <a:ext uri="{FF2B5EF4-FFF2-40B4-BE49-F238E27FC236}">
                  <a16:creationId xmlns:a16="http://schemas.microsoft.com/office/drawing/2014/main" id="{09905178-BD26-4DF1-B997-353D7A5B05C5}"/>
                </a:ext>
              </a:extLst>
            </p:cNvPr>
            <p:cNvSpPr/>
            <p:nvPr/>
          </p:nvSpPr>
          <p:spPr>
            <a:xfrm>
              <a:off x="4569713" y="567994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46" name="bg object 604">
              <a:extLst>
                <a:ext uri="{FF2B5EF4-FFF2-40B4-BE49-F238E27FC236}">
                  <a16:creationId xmlns:a16="http://schemas.microsoft.com/office/drawing/2014/main" id="{9EE733C8-6FEC-455E-A8F8-5EB6D09E8A6B}"/>
                </a:ext>
              </a:extLst>
            </p:cNvPr>
            <p:cNvSpPr/>
            <p:nvPr/>
          </p:nvSpPr>
          <p:spPr>
            <a:xfrm>
              <a:off x="4443983" y="5679947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47" name="bg object 605">
              <a:extLst>
                <a:ext uri="{FF2B5EF4-FFF2-40B4-BE49-F238E27FC236}">
                  <a16:creationId xmlns:a16="http://schemas.microsoft.com/office/drawing/2014/main" id="{BDE4B281-D3ED-4109-A9CE-495727264D0E}"/>
                </a:ext>
              </a:extLst>
            </p:cNvPr>
            <p:cNvSpPr/>
            <p:nvPr/>
          </p:nvSpPr>
          <p:spPr>
            <a:xfrm>
              <a:off x="4431791" y="5679947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48" name="bg object 606">
              <a:extLst>
                <a:ext uri="{FF2B5EF4-FFF2-40B4-BE49-F238E27FC236}">
                  <a16:creationId xmlns:a16="http://schemas.microsoft.com/office/drawing/2014/main" id="{998E1DCC-554D-45F2-AFAB-81B64CE01102}"/>
                </a:ext>
              </a:extLst>
            </p:cNvPr>
            <p:cNvSpPr/>
            <p:nvPr/>
          </p:nvSpPr>
          <p:spPr>
            <a:xfrm>
              <a:off x="4431029" y="5691377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0" y="126492"/>
                  </a:moveTo>
                  <a:lnTo>
                    <a:pt x="0" y="66294"/>
                  </a:lnTo>
                  <a:lnTo>
                    <a:pt x="761" y="33528"/>
                  </a:lnTo>
                  <a:lnTo>
                    <a:pt x="76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49" name="bg object 607">
              <a:extLst>
                <a:ext uri="{FF2B5EF4-FFF2-40B4-BE49-F238E27FC236}">
                  <a16:creationId xmlns:a16="http://schemas.microsoft.com/office/drawing/2014/main" id="{372D5F94-DA03-4C75-B85F-816B41153442}"/>
                </a:ext>
              </a:extLst>
            </p:cNvPr>
            <p:cNvSpPr/>
            <p:nvPr/>
          </p:nvSpPr>
          <p:spPr>
            <a:xfrm>
              <a:off x="4431029" y="58178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50" name="bg object 608">
              <a:extLst>
                <a:ext uri="{FF2B5EF4-FFF2-40B4-BE49-F238E27FC236}">
                  <a16:creationId xmlns:a16="http://schemas.microsoft.com/office/drawing/2014/main" id="{06006D94-29E7-42C0-AA9D-299C8F0A72C1}"/>
                </a:ext>
              </a:extLst>
            </p:cNvPr>
            <p:cNvSpPr/>
            <p:nvPr/>
          </p:nvSpPr>
          <p:spPr>
            <a:xfrm>
              <a:off x="4443221" y="58300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51" name="bg object 609">
              <a:extLst>
                <a:ext uri="{FF2B5EF4-FFF2-40B4-BE49-F238E27FC236}">
                  <a16:creationId xmlns:a16="http://schemas.microsoft.com/office/drawing/2014/main" id="{AD5A2969-F86C-4B57-89AB-9D430FBB701B}"/>
                </a:ext>
              </a:extLst>
            </p:cNvPr>
            <p:cNvSpPr/>
            <p:nvPr/>
          </p:nvSpPr>
          <p:spPr>
            <a:xfrm>
              <a:off x="4568951" y="58178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52" name="bg object 610">
              <a:extLst>
                <a:ext uri="{FF2B5EF4-FFF2-40B4-BE49-F238E27FC236}">
                  <a16:creationId xmlns:a16="http://schemas.microsoft.com/office/drawing/2014/main" id="{7896EB81-A3F0-4C29-8441-55EB2D1C1CB7}"/>
                </a:ext>
              </a:extLst>
            </p:cNvPr>
            <p:cNvSpPr/>
            <p:nvPr/>
          </p:nvSpPr>
          <p:spPr>
            <a:xfrm>
              <a:off x="4732019" y="5692139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762" y="32004"/>
                  </a:lnTo>
                  <a:lnTo>
                    <a:pt x="0" y="64008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53" name="bg object 611">
              <a:extLst>
                <a:ext uri="{FF2B5EF4-FFF2-40B4-BE49-F238E27FC236}">
                  <a16:creationId xmlns:a16="http://schemas.microsoft.com/office/drawing/2014/main" id="{4B1EE75E-3606-4074-A42F-57EC3115D5B0}"/>
                </a:ext>
              </a:extLst>
            </p:cNvPr>
            <p:cNvSpPr/>
            <p:nvPr/>
          </p:nvSpPr>
          <p:spPr>
            <a:xfrm>
              <a:off x="4721351" y="567994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54" name="bg object 612">
              <a:extLst>
                <a:ext uri="{FF2B5EF4-FFF2-40B4-BE49-F238E27FC236}">
                  <a16:creationId xmlns:a16="http://schemas.microsoft.com/office/drawing/2014/main" id="{B3D5AB27-136A-4E2F-98B0-D617D5F6C6AB}"/>
                </a:ext>
              </a:extLst>
            </p:cNvPr>
            <p:cNvSpPr/>
            <p:nvPr/>
          </p:nvSpPr>
          <p:spPr>
            <a:xfrm>
              <a:off x="4595621" y="5679947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55" name="bg object 613">
              <a:extLst>
                <a:ext uri="{FF2B5EF4-FFF2-40B4-BE49-F238E27FC236}">
                  <a16:creationId xmlns:a16="http://schemas.microsoft.com/office/drawing/2014/main" id="{E2ABC54F-ADB1-42BA-AA03-878596AE7298}"/>
                </a:ext>
              </a:extLst>
            </p:cNvPr>
            <p:cNvSpPr/>
            <p:nvPr/>
          </p:nvSpPr>
          <p:spPr>
            <a:xfrm>
              <a:off x="4583429" y="567994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56" name="bg object 614">
              <a:extLst>
                <a:ext uri="{FF2B5EF4-FFF2-40B4-BE49-F238E27FC236}">
                  <a16:creationId xmlns:a16="http://schemas.microsoft.com/office/drawing/2014/main" id="{DF5E3FB3-83A9-45D1-9157-3D6BB299678C}"/>
                </a:ext>
              </a:extLst>
            </p:cNvPr>
            <p:cNvSpPr/>
            <p:nvPr/>
          </p:nvSpPr>
          <p:spPr>
            <a:xfrm>
              <a:off x="4582667" y="5692139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29"/>
                  </a:moveTo>
                  <a:lnTo>
                    <a:pt x="0" y="73913"/>
                  </a:lnTo>
                  <a:lnTo>
                    <a:pt x="761" y="48767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57" name="bg object 615">
              <a:extLst>
                <a:ext uri="{FF2B5EF4-FFF2-40B4-BE49-F238E27FC236}">
                  <a16:creationId xmlns:a16="http://schemas.microsoft.com/office/drawing/2014/main" id="{E3748D60-B822-4346-A4C1-BD6E412F79F5}"/>
                </a:ext>
              </a:extLst>
            </p:cNvPr>
            <p:cNvSpPr/>
            <p:nvPr/>
          </p:nvSpPr>
          <p:spPr>
            <a:xfrm>
              <a:off x="4582667" y="58178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58" name="bg object 616">
              <a:extLst>
                <a:ext uri="{FF2B5EF4-FFF2-40B4-BE49-F238E27FC236}">
                  <a16:creationId xmlns:a16="http://schemas.microsoft.com/office/drawing/2014/main" id="{1E7DDAF2-6688-49E2-867D-1B2170F41017}"/>
                </a:ext>
              </a:extLst>
            </p:cNvPr>
            <p:cNvSpPr/>
            <p:nvPr/>
          </p:nvSpPr>
          <p:spPr>
            <a:xfrm>
              <a:off x="4594859" y="58300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59" name="bg object 617">
              <a:extLst>
                <a:ext uri="{FF2B5EF4-FFF2-40B4-BE49-F238E27FC236}">
                  <a16:creationId xmlns:a16="http://schemas.microsoft.com/office/drawing/2014/main" id="{0E5E98AC-4CF6-4295-8E32-968E6C6D2892}"/>
                </a:ext>
              </a:extLst>
            </p:cNvPr>
            <p:cNvSpPr/>
            <p:nvPr/>
          </p:nvSpPr>
          <p:spPr>
            <a:xfrm>
              <a:off x="4720589" y="58178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60" name="bg object 618">
              <a:extLst>
                <a:ext uri="{FF2B5EF4-FFF2-40B4-BE49-F238E27FC236}">
                  <a16:creationId xmlns:a16="http://schemas.microsoft.com/office/drawing/2014/main" id="{C6FA27DA-E31F-4EE0-A226-4E9178274A1D}"/>
                </a:ext>
              </a:extLst>
            </p:cNvPr>
            <p:cNvSpPr/>
            <p:nvPr/>
          </p:nvSpPr>
          <p:spPr>
            <a:xfrm>
              <a:off x="4883657" y="5692139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4" h="125729">
                  <a:moveTo>
                    <a:pt x="1524" y="0"/>
                  </a:moveTo>
                  <a:lnTo>
                    <a:pt x="762" y="32004"/>
                  </a:lnTo>
                  <a:lnTo>
                    <a:pt x="762" y="64008"/>
                  </a:lnTo>
                  <a:lnTo>
                    <a:pt x="0" y="89154"/>
                  </a:lnTo>
                  <a:lnTo>
                    <a:pt x="0" y="1257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61" name="bg object 619">
              <a:extLst>
                <a:ext uri="{FF2B5EF4-FFF2-40B4-BE49-F238E27FC236}">
                  <a16:creationId xmlns:a16="http://schemas.microsoft.com/office/drawing/2014/main" id="{7017398A-8136-4E0B-998E-34EC3C7D5129}"/>
                </a:ext>
              </a:extLst>
            </p:cNvPr>
            <p:cNvSpPr/>
            <p:nvPr/>
          </p:nvSpPr>
          <p:spPr>
            <a:xfrm>
              <a:off x="4872989" y="568070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0"/>
                  </a:moveTo>
                  <a:lnTo>
                    <a:pt x="12192" y="1142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62" name="bg object 620">
              <a:extLst>
                <a:ext uri="{FF2B5EF4-FFF2-40B4-BE49-F238E27FC236}">
                  <a16:creationId xmlns:a16="http://schemas.microsoft.com/office/drawing/2014/main" id="{442FD41B-D708-4511-A2E9-C78CF549D70B}"/>
                </a:ext>
              </a:extLst>
            </p:cNvPr>
            <p:cNvSpPr/>
            <p:nvPr/>
          </p:nvSpPr>
          <p:spPr>
            <a:xfrm>
              <a:off x="4748021" y="568070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63" name="bg object 621">
              <a:extLst>
                <a:ext uri="{FF2B5EF4-FFF2-40B4-BE49-F238E27FC236}">
                  <a16:creationId xmlns:a16="http://schemas.microsoft.com/office/drawing/2014/main" id="{C78F844D-2D71-44A5-93D2-4D34EF5BC477}"/>
                </a:ext>
              </a:extLst>
            </p:cNvPr>
            <p:cNvSpPr/>
            <p:nvPr/>
          </p:nvSpPr>
          <p:spPr>
            <a:xfrm>
              <a:off x="4735829" y="568070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64" name="bg object 622">
              <a:extLst>
                <a:ext uri="{FF2B5EF4-FFF2-40B4-BE49-F238E27FC236}">
                  <a16:creationId xmlns:a16="http://schemas.microsoft.com/office/drawing/2014/main" id="{B2B071D1-8EDD-410C-833B-B4D8C8632948}"/>
                </a:ext>
              </a:extLst>
            </p:cNvPr>
            <p:cNvSpPr/>
            <p:nvPr/>
          </p:nvSpPr>
          <p:spPr>
            <a:xfrm>
              <a:off x="4734305" y="5692139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4" h="125729">
                  <a:moveTo>
                    <a:pt x="0" y="125729"/>
                  </a:moveTo>
                  <a:lnTo>
                    <a:pt x="0" y="79247"/>
                  </a:lnTo>
                  <a:lnTo>
                    <a:pt x="761" y="64007"/>
                  </a:lnTo>
                  <a:lnTo>
                    <a:pt x="761" y="32003"/>
                  </a:lnTo>
                  <a:lnTo>
                    <a:pt x="1523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65" name="bg object 623">
              <a:extLst>
                <a:ext uri="{FF2B5EF4-FFF2-40B4-BE49-F238E27FC236}">
                  <a16:creationId xmlns:a16="http://schemas.microsoft.com/office/drawing/2014/main" id="{95C4516F-AC58-43CA-B3CB-F910B6F0324C}"/>
                </a:ext>
              </a:extLst>
            </p:cNvPr>
            <p:cNvSpPr/>
            <p:nvPr/>
          </p:nvSpPr>
          <p:spPr>
            <a:xfrm>
              <a:off x="4734305" y="581786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66" name="bg object 624">
              <a:extLst>
                <a:ext uri="{FF2B5EF4-FFF2-40B4-BE49-F238E27FC236}">
                  <a16:creationId xmlns:a16="http://schemas.microsoft.com/office/drawing/2014/main" id="{0FD0CC97-66A0-4AC3-A8DD-A3DE90A1B564}"/>
                </a:ext>
              </a:extLst>
            </p:cNvPr>
            <p:cNvSpPr/>
            <p:nvPr/>
          </p:nvSpPr>
          <p:spPr>
            <a:xfrm>
              <a:off x="4746497" y="583006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67" name="bg object 625">
              <a:extLst>
                <a:ext uri="{FF2B5EF4-FFF2-40B4-BE49-F238E27FC236}">
                  <a16:creationId xmlns:a16="http://schemas.microsoft.com/office/drawing/2014/main" id="{464306F6-40F3-470C-9492-20F86FB3C62E}"/>
                </a:ext>
              </a:extLst>
            </p:cNvPr>
            <p:cNvSpPr/>
            <p:nvPr/>
          </p:nvSpPr>
          <p:spPr>
            <a:xfrm>
              <a:off x="4872227" y="58178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68" name="bg object 626">
              <a:extLst>
                <a:ext uri="{FF2B5EF4-FFF2-40B4-BE49-F238E27FC236}">
                  <a16:creationId xmlns:a16="http://schemas.microsoft.com/office/drawing/2014/main" id="{D5103A7A-0740-47D9-878A-38857917628E}"/>
                </a:ext>
              </a:extLst>
            </p:cNvPr>
            <p:cNvSpPr/>
            <p:nvPr/>
          </p:nvSpPr>
          <p:spPr>
            <a:xfrm>
              <a:off x="5035295" y="5692901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4" h="125729">
                  <a:moveTo>
                    <a:pt x="1524" y="0"/>
                  </a:moveTo>
                  <a:lnTo>
                    <a:pt x="762" y="31242"/>
                  </a:lnTo>
                  <a:lnTo>
                    <a:pt x="762" y="88392"/>
                  </a:lnTo>
                  <a:lnTo>
                    <a:pt x="0" y="113538"/>
                  </a:lnTo>
                  <a:lnTo>
                    <a:pt x="762" y="1257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69" name="bg object 627">
              <a:extLst>
                <a:ext uri="{FF2B5EF4-FFF2-40B4-BE49-F238E27FC236}">
                  <a16:creationId xmlns:a16="http://schemas.microsoft.com/office/drawing/2014/main" id="{530264CE-EBCE-47AC-800A-DED7E4F89DF7}"/>
                </a:ext>
              </a:extLst>
            </p:cNvPr>
            <p:cNvSpPr/>
            <p:nvPr/>
          </p:nvSpPr>
          <p:spPr>
            <a:xfrm>
              <a:off x="5024627" y="568070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70" name="bg object 628">
              <a:extLst>
                <a:ext uri="{FF2B5EF4-FFF2-40B4-BE49-F238E27FC236}">
                  <a16:creationId xmlns:a16="http://schemas.microsoft.com/office/drawing/2014/main" id="{6E9D49A1-FC23-4944-9008-5D15F7799780}"/>
                </a:ext>
              </a:extLst>
            </p:cNvPr>
            <p:cNvSpPr/>
            <p:nvPr/>
          </p:nvSpPr>
          <p:spPr>
            <a:xfrm>
              <a:off x="4899659" y="568070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71" name="bg object 629">
              <a:extLst>
                <a:ext uri="{FF2B5EF4-FFF2-40B4-BE49-F238E27FC236}">
                  <a16:creationId xmlns:a16="http://schemas.microsoft.com/office/drawing/2014/main" id="{0C007497-D0D5-4377-91A7-D5D79FD3C66C}"/>
                </a:ext>
              </a:extLst>
            </p:cNvPr>
            <p:cNvSpPr/>
            <p:nvPr/>
          </p:nvSpPr>
          <p:spPr>
            <a:xfrm>
              <a:off x="4887467" y="568070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72" name="bg object 630">
              <a:extLst>
                <a:ext uri="{FF2B5EF4-FFF2-40B4-BE49-F238E27FC236}">
                  <a16:creationId xmlns:a16="http://schemas.microsoft.com/office/drawing/2014/main" id="{41DEF2E9-5B2A-4A42-9FA6-0F020194B071}"/>
                </a:ext>
              </a:extLst>
            </p:cNvPr>
            <p:cNvSpPr/>
            <p:nvPr/>
          </p:nvSpPr>
          <p:spPr>
            <a:xfrm>
              <a:off x="4885943" y="5692139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4" h="125729">
                  <a:moveTo>
                    <a:pt x="762" y="125729"/>
                  </a:moveTo>
                  <a:lnTo>
                    <a:pt x="0" y="110489"/>
                  </a:lnTo>
                  <a:lnTo>
                    <a:pt x="762" y="94487"/>
                  </a:lnTo>
                  <a:lnTo>
                    <a:pt x="762" y="32003"/>
                  </a:lnTo>
                  <a:lnTo>
                    <a:pt x="152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73" name="bg object 631">
              <a:extLst>
                <a:ext uri="{FF2B5EF4-FFF2-40B4-BE49-F238E27FC236}">
                  <a16:creationId xmlns:a16="http://schemas.microsoft.com/office/drawing/2014/main" id="{5106EFBD-5E1F-4D9F-9EFB-046F90248B63}"/>
                </a:ext>
              </a:extLst>
            </p:cNvPr>
            <p:cNvSpPr/>
            <p:nvPr/>
          </p:nvSpPr>
          <p:spPr>
            <a:xfrm>
              <a:off x="4886705" y="581786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74" name="bg object 632">
              <a:extLst>
                <a:ext uri="{FF2B5EF4-FFF2-40B4-BE49-F238E27FC236}">
                  <a16:creationId xmlns:a16="http://schemas.microsoft.com/office/drawing/2014/main" id="{9CAE7130-DF66-413B-98DE-C8758C5A2D64}"/>
                </a:ext>
              </a:extLst>
            </p:cNvPr>
            <p:cNvSpPr/>
            <p:nvPr/>
          </p:nvSpPr>
          <p:spPr>
            <a:xfrm>
              <a:off x="4898135" y="5830061"/>
              <a:ext cx="125730" cy="1270"/>
            </a:xfrm>
            <a:custGeom>
              <a:avLst/>
              <a:gdLst/>
              <a:ahLst/>
              <a:cxnLst/>
              <a:rect l="l" t="t" r="r" b="b"/>
              <a:pathLst>
                <a:path w="125729" h="1270">
                  <a:moveTo>
                    <a:pt x="125729" y="762"/>
                  </a:moveTo>
                  <a:lnTo>
                    <a:pt x="64769" y="762"/>
                  </a:lnTo>
                  <a:lnTo>
                    <a:pt x="0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75" name="bg object 633">
              <a:extLst>
                <a:ext uri="{FF2B5EF4-FFF2-40B4-BE49-F238E27FC236}">
                  <a16:creationId xmlns:a16="http://schemas.microsoft.com/office/drawing/2014/main" id="{6AC9CBA1-8D62-4C59-B7A4-EF811C402EA6}"/>
                </a:ext>
              </a:extLst>
            </p:cNvPr>
            <p:cNvSpPr/>
            <p:nvPr/>
          </p:nvSpPr>
          <p:spPr>
            <a:xfrm>
              <a:off x="5023865" y="58186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76" name="bg object 634">
              <a:extLst>
                <a:ext uri="{FF2B5EF4-FFF2-40B4-BE49-F238E27FC236}">
                  <a16:creationId xmlns:a16="http://schemas.microsoft.com/office/drawing/2014/main" id="{6DDE57EF-1DFE-45FE-A04B-C5F72A07FED0}"/>
                </a:ext>
              </a:extLst>
            </p:cNvPr>
            <p:cNvSpPr/>
            <p:nvPr/>
          </p:nvSpPr>
          <p:spPr>
            <a:xfrm>
              <a:off x="5187695" y="5692901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0" y="32004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77" name="bg object 635">
              <a:extLst>
                <a:ext uri="{FF2B5EF4-FFF2-40B4-BE49-F238E27FC236}">
                  <a16:creationId xmlns:a16="http://schemas.microsoft.com/office/drawing/2014/main" id="{853FD70D-EA48-448A-B60F-EF26656FF768}"/>
                </a:ext>
              </a:extLst>
            </p:cNvPr>
            <p:cNvSpPr/>
            <p:nvPr/>
          </p:nvSpPr>
          <p:spPr>
            <a:xfrm>
              <a:off x="5177027" y="568070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78" name="bg object 636">
              <a:extLst>
                <a:ext uri="{FF2B5EF4-FFF2-40B4-BE49-F238E27FC236}">
                  <a16:creationId xmlns:a16="http://schemas.microsoft.com/office/drawing/2014/main" id="{EA385F23-1476-43AD-9FC1-096721E80910}"/>
                </a:ext>
              </a:extLst>
            </p:cNvPr>
            <p:cNvSpPr/>
            <p:nvPr/>
          </p:nvSpPr>
          <p:spPr>
            <a:xfrm>
              <a:off x="5051297" y="568070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79" name="bg object 637">
              <a:extLst>
                <a:ext uri="{FF2B5EF4-FFF2-40B4-BE49-F238E27FC236}">
                  <a16:creationId xmlns:a16="http://schemas.microsoft.com/office/drawing/2014/main" id="{55A3C1ED-BB48-4D7E-BC83-A7ED44755962}"/>
                </a:ext>
              </a:extLst>
            </p:cNvPr>
            <p:cNvSpPr/>
            <p:nvPr/>
          </p:nvSpPr>
          <p:spPr>
            <a:xfrm>
              <a:off x="5039105" y="568070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80" name="bg object 638">
              <a:extLst>
                <a:ext uri="{FF2B5EF4-FFF2-40B4-BE49-F238E27FC236}">
                  <a16:creationId xmlns:a16="http://schemas.microsoft.com/office/drawing/2014/main" id="{E21F82CB-BC25-4BBE-941F-D55EF641F86A}"/>
                </a:ext>
              </a:extLst>
            </p:cNvPr>
            <p:cNvSpPr/>
            <p:nvPr/>
          </p:nvSpPr>
          <p:spPr>
            <a:xfrm>
              <a:off x="5038343" y="5692901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30480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81" name="bg object 639">
              <a:extLst>
                <a:ext uri="{FF2B5EF4-FFF2-40B4-BE49-F238E27FC236}">
                  <a16:creationId xmlns:a16="http://schemas.microsoft.com/office/drawing/2014/main" id="{954A79CE-685B-463A-A1FA-EC049FDA78BA}"/>
                </a:ext>
              </a:extLst>
            </p:cNvPr>
            <p:cNvSpPr/>
            <p:nvPr/>
          </p:nvSpPr>
          <p:spPr>
            <a:xfrm>
              <a:off x="5038343" y="5818631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82" name="bg object 640">
              <a:extLst>
                <a:ext uri="{FF2B5EF4-FFF2-40B4-BE49-F238E27FC236}">
                  <a16:creationId xmlns:a16="http://schemas.microsoft.com/office/drawing/2014/main" id="{62FA53B7-5E72-4EBD-A1B2-A948D07A6D83}"/>
                </a:ext>
              </a:extLst>
            </p:cNvPr>
            <p:cNvSpPr/>
            <p:nvPr/>
          </p:nvSpPr>
          <p:spPr>
            <a:xfrm>
              <a:off x="5049773" y="5830823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83" name="bg object 641">
              <a:extLst>
                <a:ext uri="{FF2B5EF4-FFF2-40B4-BE49-F238E27FC236}">
                  <a16:creationId xmlns:a16="http://schemas.microsoft.com/office/drawing/2014/main" id="{E44C99D0-2CE3-4057-8A7F-1291561C320E}"/>
                </a:ext>
              </a:extLst>
            </p:cNvPr>
            <p:cNvSpPr/>
            <p:nvPr/>
          </p:nvSpPr>
          <p:spPr>
            <a:xfrm>
              <a:off x="5175503" y="58186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84" name="bg object 642">
              <a:extLst>
                <a:ext uri="{FF2B5EF4-FFF2-40B4-BE49-F238E27FC236}">
                  <a16:creationId xmlns:a16="http://schemas.microsoft.com/office/drawing/2014/main" id="{BF1D749C-85EE-4399-9AC5-392C75DFFC36}"/>
                </a:ext>
              </a:extLst>
            </p:cNvPr>
            <p:cNvSpPr/>
            <p:nvPr/>
          </p:nvSpPr>
          <p:spPr>
            <a:xfrm>
              <a:off x="5339333" y="5692901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762" y="32004"/>
                  </a:lnTo>
                  <a:lnTo>
                    <a:pt x="0" y="63246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85" name="bg object 643">
              <a:extLst>
                <a:ext uri="{FF2B5EF4-FFF2-40B4-BE49-F238E27FC236}">
                  <a16:creationId xmlns:a16="http://schemas.microsoft.com/office/drawing/2014/main" id="{ED2CC084-1743-4309-AACC-66A4B34B795C}"/>
                </a:ext>
              </a:extLst>
            </p:cNvPr>
            <p:cNvSpPr/>
            <p:nvPr/>
          </p:nvSpPr>
          <p:spPr>
            <a:xfrm>
              <a:off x="5328665" y="5681471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86" name="bg object 644">
              <a:extLst>
                <a:ext uri="{FF2B5EF4-FFF2-40B4-BE49-F238E27FC236}">
                  <a16:creationId xmlns:a16="http://schemas.microsoft.com/office/drawing/2014/main" id="{E3501F1E-28D1-47D6-B262-9E16A1CF9064}"/>
                </a:ext>
              </a:extLst>
            </p:cNvPr>
            <p:cNvSpPr/>
            <p:nvPr/>
          </p:nvSpPr>
          <p:spPr>
            <a:xfrm>
              <a:off x="5202935" y="568147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87" name="bg object 645">
              <a:extLst>
                <a:ext uri="{FF2B5EF4-FFF2-40B4-BE49-F238E27FC236}">
                  <a16:creationId xmlns:a16="http://schemas.microsoft.com/office/drawing/2014/main" id="{2006A7E1-3BC8-4986-8B83-E3432309988B}"/>
                </a:ext>
              </a:extLst>
            </p:cNvPr>
            <p:cNvSpPr/>
            <p:nvPr/>
          </p:nvSpPr>
          <p:spPr>
            <a:xfrm>
              <a:off x="5190743" y="56814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88" name="bg object 646">
              <a:extLst>
                <a:ext uri="{FF2B5EF4-FFF2-40B4-BE49-F238E27FC236}">
                  <a16:creationId xmlns:a16="http://schemas.microsoft.com/office/drawing/2014/main" id="{147F1CF5-8761-491C-8A59-CA0B5BDFBD88}"/>
                </a:ext>
              </a:extLst>
            </p:cNvPr>
            <p:cNvSpPr/>
            <p:nvPr/>
          </p:nvSpPr>
          <p:spPr>
            <a:xfrm>
              <a:off x="5189981" y="5692901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57912"/>
                  </a:lnTo>
                  <a:lnTo>
                    <a:pt x="761" y="28956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89" name="bg object 647">
              <a:extLst>
                <a:ext uri="{FF2B5EF4-FFF2-40B4-BE49-F238E27FC236}">
                  <a16:creationId xmlns:a16="http://schemas.microsoft.com/office/drawing/2014/main" id="{36B04D1A-0835-45E5-8090-67E1DC3AC7C3}"/>
                </a:ext>
              </a:extLst>
            </p:cNvPr>
            <p:cNvSpPr/>
            <p:nvPr/>
          </p:nvSpPr>
          <p:spPr>
            <a:xfrm>
              <a:off x="5189981" y="58186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90" name="bg object 648">
              <a:extLst>
                <a:ext uri="{FF2B5EF4-FFF2-40B4-BE49-F238E27FC236}">
                  <a16:creationId xmlns:a16="http://schemas.microsoft.com/office/drawing/2014/main" id="{9F57BF1B-9E76-4019-BE41-0CCAD91A2FEF}"/>
                </a:ext>
              </a:extLst>
            </p:cNvPr>
            <p:cNvSpPr/>
            <p:nvPr/>
          </p:nvSpPr>
          <p:spPr>
            <a:xfrm>
              <a:off x="5202173" y="5830823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91" name="bg object 649">
              <a:extLst>
                <a:ext uri="{FF2B5EF4-FFF2-40B4-BE49-F238E27FC236}">
                  <a16:creationId xmlns:a16="http://schemas.microsoft.com/office/drawing/2014/main" id="{02A9AD30-539B-448B-8F45-09706AB465C8}"/>
                </a:ext>
              </a:extLst>
            </p:cNvPr>
            <p:cNvSpPr/>
            <p:nvPr/>
          </p:nvSpPr>
          <p:spPr>
            <a:xfrm>
              <a:off x="5327141" y="581863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92" name="bg object 650">
              <a:extLst>
                <a:ext uri="{FF2B5EF4-FFF2-40B4-BE49-F238E27FC236}">
                  <a16:creationId xmlns:a16="http://schemas.microsoft.com/office/drawing/2014/main" id="{B1794A00-15E5-416C-B24D-7116C34E6AD9}"/>
                </a:ext>
              </a:extLst>
            </p:cNvPr>
            <p:cNvSpPr/>
            <p:nvPr/>
          </p:nvSpPr>
          <p:spPr>
            <a:xfrm>
              <a:off x="4001262" y="5380481"/>
              <a:ext cx="1061085" cy="130810"/>
            </a:xfrm>
            <a:custGeom>
              <a:avLst/>
              <a:gdLst/>
              <a:ahLst/>
              <a:cxnLst/>
              <a:rect l="l" t="t" r="r" b="b"/>
              <a:pathLst>
                <a:path w="1061085" h="130810">
                  <a:moveTo>
                    <a:pt x="3048" y="0"/>
                  </a:moveTo>
                  <a:lnTo>
                    <a:pt x="3810" y="0"/>
                  </a:lnTo>
                </a:path>
                <a:path w="1061085" h="130810">
                  <a:moveTo>
                    <a:pt x="3048" y="0"/>
                  </a:moveTo>
                  <a:lnTo>
                    <a:pt x="0" y="130302"/>
                  </a:lnTo>
                  <a:lnTo>
                    <a:pt x="105918" y="130302"/>
                  </a:lnTo>
                  <a:lnTo>
                    <a:pt x="157937" y="130302"/>
                  </a:lnTo>
                  <a:lnTo>
                    <a:pt x="209956" y="130301"/>
                  </a:lnTo>
                  <a:lnTo>
                    <a:pt x="261975" y="130301"/>
                  </a:lnTo>
                  <a:lnTo>
                    <a:pt x="313994" y="130301"/>
                  </a:lnTo>
                  <a:lnTo>
                    <a:pt x="366014" y="130301"/>
                  </a:lnTo>
                  <a:lnTo>
                    <a:pt x="418033" y="130301"/>
                  </a:lnTo>
                  <a:lnTo>
                    <a:pt x="470052" y="130301"/>
                  </a:lnTo>
                  <a:lnTo>
                    <a:pt x="522071" y="130301"/>
                  </a:lnTo>
                  <a:lnTo>
                    <a:pt x="574090" y="130301"/>
                  </a:lnTo>
                  <a:lnTo>
                    <a:pt x="886206" y="130301"/>
                  </a:lnTo>
                  <a:lnTo>
                    <a:pt x="1059942" y="130301"/>
                  </a:lnTo>
                  <a:lnTo>
                    <a:pt x="1060704" y="10363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93" name="bg object 651">
              <a:extLst>
                <a:ext uri="{FF2B5EF4-FFF2-40B4-BE49-F238E27FC236}">
                  <a16:creationId xmlns:a16="http://schemas.microsoft.com/office/drawing/2014/main" id="{CCCB0230-2A86-408C-BAB7-6565D41950BF}"/>
                </a:ext>
              </a:extLst>
            </p:cNvPr>
            <p:cNvSpPr/>
            <p:nvPr/>
          </p:nvSpPr>
          <p:spPr>
            <a:xfrm>
              <a:off x="5061966" y="5484113"/>
              <a:ext cx="295275" cy="29209"/>
            </a:xfrm>
            <a:custGeom>
              <a:avLst/>
              <a:gdLst/>
              <a:ahLst/>
              <a:cxnLst/>
              <a:rect l="l" t="t" r="r" b="b"/>
              <a:pathLst>
                <a:path w="295275" h="29210">
                  <a:moveTo>
                    <a:pt x="294893" y="2895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94" name="bg object 652">
              <a:extLst>
                <a:ext uri="{FF2B5EF4-FFF2-40B4-BE49-F238E27FC236}">
                  <a16:creationId xmlns:a16="http://schemas.microsoft.com/office/drawing/2014/main" id="{F61AD42A-EFF8-4776-A560-C1797E8E6F1F}"/>
                </a:ext>
              </a:extLst>
            </p:cNvPr>
            <p:cNvSpPr/>
            <p:nvPr/>
          </p:nvSpPr>
          <p:spPr>
            <a:xfrm>
              <a:off x="5352248" y="5513069"/>
              <a:ext cx="5080" cy="371475"/>
            </a:xfrm>
            <a:custGeom>
              <a:avLst/>
              <a:gdLst/>
              <a:ahLst/>
              <a:cxnLst/>
              <a:rect l="l" t="t" r="r" b="b"/>
              <a:pathLst>
                <a:path w="5079" h="371475">
                  <a:moveTo>
                    <a:pt x="1563" y="371093"/>
                  </a:moveTo>
                  <a:lnTo>
                    <a:pt x="1563" y="368045"/>
                  </a:lnTo>
                  <a:lnTo>
                    <a:pt x="801" y="364997"/>
                  </a:lnTo>
                  <a:lnTo>
                    <a:pt x="834" y="351715"/>
                  </a:lnTo>
                  <a:lnTo>
                    <a:pt x="416" y="338666"/>
                  </a:lnTo>
                  <a:lnTo>
                    <a:pt x="0" y="325637"/>
                  </a:lnTo>
                  <a:lnTo>
                    <a:pt x="39" y="312419"/>
                  </a:lnTo>
                  <a:lnTo>
                    <a:pt x="39" y="278891"/>
                  </a:lnTo>
                  <a:lnTo>
                    <a:pt x="512" y="230880"/>
                  </a:lnTo>
                  <a:lnTo>
                    <a:pt x="1249" y="182875"/>
                  </a:lnTo>
                  <a:lnTo>
                    <a:pt x="2143" y="134872"/>
                  </a:lnTo>
                  <a:lnTo>
                    <a:pt x="3087" y="86867"/>
                  </a:lnTo>
                  <a:lnTo>
                    <a:pt x="461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95" name="bg object 653">
              <a:extLst>
                <a:ext uri="{FF2B5EF4-FFF2-40B4-BE49-F238E27FC236}">
                  <a16:creationId xmlns:a16="http://schemas.microsoft.com/office/drawing/2014/main" id="{B23BFE45-6D38-458C-9A64-1E8F4FBF39A5}"/>
                </a:ext>
              </a:extLst>
            </p:cNvPr>
            <p:cNvSpPr/>
            <p:nvPr/>
          </p:nvSpPr>
          <p:spPr>
            <a:xfrm>
              <a:off x="3973068" y="5817107"/>
              <a:ext cx="1381125" cy="67310"/>
            </a:xfrm>
            <a:custGeom>
              <a:avLst/>
              <a:gdLst/>
              <a:ahLst/>
              <a:cxnLst/>
              <a:rect l="l" t="t" r="r" b="b"/>
              <a:pathLst>
                <a:path w="1381125" h="67310">
                  <a:moveTo>
                    <a:pt x="2286" y="65532"/>
                  </a:moveTo>
                  <a:lnTo>
                    <a:pt x="1380744" y="67056"/>
                  </a:lnTo>
                </a:path>
                <a:path w="1381125" h="67310">
                  <a:moveTo>
                    <a:pt x="2286" y="65532"/>
                  </a:moveTo>
                  <a:lnTo>
                    <a:pt x="2286" y="62484"/>
                  </a:lnTo>
                  <a:lnTo>
                    <a:pt x="1117" y="50356"/>
                  </a:lnTo>
                  <a:lnTo>
                    <a:pt x="828" y="37685"/>
                  </a:lnTo>
                  <a:lnTo>
                    <a:pt x="696" y="25031"/>
                  </a:lnTo>
                  <a:lnTo>
                    <a:pt x="0" y="12954"/>
                  </a:ln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96" name="bg object 654">
              <a:extLst>
                <a:ext uri="{FF2B5EF4-FFF2-40B4-BE49-F238E27FC236}">
                  <a16:creationId xmlns:a16="http://schemas.microsoft.com/office/drawing/2014/main" id="{C9642925-12BD-449B-9B7F-39F6C0BB06D3}"/>
                </a:ext>
              </a:extLst>
            </p:cNvPr>
            <p:cNvSpPr/>
            <p:nvPr/>
          </p:nvSpPr>
          <p:spPr>
            <a:xfrm>
              <a:off x="3973830" y="5665469"/>
              <a:ext cx="0" cy="151765"/>
            </a:xfrm>
            <a:custGeom>
              <a:avLst/>
              <a:gdLst/>
              <a:ahLst/>
              <a:cxnLst/>
              <a:rect l="l" t="t" r="r" b="b"/>
              <a:pathLst>
                <a:path h="151764">
                  <a:moveTo>
                    <a:pt x="0" y="25145"/>
                  </a:moveTo>
                  <a:lnTo>
                    <a:pt x="0" y="151637"/>
                  </a:lnTo>
                </a:path>
                <a:path h="151764">
                  <a:moveTo>
                    <a:pt x="0" y="2514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97" name="bg object 655">
              <a:extLst>
                <a:ext uri="{FF2B5EF4-FFF2-40B4-BE49-F238E27FC236}">
                  <a16:creationId xmlns:a16="http://schemas.microsoft.com/office/drawing/2014/main" id="{599791D4-9E58-453C-AA89-E7FCAA9E4489}"/>
                </a:ext>
              </a:extLst>
            </p:cNvPr>
            <p:cNvSpPr/>
            <p:nvPr/>
          </p:nvSpPr>
          <p:spPr>
            <a:xfrm>
              <a:off x="3974592" y="5540501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2286" y="0"/>
                  </a:moveTo>
                  <a:lnTo>
                    <a:pt x="2286" y="16002"/>
                  </a:lnTo>
                  <a:lnTo>
                    <a:pt x="1524" y="32766"/>
                  </a:lnTo>
                  <a:lnTo>
                    <a:pt x="762" y="65532"/>
                  </a:lnTo>
                  <a:lnTo>
                    <a:pt x="762" y="95250"/>
                  </a:lnTo>
                  <a:lnTo>
                    <a:pt x="0" y="124205"/>
                  </a:lnTo>
                </a:path>
                <a:path w="3175" h="124460">
                  <a:moveTo>
                    <a:pt x="2286" y="0"/>
                  </a:moveTo>
                  <a:lnTo>
                    <a:pt x="304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98" name="bg object 656">
              <a:extLst>
                <a:ext uri="{FF2B5EF4-FFF2-40B4-BE49-F238E27FC236}">
                  <a16:creationId xmlns:a16="http://schemas.microsoft.com/office/drawing/2014/main" id="{88A6D202-E4D6-48D8-9BB5-02AD85AECECE}"/>
                </a:ext>
              </a:extLst>
            </p:cNvPr>
            <p:cNvSpPr/>
            <p:nvPr/>
          </p:nvSpPr>
          <p:spPr>
            <a:xfrm>
              <a:off x="3976878" y="5514593"/>
              <a:ext cx="0" cy="25400"/>
            </a:xfrm>
            <a:custGeom>
              <a:avLst/>
              <a:gdLst/>
              <a:ahLst/>
              <a:cxnLst/>
              <a:rect l="l" t="t" r="r" b="b"/>
              <a:pathLst>
                <a:path h="25400">
                  <a:moveTo>
                    <a:pt x="0" y="25145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699" name="bg object 657">
              <a:extLst>
                <a:ext uri="{FF2B5EF4-FFF2-40B4-BE49-F238E27FC236}">
                  <a16:creationId xmlns:a16="http://schemas.microsoft.com/office/drawing/2014/main" id="{3CB2D0AE-93EC-40D5-B526-38D07A7189AB}"/>
                </a:ext>
              </a:extLst>
            </p:cNvPr>
            <p:cNvSpPr/>
            <p:nvPr/>
          </p:nvSpPr>
          <p:spPr>
            <a:xfrm>
              <a:off x="3977640" y="5514593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70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00" name="bg object 658">
              <a:extLst>
                <a:ext uri="{FF2B5EF4-FFF2-40B4-BE49-F238E27FC236}">
                  <a16:creationId xmlns:a16="http://schemas.microsoft.com/office/drawing/2014/main" id="{6AA96B1C-96BF-4720-BFBE-D307AC02AC72}"/>
                </a:ext>
              </a:extLst>
            </p:cNvPr>
            <p:cNvSpPr/>
            <p:nvPr/>
          </p:nvSpPr>
          <p:spPr>
            <a:xfrm>
              <a:off x="3977640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01" name="bg object 659">
              <a:extLst>
                <a:ext uri="{FF2B5EF4-FFF2-40B4-BE49-F238E27FC236}">
                  <a16:creationId xmlns:a16="http://schemas.microsoft.com/office/drawing/2014/main" id="{ABA95B40-4810-4A21-B792-3422C375B1B2}"/>
                </a:ext>
              </a:extLst>
            </p:cNvPr>
            <p:cNvSpPr/>
            <p:nvPr/>
          </p:nvSpPr>
          <p:spPr>
            <a:xfrm>
              <a:off x="3980688" y="539038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0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02" name="bg object 660">
              <a:extLst>
                <a:ext uri="{FF2B5EF4-FFF2-40B4-BE49-F238E27FC236}">
                  <a16:creationId xmlns:a16="http://schemas.microsoft.com/office/drawing/2014/main" id="{E976AD1C-C3DB-47F6-B225-50DA954F9FD8}"/>
                </a:ext>
              </a:extLst>
            </p:cNvPr>
            <p:cNvSpPr/>
            <p:nvPr/>
          </p:nvSpPr>
          <p:spPr>
            <a:xfrm>
              <a:off x="3979926" y="5378195"/>
              <a:ext cx="1270" cy="12700"/>
            </a:xfrm>
            <a:custGeom>
              <a:avLst/>
              <a:gdLst/>
              <a:ahLst/>
              <a:cxnLst/>
              <a:rect l="l" t="t" r="r" b="b"/>
              <a:pathLst>
                <a:path w="1270" h="12700">
                  <a:moveTo>
                    <a:pt x="0" y="12191"/>
                  </a:move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03" name="bg object 661">
              <a:extLst>
                <a:ext uri="{FF2B5EF4-FFF2-40B4-BE49-F238E27FC236}">
                  <a16:creationId xmlns:a16="http://schemas.microsoft.com/office/drawing/2014/main" id="{2A47E149-05A8-4849-9944-039B166C83C8}"/>
                </a:ext>
              </a:extLst>
            </p:cNvPr>
            <p:cNvSpPr/>
            <p:nvPr/>
          </p:nvSpPr>
          <p:spPr>
            <a:xfrm>
              <a:off x="3980688" y="5378195"/>
              <a:ext cx="24130" cy="2540"/>
            </a:xfrm>
            <a:custGeom>
              <a:avLst/>
              <a:gdLst/>
              <a:ahLst/>
              <a:cxnLst/>
              <a:rect l="l" t="t" r="r" b="b"/>
              <a:pathLst>
                <a:path w="24129" h="2539">
                  <a:moveTo>
                    <a:pt x="23622" y="2286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04" name="bg object 662">
              <a:extLst>
                <a:ext uri="{FF2B5EF4-FFF2-40B4-BE49-F238E27FC236}">
                  <a16:creationId xmlns:a16="http://schemas.microsoft.com/office/drawing/2014/main" id="{3232547D-DBFA-49F7-960F-BD8B6AE1124E}"/>
                </a:ext>
              </a:extLst>
            </p:cNvPr>
            <p:cNvSpPr/>
            <p:nvPr/>
          </p:nvSpPr>
          <p:spPr>
            <a:xfrm>
              <a:off x="5353811" y="5513069"/>
              <a:ext cx="3175" cy="372110"/>
            </a:xfrm>
            <a:custGeom>
              <a:avLst/>
              <a:gdLst/>
              <a:ahLst/>
              <a:cxnLst/>
              <a:rect l="l" t="t" r="r" b="b"/>
              <a:pathLst>
                <a:path w="3175" h="372110">
                  <a:moveTo>
                    <a:pt x="3048" y="0"/>
                  </a:moveTo>
                  <a:lnTo>
                    <a:pt x="1524" y="250697"/>
                  </a:lnTo>
                  <a:lnTo>
                    <a:pt x="1524" y="336042"/>
                  </a:lnTo>
                  <a:lnTo>
                    <a:pt x="762" y="351282"/>
                  </a:lnTo>
                  <a:lnTo>
                    <a:pt x="762" y="370332"/>
                  </a:lnTo>
                  <a:lnTo>
                    <a:pt x="0" y="371094"/>
                  </a:lnTo>
                  <a:lnTo>
                    <a:pt x="0" y="371856"/>
                  </a:lnTo>
                  <a:lnTo>
                    <a:pt x="0" y="37109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pic>
          <p:nvPicPr>
            <p:cNvPr id="1705" name="bg object 663">
              <a:extLst>
                <a:ext uri="{FF2B5EF4-FFF2-40B4-BE49-F238E27FC236}">
                  <a16:creationId xmlns:a16="http://schemas.microsoft.com/office/drawing/2014/main" id="{99AF3EB4-7EDA-48E1-A143-0CE6FDDFFE5F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22192" y="5526785"/>
              <a:ext cx="156972" cy="304800"/>
            </a:xfrm>
            <a:prstGeom prst="rect">
              <a:avLst/>
            </a:prstGeom>
          </p:spPr>
        </p:pic>
        <p:sp>
          <p:nvSpPr>
            <p:cNvPr id="1706" name="bg object 664">
              <a:extLst>
                <a:ext uri="{FF2B5EF4-FFF2-40B4-BE49-F238E27FC236}">
                  <a16:creationId xmlns:a16="http://schemas.microsoft.com/office/drawing/2014/main" id="{0FD55FA7-A77F-49DD-9897-977F84E02B60}"/>
                </a:ext>
              </a:extLst>
            </p:cNvPr>
            <p:cNvSpPr/>
            <p:nvPr/>
          </p:nvSpPr>
          <p:spPr>
            <a:xfrm>
              <a:off x="3058668" y="5881877"/>
              <a:ext cx="916940" cy="1270"/>
            </a:xfrm>
            <a:custGeom>
              <a:avLst/>
              <a:gdLst/>
              <a:ahLst/>
              <a:cxnLst/>
              <a:rect l="l" t="t" r="r" b="b"/>
              <a:pathLst>
                <a:path w="916939" h="1270">
                  <a:moveTo>
                    <a:pt x="0" y="0"/>
                  </a:moveTo>
                  <a:lnTo>
                    <a:pt x="916686" y="76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07" name="bg object 665">
              <a:extLst>
                <a:ext uri="{FF2B5EF4-FFF2-40B4-BE49-F238E27FC236}">
                  <a16:creationId xmlns:a16="http://schemas.microsoft.com/office/drawing/2014/main" id="{34161902-E5B8-492E-B8B9-88ED6D72EBF2}"/>
                </a:ext>
              </a:extLst>
            </p:cNvPr>
            <p:cNvSpPr/>
            <p:nvPr/>
          </p:nvSpPr>
          <p:spPr>
            <a:xfrm>
              <a:off x="3058668" y="5539739"/>
              <a:ext cx="0" cy="342265"/>
            </a:xfrm>
            <a:custGeom>
              <a:avLst/>
              <a:gdLst/>
              <a:ahLst/>
              <a:cxnLst/>
              <a:rect l="l" t="t" r="r" b="b"/>
              <a:pathLst>
                <a:path h="342264">
                  <a:moveTo>
                    <a:pt x="0" y="0"/>
                  </a:moveTo>
                  <a:lnTo>
                    <a:pt x="0" y="0"/>
                  </a:lnTo>
                  <a:lnTo>
                    <a:pt x="0" y="231902"/>
                  </a:lnTo>
                  <a:lnTo>
                    <a:pt x="0" y="285496"/>
                  </a:lnTo>
                  <a:lnTo>
                    <a:pt x="0" y="339090"/>
                  </a:lnTo>
                  <a:lnTo>
                    <a:pt x="0" y="34213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08" name="bg object 666">
              <a:extLst>
                <a:ext uri="{FF2B5EF4-FFF2-40B4-BE49-F238E27FC236}">
                  <a16:creationId xmlns:a16="http://schemas.microsoft.com/office/drawing/2014/main" id="{C5E35DE5-89BA-4B89-A664-A27F17ADB4CB}"/>
                </a:ext>
              </a:extLst>
            </p:cNvPr>
            <p:cNvSpPr/>
            <p:nvPr/>
          </p:nvSpPr>
          <p:spPr>
            <a:xfrm>
              <a:off x="3075432" y="5378195"/>
              <a:ext cx="905510" cy="1270"/>
            </a:xfrm>
            <a:custGeom>
              <a:avLst/>
              <a:gdLst/>
              <a:ahLst/>
              <a:cxnLst/>
              <a:rect l="l" t="t" r="r" b="b"/>
              <a:pathLst>
                <a:path w="905510" h="1270">
                  <a:moveTo>
                    <a:pt x="905256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09" name="bg object 667">
              <a:extLst>
                <a:ext uri="{FF2B5EF4-FFF2-40B4-BE49-F238E27FC236}">
                  <a16:creationId xmlns:a16="http://schemas.microsoft.com/office/drawing/2014/main" id="{0C6DCD1E-A4C7-4F95-8937-8AC5F23E0145}"/>
                </a:ext>
              </a:extLst>
            </p:cNvPr>
            <p:cNvSpPr/>
            <p:nvPr/>
          </p:nvSpPr>
          <p:spPr>
            <a:xfrm>
              <a:off x="3969258" y="5378957"/>
              <a:ext cx="10795" cy="11430"/>
            </a:xfrm>
            <a:custGeom>
              <a:avLst/>
              <a:gdLst/>
              <a:ahLst/>
              <a:cxnLst/>
              <a:rect l="l" t="t" r="r" b="b"/>
              <a:pathLst>
                <a:path w="10795" h="11429">
                  <a:moveTo>
                    <a:pt x="0" y="0"/>
                  </a:moveTo>
                  <a:lnTo>
                    <a:pt x="10668" y="114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10" name="bg object 668">
              <a:extLst>
                <a:ext uri="{FF2B5EF4-FFF2-40B4-BE49-F238E27FC236}">
                  <a16:creationId xmlns:a16="http://schemas.microsoft.com/office/drawing/2014/main" id="{3B4E106F-36E4-47F2-A21F-3873E8728640}"/>
                </a:ext>
              </a:extLst>
            </p:cNvPr>
            <p:cNvSpPr/>
            <p:nvPr/>
          </p:nvSpPr>
          <p:spPr>
            <a:xfrm>
              <a:off x="3844290" y="5378957"/>
              <a:ext cx="125095" cy="1270"/>
            </a:xfrm>
            <a:custGeom>
              <a:avLst/>
              <a:gdLst/>
              <a:ahLst/>
              <a:cxnLst/>
              <a:rect l="l" t="t" r="r" b="b"/>
              <a:pathLst>
                <a:path w="125095" h="1270">
                  <a:moveTo>
                    <a:pt x="0" y="762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11" name="bg object 669">
              <a:extLst>
                <a:ext uri="{FF2B5EF4-FFF2-40B4-BE49-F238E27FC236}">
                  <a16:creationId xmlns:a16="http://schemas.microsoft.com/office/drawing/2014/main" id="{79B26884-7548-46A1-85FD-B42D5E1D9B6C}"/>
                </a:ext>
              </a:extLst>
            </p:cNvPr>
            <p:cNvSpPr/>
            <p:nvPr/>
          </p:nvSpPr>
          <p:spPr>
            <a:xfrm>
              <a:off x="3831336" y="5379719"/>
              <a:ext cx="13335" cy="11430"/>
            </a:xfrm>
            <a:custGeom>
              <a:avLst/>
              <a:gdLst/>
              <a:ahLst/>
              <a:cxnLst/>
              <a:rect l="l" t="t" r="r" b="b"/>
              <a:pathLst>
                <a:path w="13335" h="11429">
                  <a:moveTo>
                    <a:pt x="0" y="11429"/>
                  </a:moveTo>
                  <a:lnTo>
                    <a:pt x="1295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12" name="bg object 670">
              <a:extLst>
                <a:ext uri="{FF2B5EF4-FFF2-40B4-BE49-F238E27FC236}">
                  <a16:creationId xmlns:a16="http://schemas.microsoft.com/office/drawing/2014/main" id="{F7A1C250-5EA0-4C5B-B729-32FF9EEC360B}"/>
                </a:ext>
              </a:extLst>
            </p:cNvPr>
            <p:cNvSpPr/>
            <p:nvPr/>
          </p:nvSpPr>
          <p:spPr>
            <a:xfrm>
              <a:off x="3828288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4"/>
                  </a:moveTo>
                  <a:lnTo>
                    <a:pt x="761" y="92964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13" name="bg object 671">
              <a:extLst>
                <a:ext uri="{FF2B5EF4-FFF2-40B4-BE49-F238E27FC236}">
                  <a16:creationId xmlns:a16="http://schemas.microsoft.com/office/drawing/2014/main" id="{7AF146D6-DD21-4F05-8CC6-88923CC1C8C0}"/>
                </a:ext>
              </a:extLst>
            </p:cNvPr>
            <p:cNvSpPr/>
            <p:nvPr/>
          </p:nvSpPr>
          <p:spPr>
            <a:xfrm>
              <a:off x="3828288" y="551459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14" name="bg object 672">
              <a:extLst>
                <a:ext uri="{FF2B5EF4-FFF2-40B4-BE49-F238E27FC236}">
                  <a16:creationId xmlns:a16="http://schemas.microsoft.com/office/drawing/2014/main" id="{AF115FA4-7B56-419B-883D-9B9309B0578F}"/>
                </a:ext>
              </a:extLst>
            </p:cNvPr>
            <p:cNvSpPr/>
            <p:nvPr/>
          </p:nvSpPr>
          <p:spPr>
            <a:xfrm>
              <a:off x="3840480" y="5526023"/>
              <a:ext cx="125095" cy="1270"/>
            </a:xfrm>
            <a:custGeom>
              <a:avLst/>
              <a:gdLst/>
              <a:ahLst/>
              <a:cxnLst/>
              <a:rect l="l" t="t" r="r" b="b"/>
              <a:pathLst>
                <a:path w="125095" h="1270">
                  <a:moveTo>
                    <a:pt x="124967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15" name="bg object 673">
              <a:extLst>
                <a:ext uri="{FF2B5EF4-FFF2-40B4-BE49-F238E27FC236}">
                  <a16:creationId xmlns:a16="http://schemas.microsoft.com/office/drawing/2014/main" id="{C59CDD1A-126D-4B19-A8A3-873B571F32DD}"/>
                </a:ext>
              </a:extLst>
            </p:cNvPr>
            <p:cNvSpPr/>
            <p:nvPr/>
          </p:nvSpPr>
          <p:spPr>
            <a:xfrm>
              <a:off x="3965448" y="5515355"/>
              <a:ext cx="11430" cy="10795"/>
            </a:xfrm>
            <a:custGeom>
              <a:avLst/>
              <a:gdLst/>
              <a:ahLst/>
              <a:cxnLst/>
              <a:rect l="l" t="t" r="r" b="b"/>
              <a:pathLst>
                <a:path w="11429" h="10795">
                  <a:moveTo>
                    <a:pt x="11429" y="0"/>
                  </a:moveTo>
                  <a:lnTo>
                    <a:pt x="0" y="10668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16" name="bg object 674">
              <a:extLst>
                <a:ext uri="{FF2B5EF4-FFF2-40B4-BE49-F238E27FC236}">
                  <a16:creationId xmlns:a16="http://schemas.microsoft.com/office/drawing/2014/main" id="{BBEFE546-2EFE-41EE-81F7-A33C0AA397F5}"/>
                </a:ext>
              </a:extLst>
            </p:cNvPr>
            <p:cNvSpPr/>
            <p:nvPr/>
          </p:nvSpPr>
          <p:spPr>
            <a:xfrm>
              <a:off x="3674364" y="5391149"/>
              <a:ext cx="3810" cy="123825"/>
            </a:xfrm>
            <a:custGeom>
              <a:avLst/>
              <a:gdLst/>
              <a:ahLst/>
              <a:cxnLst/>
              <a:rect l="l" t="t" r="r" b="b"/>
              <a:pathLst>
                <a:path w="3810" h="123825">
                  <a:moveTo>
                    <a:pt x="3810" y="0"/>
                  </a:moveTo>
                  <a:lnTo>
                    <a:pt x="1524" y="92964"/>
                  </a:ln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17" name="bg object 675">
              <a:extLst>
                <a:ext uri="{FF2B5EF4-FFF2-40B4-BE49-F238E27FC236}">
                  <a16:creationId xmlns:a16="http://schemas.microsoft.com/office/drawing/2014/main" id="{9A6C24C6-C89D-4903-99B7-22A36B4ECB18}"/>
                </a:ext>
              </a:extLst>
            </p:cNvPr>
            <p:cNvSpPr/>
            <p:nvPr/>
          </p:nvSpPr>
          <p:spPr>
            <a:xfrm>
              <a:off x="3665982" y="537971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0"/>
                  </a:moveTo>
                  <a:lnTo>
                    <a:pt x="12192" y="1142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18" name="bg object 676">
              <a:extLst>
                <a:ext uri="{FF2B5EF4-FFF2-40B4-BE49-F238E27FC236}">
                  <a16:creationId xmlns:a16="http://schemas.microsoft.com/office/drawing/2014/main" id="{F7CE47C1-FC54-4CD9-A20C-3A0C05D2EC41}"/>
                </a:ext>
              </a:extLst>
            </p:cNvPr>
            <p:cNvSpPr/>
            <p:nvPr/>
          </p:nvSpPr>
          <p:spPr>
            <a:xfrm>
              <a:off x="3541014" y="537971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19" name="bg object 677">
              <a:extLst>
                <a:ext uri="{FF2B5EF4-FFF2-40B4-BE49-F238E27FC236}">
                  <a16:creationId xmlns:a16="http://schemas.microsoft.com/office/drawing/2014/main" id="{1B5D3B3C-F6B0-46B4-BB4D-83B1CBC87611}"/>
                </a:ext>
              </a:extLst>
            </p:cNvPr>
            <p:cNvSpPr/>
            <p:nvPr/>
          </p:nvSpPr>
          <p:spPr>
            <a:xfrm>
              <a:off x="3528822" y="537971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20" name="bg object 678">
              <a:extLst>
                <a:ext uri="{FF2B5EF4-FFF2-40B4-BE49-F238E27FC236}">
                  <a16:creationId xmlns:a16="http://schemas.microsoft.com/office/drawing/2014/main" id="{A652EBB6-1F32-4E91-921E-2AF2E821F642}"/>
                </a:ext>
              </a:extLst>
            </p:cNvPr>
            <p:cNvSpPr/>
            <p:nvPr/>
          </p:nvSpPr>
          <p:spPr>
            <a:xfrm>
              <a:off x="3525774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4"/>
                  </a:moveTo>
                  <a:lnTo>
                    <a:pt x="761" y="92964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21" name="bg object 679">
              <a:extLst>
                <a:ext uri="{FF2B5EF4-FFF2-40B4-BE49-F238E27FC236}">
                  <a16:creationId xmlns:a16="http://schemas.microsoft.com/office/drawing/2014/main" id="{4FD11394-8DD6-4B10-8AF7-DDA9A8914C35}"/>
                </a:ext>
              </a:extLst>
            </p:cNvPr>
            <p:cNvSpPr/>
            <p:nvPr/>
          </p:nvSpPr>
          <p:spPr>
            <a:xfrm>
              <a:off x="3525774" y="5514593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22" name="bg object 680">
              <a:extLst>
                <a:ext uri="{FF2B5EF4-FFF2-40B4-BE49-F238E27FC236}">
                  <a16:creationId xmlns:a16="http://schemas.microsoft.com/office/drawing/2014/main" id="{5FF81956-0ED4-4B31-8BDE-CE77267783DC}"/>
                </a:ext>
              </a:extLst>
            </p:cNvPr>
            <p:cNvSpPr/>
            <p:nvPr/>
          </p:nvSpPr>
          <p:spPr>
            <a:xfrm>
              <a:off x="3537204" y="55267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23" name="bg object 681">
              <a:extLst>
                <a:ext uri="{FF2B5EF4-FFF2-40B4-BE49-F238E27FC236}">
                  <a16:creationId xmlns:a16="http://schemas.microsoft.com/office/drawing/2014/main" id="{58D3960C-468D-4FD7-94BD-BDA50D3D8310}"/>
                </a:ext>
              </a:extLst>
            </p:cNvPr>
            <p:cNvSpPr/>
            <p:nvPr/>
          </p:nvSpPr>
          <p:spPr>
            <a:xfrm>
              <a:off x="3662172" y="551459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24" name="bg object 682">
              <a:extLst>
                <a:ext uri="{FF2B5EF4-FFF2-40B4-BE49-F238E27FC236}">
                  <a16:creationId xmlns:a16="http://schemas.microsoft.com/office/drawing/2014/main" id="{91DB071F-18F6-4C35-9AEA-7B235B02EA24}"/>
                </a:ext>
              </a:extLst>
            </p:cNvPr>
            <p:cNvSpPr/>
            <p:nvPr/>
          </p:nvSpPr>
          <p:spPr>
            <a:xfrm>
              <a:off x="3371850" y="5391911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25" name="bg object 683">
              <a:extLst>
                <a:ext uri="{FF2B5EF4-FFF2-40B4-BE49-F238E27FC236}">
                  <a16:creationId xmlns:a16="http://schemas.microsoft.com/office/drawing/2014/main" id="{7BE43DA7-D935-41DC-8975-D5A2C78DD784}"/>
                </a:ext>
              </a:extLst>
            </p:cNvPr>
            <p:cNvSpPr/>
            <p:nvPr/>
          </p:nvSpPr>
          <p:spPr>
            <a:xfrm>
              <a:off x="3363468" y="5379719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26" name="bg object 684">
              <a:extLst>
                <a:ext uri="{FF2B5EF4-FFF2-40B4-BE49-F238E27FC236}">
                  <a16:creationId xmlns:a16="http://schemas.microsoft.com/office/drawing/2014/main" id="{71B13D13-06FC-4D5B-B931-B2837E42B286}"/>
                </a:ext>
              </a:extLst>
            </p:cNvPr>
            <p:cNvSpPr/>
            <p:nvPr/>
          </p:nvSpPr>
          <p:spPr>
            <a:xfrm>
              <a:off x="3238500" y="537971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27" name="bg object 685">
              <a:extLst>
                <a:ext uri="{FF2B5EF4-FFF2-40B4-BE49-F238E27FC236}">
                  <a16:creationId xmlns:a16="http://schemas.microsoft.com/office/drawing/2014/main" id="{87AD9838-4435-4179-A500-5F9C13990011}"/>
                </a:ext>
              </a:extLst>
            </p:cNvPr>
            <p:cNvSpPr/>
            <p:nvPr/>
          </p:nvSpPr>
          <p:spPr>
            <a:xfrm>
              <a:off x="3226308" y="537971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28" name="bg object 686">
              <a:extLst>
                <a:ext uri="{FF2B5EF4-FFF2-40B4-BE49-F238E27FC236}">
                  <a16:creationId xmlns:a16="http://schemas.microsoft.com/office/drawing/2014/main" id="{42E5D960-ECE6-45EE-8107-24B3D6CC13CF}"/>
                </a:ext>
              </a:extLst>
            </p:cNvPr>
            <p:cNvSpPr/>
            <p:nvPr/>
          </p:nvSpPr>
          <p:spPr>
            <a:xfrm>
              <a:off x="3222498" y="5391911"/>
              <a:ext cx="3810" cy="123825"/>
            </a:xfrm>
            <a:custGeom>
              <a:avLst/>
              <a:gdLst/>
              <a:ahLst/>
              <a:cxnLst/>
              <a:rect l="l" t="t" r="r" b="b"/>
              <a:pathLst>
                <a:path w="3810" h="123825">
                  <a:moveTo>
                    <a:pt x="0" y="123444"/>
                  </a:moveTo>
                  <a:lnTo>
                    <a:pt x="761" y="92202"/>
                  </a:lnTo>
                  <a:lnTo>
                    <a:pt x="2285" y="61722"/>
                  </a:lnTo>
                  <a:lnTo>
                    <a:pt x="3809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29" name="bg object 687">
              <a:extLst>
                <a:ext uri="{FF2B5EF4-FFF2-40B4-BE49-F238E27FC236}">
                  <a16:creationId xmlns:a16="http://schemas.microsoft.com/office/drawing/2014/main" id="{37190D22-6A56-46CC-A6D0-57BEB8E7EDCF}"/>
                </a:ext>
              </a:extLst>
            </p:cNvPr>
            <p:cNvSpPr/>
            <p:nvPr/>
          </p:nvSpPr>
          <p:spPr>
            <a:xfrm>
              <a:off x="3222498" y="551535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2" y="1143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30" name="bg object 688">
              <a:extLst>
                <a:ext uri="{FF2B5EF4-FFF2-40B4-BE49-F238E27FC236}">
                  <a16:creationId xmlns:a16="http://schemas.microsoft.com/office/drawing/2014/main" id="{EB4A3AB4-F3E4-4545-B758-51BB3264B085}"/>
                </a:ext>
              </a:extLst>
            </p:cNvPr>
            <p:cNvSpPr/>
            <p:nvPr/>
          </p:nvSpPr>
          <p:spPr>
            <a:xfrm>
              <a:off x="3234690" y="55267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8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31" name="bg object 689">
              <a:extLst>
                <a:ext uri="{FF2B5EF4-FFF2-40B4-BE49-F238E27FC236}">
                  <a16:creationId xmlns:a16="http://schemas.microsoft.com/office/drawing/2014/main" id="{AD7875AB-BADF-4918-BD26-E860F5F20D08}"/>
                </a:ext>
              </a:extLst>
            </p:cNvPr>
            <p:cNvSpPr/>
            <p:nvPr/>
          </p:nvSpPr>
          <p:spPr>
            <a:xfrm>
              <a:off x="3359658" y="551535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1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32" name="bg object 690">
              <a:extLst>
                <a:ext uri="{FF2B5EF4-FFF2-40B4-BE49-F238E27FC236}">
                  <a16:creationId xmlns:a16="http://schemas.microsoft.com/office/drawing/2014/main" id="{E972724C-5196-4D93-9B7B-F675DD19C35E}"/>
                </a:ext>
              </a:extLst>
            </p:cNvPr>
            <p:cNvSpPr/>
            <p:nvPr/>
          </p:nvSpPr>
          <p:spPr>
            <a:xfrm>
              <a:off x="3822954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2286" y="20574"/>
                  </a:lnTo>
                  <a:lnTo>
                    <a:pt x="1524" y="41148"/>
                  </a:lnTo>
                  <a:lnTo>
                    <a:pt x="1524" y="61722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33" name="bg object 691">
              <a:extLst>
                <a:ext uri="{FF2B5EF4-FFF2-40B4-BE49-F238E27FC236}">
                  <a16:creationId xmlns:a16="http://schemas.microsoft.com/office/drawing/2014/main" id="{0FB86630-6386-49EB-A2C2-16C11FA99186}"/>
                </a:ext>
              </a:extLst>
            </p:cNvPr>
            <p:cNvSpPr/>
            <p:nvPr/>
          </p:nvSpPr>
          <p:spPr>
            <a:xfrm>
              <a:off x="3813810" y="5529071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34" name="bg object 692">
              <a:extLst>
                <a:ext uri="{FF2B5EF4-FFF2-40B4-BE49-F238E27FC236}">
                  <a16:creationId xmlns:a16="http://schemas.microsoft.com/office/drawing/2014/main" id="{C4227EA9-ACCE-4B29-BA7B-74DF5690C5C1}"/>
                </a:ext>
              </a:extLst>
            </p:cNvPr>
            <p:cNvSpPr/>
            <p:nvPr/>
          </p:nvSpPr>
          <p:spPr>
            <a:xfrm>
              <a:off x="3688842" y="5529071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35" name="bg object 693">
              <a:extLst>
                <a:ext uri="{FF2B5EF4-FFF2-40B4-BE49-F238E27FC236}">
                  <a16:creationId xmlns:a16="http://schemas.microsoft.com/office/drawing/2014/main" id="{1313165A-D430-4C45-BE66-D17432963EC2}"/>
                </a:ext>
              </a:extLst>
            </p:cNvPr>
            <p:cNvSpPr/>
            <p:nvPr/>
          </p:nvSpPr>
          <p:spPr>
            <a:xfrm>
              <a:off x="3676650" y="55290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36" name="bg object 694">
              <a:extLst>
                <a:ext uri="{FF2B5EF4-FFF2-40B4-BE49-F238E27FC236}">
                  <a16:creationId xmlns:a16="http://schemas.microsoft.com/office/drawing/2014/main" id="{8934F53B-0242-4DA0-8135-A464E36D9B80}"/>
                </a:ext>
              </a:extLst>
            </p:cNvPr>
            <p:cNvSpPr/>
            <p:nvPr/>
          </p:nvSpPr>
          <p:spPr>
            <a:xfrm>
              <a:off x="3674364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6"/>
                  </a:moveTo>
                  <a:lnTo>
                    <a:pt x="0" y="92964"/>
                  </a:lnTo>
                  <a:lnTo>
                    <a:pt x="761" y="62484"/>
                  </a:lnTo>
                  <a:lnTo>
                    <a:pt x="1523" y="41148"/>
                  </a:lnTo>
                  <a:lnTo>
                    <a:pt x="1523" y="20574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37" name="bg object 695">
              <a:extLst>
                <a:ext uri="{FF2B5EF4-FFF2-40B4-BE49-F238E27FC236}">
                  <a16:creationId xmlns:a16="http://schemas.microsoft.com/office/drawing/2014/main" id="{FFFFEB37-99A0-4BF5-BCCB-2FD05EFD9368}"/>
                </a:ext>
              </a:extLst>
            </p:cNvPr>
            <p:cNvSpPr/>
            <p:nvPr/>
          </p:nvSpPr>
          <p:spPr>
            <a:xfrm>
              <a:off x="3674364" y="56647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38" name="bg object 696">
              <a:extLst>
                <a:ext uri="{FF2B5EF4-FFF2-40B4-BE49-F238E27FC236}">
                  <a16:creationId xmlns:a16="http://schemas.microsoft.com/office/drawing/2014/main" id="{3C29D21F-3FFE-413F-AA34-7C5AC3AB55F6}"/>
                </a:ext>
              </a:extLst>
            </p:cNvPr>
            <p:cNvSpPr/>
            <p:nvPr/>
          </p:nvSpPr>
          <p:spPr>
            <a:xfrm>
              <a:off x="3685794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39" name="bg object 697">
              <a:extLst>
                <a:ext uri="{FF2B5EF4-FFF2-40B4-BE49-F238E27FC236}">
                  <a16:creationId xmlns:a16="http://schemas.microsoft.com/office/drawing/2014/main" id="{03F5BB4B-E85D-48D8-9C35-6743FBBACAA2}"/>
                </a:ext>
              </a:extLst>
            </p:cNvPr>
            <p:cNvSpPr/>
            <p:nvPr/>
          </p:nvSpPr>
          <p:spPr>
            <a:xfrm>
              <a:off x="3810762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40" name="bg object 698">
              <a:extLst>
                <a:ext uri="{FF2B5EF4-FFF2-40B4-BE49-F238E27FC236}">
                  <a16:creationId xmlns:a16="http://schemas.microsoft.com/office/drawing/2014/main" id="{45A1FE01-726B-427E-A67C-C2C356431D39}"/>
                </a:ext>
              </a:extLst>
            </p:cNvPr>
            <p:cNvSpPr/>
            <p:nvPr/>
          </p:nvSpPr>
          <p:spPr>
            <a:xfrm>
              <a:off x="3671316" y="5540501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3048" y="0"/>
                  </a:moveTo>
                  <a:lnTo>
                    <a:pt x="1524" y="41148"/>
                  </a:lnTo>
                  <a:lnTo>
                    <a:pt x="1524" y="62484"/>
                  </a:lnTo>
                  <a:lnTo>
                    <a:pt x="762" y="92964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41" name="bg object 699">
              <a:extLst>
                <a:ext uri="{FF2B5EF4-FFF2-40B4-BE49-F238E27FC236}">
                  <a16:creationId xmlns:a16="http://schemas.microsoft.com/office/drawing/2014/main" id="{A870424C-4C6F-483B-BD18-74C8B3236DBB}"/>
                </a:ext>
              </a:extLst>
            </p:cNvPr>
            <p:cNvSpPr/>
            <p:nvPr/>
          </p:nvSpPr>
          <p:spPr>
            <a:xfrm>
              <a:off x="3662172" y="55290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0"/>
                  </a:moveTo>
                  <a:lnTo>
                    <a:pt x="12192" y="1142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42" name="bg object 700">
              <a:extLst>
                <a:ext uri="{FF2B5EF4-FFF2-40B4-BE49-F238E27FC236}">
                  <a16:creationId xmlns:a16="http://schemas.microsoft.com/office/drawing/2014/main" id="{DB4E5CD0-1E7B-4BDD-9204-4F16EFB79F9C}"/>
                </a:ext>
              </a:extLst>
            </p:cNvPr>
            <p:cNvSpPr/>
            <p:nvPr/>
          </p:nvSpPr>
          <p:spPr>
            <a:xfrm>
              <a:off x="3537204" y="5529071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43" name="bg object 701">
              <a:extLst>
                <a:ext uri="{FF2B5EF4-FFF2-40B4-BE49-F238E27FC236}">
                  <a16:creationId xmlns:a16="http://schemas.microsoft.com/office/drawing/2014/main" id="{22865FC4-E602-4C0F-999A-3D8CE18CC5E9}"/>
                </a:ext>
              </a:extLst>
            </p:cNvPr>
            <p:cNvSpPr/>
            <p:nvPr/>
          </p:nvSpPr>
          <p:spPr>
            <a:xfrm>
              <a:off x="3525012" y="552907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44" name="bg object 702">
              <a:extLst>
                <a:ext uri="{FF2B5EF4-FFF2-40B4-BE49-F238E27FC236}">
                  <a16:creationId xmlns:a16="http://schemas.microsoft.com/office/drawing/2014/main" id="{6E0724D6-1A71-43EF-9244-9813815E42F8}"/>
                </a:ext>
              </a:extLst>
            </p:cNvPr>
            <p:cNvSpPr/>
            <p:nvPr/>
          </p:nvSpPr>
          <p:spPr>
            <a:xfrm>
              <a:off x="3522726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0" y="124206"/>
                  </a:moveTo>
                  <a:lnTo>
                    <a:pt x="0" y="92964"/>
                  </a:lnTo>
                  <a:lnTo>
                    <a:pt x="761" y="62484"/>
                  </a:lnTo>
                  <a:lnTo>
                    <a:pt x="1523" y="41910"/>
                  </a:lnTo>
                  <a:lnTo>
                    <a:pt x="1523" y="20574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45" name="bg object 703">
              <a:extLst>
                <a:ext uri="{FF2B5EF4-FFF2-40B4-BE49-F238E27FC236}">
                  <a16:creationId xmlns:a16="http://schemas.microsoft.com/office/drawing/2014/main" id="{52E39B48-8395-4B4D-954C-87F7F5BE7F93}"/>
                </a:ext>
              </a:extLst>
            </p:cNvPr>
            <p:cNvSpPr/>
            <p:nvPr/>
          </p:nvSpPr>
          <p:spPr>
            <a:xfrm>
              <a:off x="3522726" y="56647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46" name="bg object 704">
              <a:extLst>
                <a:ext uri="{FF2B5EF4-FFF2-40B4-BE49-F238E27FC236}">
                  <a16:creationId xmlns:a16="http://schemas.microsoft.com/office/drawing/2014/main" id="{49ACBF43-47F9-489C-BD15-C6B45EF18571}"/>
                </a:ext>
              </a:extLst>
            </p:cNvPr>
            <p:cNvSpPr/>
            <p:nvPr/>
          </p:nvSpPr>
          <p:spPr>
            <a:xfrm>
              <a:off x="3534156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47" name="bg object 705">
              <a:extLst>
                <a:ext uri="{FF2B5EF4-FFF2-40B4-BE49-F238E27FC236}">
                  <a16:creationId xmlns:a16="http://schemas.microsoft.com/office/drawing/2014/main" id="{C8E5A08D-9105-4C05-AC54-11F1F0750446}"/>
                </a:ext>
              </a:extLst>
            </p:cNvPr>
            <p:cNvSpPr/>
            <p:nvPr/>
          </p:nvSpPr>
          <p:spPr>
            <a:xfrm>
              <a:off x="3659124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48" name="bg object 706">
              <a:extLst>
                <a:ext uri="{FF2B5EF4-FFF2-40B4-BE49-F238E27FC236}">
                  <a16:creationId xmlns:a16="http://schemas.microsoft.com/office/drawing/2014/main" id="{AEE92789-DF58-4C87-B56E-0EBC1BEDF25D}"/>
                </a:ext>
              </a:extLst>
            </p:cNvPr>
            <p:cNvSpPr/>
            <p:nvPr/>
          </p:nvSpPr>
          <p:spPr>
            <a:xfrm>
              <a:off x="3520440" y="5540501"/>
              <a:ext cx="2540" cy="124460"/>
            </a:xfrm>
            <a:custGeom>
              <a:avLst/>
              <a:gdLst/>
              <a:ahLst/>
              <a:cxnLst/>
              <a:rect l="l" t="t" r="r" b="b"/>
              <a:pathLst>
                <a:path w="2539" h="124460">
                  <a:moveTo>
                    <a:pt x="2286" y="0"/>
                  </a:moveTo>
                  <a:lnTo>
                    <a:pt x="1524" y="20574"/>
                  </a:lnTo>
                  <a:lnTo>
                    <a:pt x="1524" y="41148"/>
                  </a:lnTo>
                  <a:lnTo>
                    <a:pt x="762" y="62484"/>
                  </a:lnTo>
                  <a:lnTo>
                    <a:pt x="0" y="92964"/>
                  </a:lnTo>
                  <a:lnTo>
                    <a:pt x="0" y="124205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49" name="bg object 707">
              <a:extLst>
                <a:ext uri="{FF2B5EF4-FFF2-40B4-BE49-F238E27FC236}">
                  <a16:creationId xmlns:a16="http://schemas.microsoft.com/office/drawing/2014/main" id="{EAF86DB6-AC53-43F1-B545-97E5D0B73695}"/>
                </a:ext>
              </a:extLst>
            </p:cNvPr>
            <p:cNvSpPr/>
            <p:nvPr/>
          </p:nvSpPr>
          <p:spPr>
            <a:xfrm>
              <a:off x="3511296" y="5529071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50" name="bg object 708">
              <a:extLst>
                <a:ext uri="{FF2B5EF4-FFF2-40B4-BE49-F238E27FC236}">
                  <a16:creationId xmlns:a16="http://schemas.microsoft.com/office/drawing/2014/main" id="{81345BD1-CD52-4A4A-9D3B-0E5C7F36BAB5}"/>
                </a:ext>
              </a:extLst>
            </p:cNvPr>
            <p:cNvSpPr/>
            <p:nvPr/>
          </p:nvSpPr>
          <p:spPr>
            <a:xfrm>
              <a:off x="3385566" y="5529071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51" name="bg object 709">
              <a:extLst>
                <a:ext uri="{FF2B5EF4-FFF2-40B4-BE49-F238E27FC236}">
                  <a16:creationId xmlns:a16="http://schemas.microsoft.com/office/drawing/2014/main" id="{947BDEB4-AD0F-482D-ABF1-F5C19C38437D}"/>
                </a:ext>
              </a:extLst>
            </p:cNvPr>
            <p:cNvSpPr/>
            <p:nvPr/>
          </p:nvSpPr>
          <p:spPr>
            <a:xfrm>
              <a:off x="3373374" y="552907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52" name="bg object 710">
              <a:extLst>
                <a:ext uri="{FF2B5EF4-FFF2-40B4-BE49-F238E27FC236}">
                  <a16:creationId xmlns:a16="http://schemas.microsoft.com/office/drawing/2014/main" id="{8DBE8466-DE79-43C0-8618-CF88578438CC}"/>
                </a:ext>
              </a:extLst>
            </p:cNvPr>
            <p:cNvSpPr/>
            <p:nvPr/>
          </p:nvSpPr>
          <p:spPr>
            <a:xfrm>
              <a:off x="3371088" y="5541263"/>
              <a:ext cx="2540" cy="123825"/>
            </a:xfrm>
            <a:custGeom>
              <a:avLst/>
              <a:gdLst/>
              <a:ahLst/>
              <a:cxnLst/>
              <a:rect l="l" t="t" r="r" b="b"/>
              <a:pathLst>
                <a:path w="2539" h="123825">
                  <a:moveTo>
                    <a:pt x="0" y="123443"/>
                  </a:moveTo>
                  <a:lnTo>
                    <a:pt x="761" y="92963"/>
                  </a:lnTo>
                  <a:lnTo>
                    <a:pt x="1523" y="61721"/>
                  </a:lnTo>
                  <a:lnTo>
                    <a:pt x="1523" y="41147"/>
                  </a:lnTo>
                  <a:lnTo>
                    <a:pt x="2285" y="19811"/>
                  </a:lnTo>
                  <a:lnTo>
                    <a:pt x="2285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53" name="bg object 711">
              <a:extLst>
                <a:ext uri="{FF2B5EF4-FFF2-40B4-BE49-F238E27FC236}">
                  <a16:creationId xmlns:a16="http://schemas.microsoft.com/office/drawing/2014/main" id="{441B8D80-85ED-48E4-BAD5-345562BB2BB3}"/>
                </a:ext>
              </a:extLst>
            </p:cNvPr>
            <p:cNvSpPr/>
            <p:nvPr/>
          </p:nvSpPr>
          <p:spPr>
            <a:xfrm>
              <a:off x="3371088" y="56647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54" name="bg object 712">
              <a:extLst>
                <a:ext uri="{FF2B5EF4-FFF2-40B4-BE49-F238E27FC236}">
                  <a16:creationId xmlns:a16="http://schemas.microsoft.com/office/drawing/2014/main" id="{A8880CBE-30FC-4188-818B-849BA39C985E}"/>
                </a:ext>
              </a:extLst>
            </p:cNvPr>
            <p:cNvSpPr/>
            <p:nvPr/>
          </p:nvSpPr>
          <p:spPr>
            <a:xfrm>
              <a:off x="3382518" y="567689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55" name="bg object 713">
              <a:extLst>
                <a:ext uri="{FF2B5EF4-FFF2-40B4-BE49-F238E27FC236}">
                  <a16:creationId xmlns:a16="http://schemas.microsoft.com/office/drawing/2014/main" id="{0C878E10-05CC-4EBF-AA7A-AB7DD2E7E305}"/>
                </a:ext>
              </a:extLst>
            </p:cNvPr>
            <p:cNvSpPr/>
            <p:nvPr/>
          </p:nvSpPr>
          <p:spPr>
            <a:xfrm>
              <a:off x="3508248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56" name="bg object 714">
              <a:extLst>
                <a:ext uri="{FF2B5EF4-FFF2-40B4-BE49-F238E27FC236}">
                  <a16:creationId xmlns:a16="http://schemas.microsoft.com/office/drawing/2014/main" id="{D40A6004-32B3-40DB-A283-CAD5636568A9}"/>
                </a:ext>
              </a:extLst>
            </p:cNvPr>
            <p:cNvSpPr/>
            <p:nvPr/>
          </p:nvSpPr>
          <p:spPr>
            <a:xfrm>
              <a:off x="3368802" y="5541263"/>
              <a:ext cx="2540" cy="123825"/>
            </a:xfrm>
            <a:custGeom>
              <a:avLst/>
              <a:gdLst/>
              <a:ahLst/>
              <a:cxnLst/>
              <a:rect l="l" t="t" r="r" b="b"/>
              <a:pathLst>
                <a:path w="2539" h="123825">
                  <a:moveTo>
                    <a:pt x="2286" y="0"/>
                  </a:moveTo>
                  <a:lnTo>
                    <a:pt x="2286" y="19812"/>
                  </a:lnTo>
                  <a:lnTo>
                    <a:pt x="1524" y="41148"/>
                  </a:lnTo>
                  <a:lnTo>
                    <a:pt x="762" y="61722"/>
                  </a:lnTo>
                  <a:lnTo>
                    <a:pt x="762" y="92964"/>
                  </a:ln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57" name="bg object 715">
              <a:extLst>
                <a:ext uri="{FF2B5EF4-FFF2-40B4-BE49-F238E27FC236}">
                  <a16:creationId xmlns:a16="http://schemas.microsoft.com/office/drawing/2014/main" id="{08717A56-75E0-49CE-8DE2-3E95E4E3C3AC}"/>
                </a:ext>
              </a:extLst>
            </p:cNvPr>
            <p:cNvSpPr/>
            <p:nvPr/>
          </p:nvSpPr>
          <p:spPr>
            <a:xfrm>
              <a:off x="3359658" y="5529071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58" name="bg object 716">
              <a:extLst>
                <a:ext uri="{FF2B5EF4-FFF2-40B4-BE49-F238E27FC236}">
                  <a16:creationId xmlns:a16="http://schemas.microsoft.com/office/drawing/2014/main" id="{9A255E7C-7702-4523-BFFB-2F1B9EA3BA0F}"/>
                </a:ext>
              </a:extLst>
            </p:cNvPr>
            <p:cNvSpPr/>
            <p:nvPr/>
          </p:nvSpPr>
          <p:spPr>
            <a:xfrm>
              <a:off x="3234690" y="5529071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59" name="bg object 717">
              <a:extLst>
                <a:ext uri="{FF2B5EF4-FFF2-40B4-BE49-F238E27FC236}">
                  <a16:creationId xmlns:a16="http://schemas.microsoft.com/office/drawing/2014/main" id="{E4F6D5F7-6A8E-4CB0-AF1F-31BCE9703890}"/>
                </a:ext>
              </a:extLst>
            </p:cNvPr>
            <p:cNvSpPr/>
            <p:nvPr/>
          </p:nvSpPr>
          <p:spPr>
            <a:xfrm>
              <a:off x="3222498" y="552907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60" name="bg object 718">
              <a:extLst>
                <a:ext uri="{FF2B5EF4-FFF2-40B4-BE49-F238E27FC236}">
                  <a16:creationId xmlns:a16="http://schemas.microsoft.com/office/drawing/2014/main" id="{3CE1AA19-804C-43E8-B278-3EB4193891A7}"/>
                </a:ext>
              </a:extLst>
            </p:cNvPr>
            <p:cNvSpPr/>
            <p:nvPr/>
          </p:nvSpPr>
          <p:spPr>
            <a:xfrm>
              <a:off x="3219450" y="5541263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3"/>
                  </a:moveTo>
                  <a:lnTo>
                    <a:pt x="761" y="92963"/>
                  </a:lnTo>
                  <a:lnTo>
                    <a:pt x="1523" y="61721"/>
                  </a:lnTo>
                  <a:lnTo>
                    <a:pt x="1523" y="41147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61" name="bg object 719">
              <a:extLst>
                <a:ext uri="{FF2B5EF4-FFF2-40B4-BE49-F238E27FC236}">
                  <a16:creationId xmlns:a16="http://schemas.microsoft.com/office/drawing/2014/main" id="{C561EC81-44D0-4916-B2B6-07AF15576AD1}"/>
                </a:ext>
              </a:extLst>
            </p:cNvPr>
            <p:cNvSpPr/>
            <p:nvPr/>
          </p:nvSpPr>
          <p:spPr>
            <a:xfrm>
              <a:off x="3219450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2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62" name="bg object 720">
              <a:extLst>
                <a:ext uri="{FF2B5EF4-FFF2-40B4-BE49-F238E27FC236}">
                  <a16:creationId xmlns:a16="http://schemas.microsoft.com/office/drawing/2014/main" id="{9448C4EB-B9F9-4354-A099-1085310953B2}"/>
                </a:ext>
              </a:extLst>
            </p:cNvPr>
            <p:cNvSpPr/>
            <p:nvPr/>
          </p:nvSpPr>
          <p:spPr>
            <a:xfrm>
              <a:off x="3231642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8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63" name="bg object 721">
              <a:extLst>
                <a:ext uri="{FF2B5EF4-FFF2-40B4-BE49-F238E27FC236}">
                  <a16:creationId xmlns:a16="http://schemas.microsoft.com/office/drawing/2014/main" id="{FE2C5CF2-6294-4EFB-8D63-99B0AEEE8CC6}"/>
                </a:ext>
              </a:extLst>
            </p:cNvPr>
            <p:cNvSpPr/>
            <p:nvPr/>
          </p:nvSpPr>
          <p:spPr>
            <a:xfrm>
              <a:off x="3356610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64" name="bg object 722">
              <a:extLst>
                <a:ext uri="{FF2B5EF4-FFF2-40B4-BE49-F238E27FC236}">
                  <a16:creationId xmlns:a16="http://schemas.microsoft.com/office/drawing/2014/main" id="{725160DB-6248-4D27-BE92-2296D7E44DF4}"/>
                </a:ext>
              </a:extLst>
            </p:cNvPr>
            <p:cNvSpPr/>
            <p:nvPr/>
          </p:nvSpPr>
          <p:spPr>
            <a:xfrm>
              <a:off x="3217164" y="5541263"/>
              <a:ext cx="2540" cy="123825"/>
            </a:xfrm>
            <a:custGeom>
              <a:avLst/>
              <a:gdLst/>
              <a:ahLst/>
              <a:cxnLst/>
              <a:rect l="l" t="t" r="r" b="b"/>
              <a:pathLst>
                <a:path w="2539" h="123825">
                  <a:moveTo>
                    <a:pt x="2286" y="0"/>
                  </a:moveTo>
                  <a:lnTo>
                    <a:pt x="2286" y="20574"/>
                  </a:lnTo>
                  <a:lnTo>
                    <a:pt x="1524" y="41148"/>
                  </a:lnTo>
                  <a:lnTo>
                    <a:pt x="1524" y="61722"/>
                  </a:lnTo>
                  <a:lnTo>
                    <a:pt x="762" y="92964"/>
                  </a:ln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65" name="bg object 723">
              <a:extLst>
                <a:ext uri="{FF2B5EF4-FFF2-40B4-BE49-F238E27FC236}">
                  <a16:creationId xmlns:a16="http://schemas.microsoft.com/office/drawing/2014/main" id="{B5D0F005-49E6-450C-9EDC-3EA64D2D7387}"/>
                </a:ext>
              </a:extLst>
            </p:cNvPr>
            <p:cNvSpPr/>
            <p:nvPr/>
          </p:nvSpPr>
          <p:spPr>
            <a:xfrm>
              <a:off x="3208020" y="5529071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66" name="bg object 724">
              <a:extLst>
                <a:ext uri="{FF2B5EF4-FFF2-40B4-BE49-F238E27FC236}">
                  <a16:creationId xmlns:a16="http://schemas.microsoft.com/office/drawing/2014/main" id="{6CFD2919-F2C6-46C5-8F97-7F2F4342AD1C}"/>
                </a:ext>
              </a:extLst>
            </p:cNvPr>
            <p:cNvSpPr/>
            <p:nvPr/>
          </p:nvSpPr>
          <p:spPr>
            <a:xfrm>
              <a:off x="3083052" y="5529071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4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67" name="bg object 725">
              <a:extLst>
                <a:ext uri="{FF2B5EF4-FFF2-40B4-BE49-F238E27FC236}">
                  <a16:creationId xmlns:a16="http://schemas.microsoft.com/office/drawing/2014/main" id="{25E79892-8879-4C71-A68C-45879E739A8C}"/>
                </a:ext>
              </a:extLst>
            </p:cNvPr>
            <p:cNvSpPr/>
            <p:nvPr/>
          </p:nvSpPr>
          <p:spPr>
            <a:xfrm>
              <a:off x="3070860" y="5529071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1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68" name="bg object 726">
              <a:extLst>
                <a:ext uri="{FF2B5EF4-FFF2-40B4-BE49-F238E27FC236}">
                  <a16:creationId xmlns:a16="http://schemas.microsoft.com/office/drawing/2014/main" id="{37FF04FD-ECB5-4107-8013-740034DDCD80}"/>
                </a:ext>
              </a:extLst>
            </p:cNvPr>
            <p:cNvSpPr/>
            <p:nvPr/>
          </p:nvSpPr>
          <p:spPr>
            <a:xfrm>
              <a:off x="3067812" y="5541263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0" y="124205"/>
                  </a:moveTo>
                  <a:lnTo>
                    <a:pt x="1523" y="61721"/>
                  </a:lnTo>
                  <a:lnTo>
                    <a:pt x="2285" y="41147"/>
                  </a:lnTo>
                  <a:lnTo>
                    <a:pt x="2285" y="20573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69" name="bg object 727">
              <a:extLst>
                <a:ext uri="{FF2B5EF4-FFF2-40B4-BE49-F238E27FC236}">
                  <a16:creationId xmlns:a16="http://schemas.microsoft.com/office/drawing/2014/main" id="{FD209292-1E3E-4B5C-A5E4-79B2D1D22A15}"/>
                </a:ext>
              </a:extLst>
            </p:cNvPr>
            <p:cNvSpPr/>
            <p:nvPr/>
          </p:nvSpPr>
          <p:spPr>
            <a:xfrm>
              <a:off x="3067812" y="566546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2" y="11429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70" name="bg object 728">
              <a:extLst>
                <a:ext uri="{FF2B5EF4-FFF2-40B4-BE49-F238E27FC236}">
                  <a16:creationId xmlns:a16="http://schemas.microsoft.com/office/drawing/2014/main" id="{9B744197-7522-43D6-925F-502C832543A2}"/>
                </a:ext>
              </a:extLst>
            </p:cNvPr>
            <p:cNvSpPr/>
            <p:nvPr/>
          </p:nvSpPr>
          <p:spPr>
            <a:xfrm>
              <a:off x="3080004" y="56768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4">
                  <a:moveTo>
                    <a:pt x="124968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71" name="bg object 729">
              <a:extLst>
                <a:ext uri="{FF2B5EF4-FFF2-40B4-BE49-F238E27FC236}">
                  <a16:creationId xmlns:a16="http://schemas.microsoft.com/office/drawing/2014/main" id="{3550125A-A6F0-4082-99D7-678D0E5310AC}"/>
                </a:ext>
              </a:extLst>
            </p:cNvPr>
            <p:cNvSpPr/>
            <p:nvPr/>
          </p:nvSpPr>
          <p:spPr>
            <a:xfrm>
              <a:off x="3204972" y="56647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2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72" name="bg object 730">
              <a:extLst>
                <a:ext uri="{FF2B5EF4-FFF2-40B4-BE49-F238E27FC236}">
                  <a16:creationId xmlns:a16="http://schemas.microsoft.com/office/drawing/2014/main" id="{FF7B3EB9-9B37-4B76-ADBB-D0E2B76361D8}"/>
                </a:ext>
              </a:extLst>
            </p:cNvPr>
            <p:cNvSpPr/>
            <p:nvPr/>
          </p:nvSpPr>
          <p:spPr>
            <a:xfrm>
              <a:off x="3220212" y="5391911"/>
              <a:ext cx="3810" cy="123825"/>
            </a:xfrm>
            <a:custGeom>
              <a:avLst/>
              <a:gdLst/>
              <a:ahLst/>
              <a:cxnLst/>
              <a:rect l="l" t="t" r="r" b="b"/>
              <a:pathLst>
                <a:path w="3810" h="123825">
                  <a:moveTo>
                    <a:pt x="3810" y="0"/>
                  </a:moveTo>
                  <a:lnTo>
                    <a:pt x="1524" y="61722"/>
                  </a:lnTo>
                  <a:lnTo>
                    <a:pt x="762" y="92202"/>
                  </a:ln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73" name="bg object 731">
              <a:extLst>
                <a:ext uri="{FF2B5EF4-FFF2-40B4-BE49-F238E27FC236}">
                  <a16:creationId xmlns:a16="http://schemas.microsoft.com/office/drawing/2014/main" id="{35ABE7B4-E935-4F35-B4A7-F9E033CE8704}"/>
                </a:ext>
              </a:extLst>
            </p:cNvPr>
            <p:cNvSpPr/>
            <p:nvPr/>
          </p:nvSpPr>
          <p:spPr>
            <a:xfrm>
              <a:off x="3211830" y="537971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74" name="bg object 732">
              <a:extLst>
                <a:ext uri="{FF2B5EF4-FFF2-40B4-BE49-F238E27FC236}">
                  <a16:creationId xmlns:a16="http://schemas.microsoft.com/office/drawing/2014/main" id="{5B10BF85-ABD7-4DC9-B25D-75714B5FB0B2}"/>
                </a:ext>
              </a:extLst>
            </p:cNvPr>
            <p:cNvSpPr/>
            <p:nvPr/>
          </p:nvSpPr>
          <p:spPr>
            <a:xfrm>
              <a:off x="3086862" y="5379719"/>
              <a:ext cx="125095" cy="1270"/>
            </a:xfrm>
            <a:custGeom>
              <a:avLst/>
              <a:gdLst/>
              <a:ahLst/>
              <a:cxnLst/>
              <a:rect l="l" t="t" r="r" b="b"/>
              <a:pathLst>
                <a:path w="125094" h="1270">
                  <a:moveTo>
                    <a:pt x="0" y="762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75" name="bg object 733">
              <a:extLst>
                <a:ext uri="{FF2B5EF4-FFF2-40B4-BE49-F238E27FC236}">
                  <a16:creationId xmlns:a16="http://schemas.microsoft.com/office/drawing/2014/main" id="{E1303D6B-90A5-488A-8355-70379BDDD37F}"/>
                </a:ext>
              </a:extLst>
            </p:cNvPr>
            <p:cNvSpPr/>
            <p:nvPr/>
          </p:nvSpPr>
          <p:spPr>
            <a:xfrm>
              <a:off x="3074670" y="5380481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30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76" name="bg object 734">
              <a:extLst>
                <a:ext uri="{FF2B5EF4-FFF2-40B4-BE49-F238E27FC236}">
                  <a16:creationId xmlns:a16="http://schemas.microsoft.com/office/drawing/2014/main" id="{9332480F-7668-4F5C-9D3A-D2C524524525}"/>
                </a:ext>
              </a:extLst>
            </p:cNvPr>
            <p:cNvSpPr/>
            <p:nvPr/>
          </p:nvSpPr>
          <p:spPr>
            <a:xfrm>
              <a:off x="3071622" y="5391911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4"/>
                  </a:moveTo>
                  <a:lnTo>
                    <a:pt x="761" y="92202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77" name="bg object 735">
              <a:extLst>
                <a:ext uri="{FF2B5EF4-FFF2-40B4-BE49-F238E27FC236}">
                  <a16:creationId xmlns:a16="http://schemas.microsoft.com/office/drawing/2014/main" id="{7E4D45DC-9C82-43E5-AC25-BBBC0185B805}"/>
                </a:ext>
              </a:extLst>
            </p:cNvPr>
            <p:cNvSpPr/>
            <p:nvPr/>
          </p:nvSpPr>
          <p:spPr>
            <a:xfrm>
              <a:off x="3071622" y="5515355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30" h="11429">
                  <a:moveTo>
                    <a:pt x="11430" y="1143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78" name="bg object 736">
              <a:extLst>
                <a:ext uri="{FF2B5EF4-FFF2-40B4-BE49-F238E27FC236}">
                  <a16:creationId xmlns:a16="http://schemas.microsoft.com/office/drawing/2014/main" id="{2043B4D2-E4B9-4A18-96FF-50E4C887F267}"/>
                </a:ext>
              </a:extLst>
            </p:cNvPr>
            <p:cNvSpPr/>
            <p:nvPr/>
          </p:nvSpPr>
          <p:spPr>
            <a:xfrm>
              <a:off x="3083052" y="55267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4">
                  <a:moveTo>
                    <a:pt x="124968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79" name="bg object 737">
              <a:extLst>
                <a:ext uri="{FF2B5EF4-FFF2-40B4-BE49-F238E27FC236}">
                  <a16:creationId xmlns:a16="http://schemas.microsoft.com/office/drawing/2014/main" id="{5641C091-81B5-46D8-A5B1-A7E5B7B03814}"/>
                </a:ext>
              </a:extLst>
            </p:cNvPr>
            <p:cNvSpPr/>
            <p:nvPr/>
          </p:nvSpPr>
          <p:spPr>
            <a:xfrm>
              <a:off x="3208020" y="551535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12192" y="0"/>
                  </a:moveTo>
                  <a:lnTo>
                    <a:pt x="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80" name="bg object 738">
              <a:extLst>
                <a:ext uri="{FF2B5EF4-FFF2-40B4-BE49-F238E27FC236}">
                  <a16:creationId xmlns:a16="http://schemas.microsoft.com/office/drawing/2014/main" id="{E7A759A3-812A-4B33-A1EA-565D320CE7C1}"/>
                </a:ext>
              </a:extLst>
            </p:cNvPr>
            <p:cNvSpPr/>
            <p:nvPr/>
          </p:nvSpPr>
          <p:spPr>
            <a:xfrm>
              <a:off x="3215640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69" h="125729">
                  <a:moveTo>
                    <a:pt x="762" y="0"/>
                  </a:moveTo>
                  <a:lnTo>
                    <a:pt x="762" y="60198"/>
                  </a:lnTo>
                  <a:lnTo>
                    <a:pt x="0" y="80772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81" name="bg object 739">
              <a:extLst>
                <a:ext uri="{FF2B5EF4-FFF2-40B4-BE49-F238E27FC236}">
                  <a16:creationId xmlns:a16="http://schemas.microsoft.com/office/drawing/2014/main" id="{A5E7D6FB-BC02-48EA-86AB-4E98AB6CDD49}"/>
                </a:ext>
              </a:extLst>
            </p:cNvPr>
            <p:cNvSpPr/>
            <p:nvPr/>
          </p:nvSpPr>
          <p:spPr>
            <a:xfrm>
              <a:off x="3204972" y="5679185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82" name="bg object 740">
              <a:extLst>
                <a:ext uri="{FF2B5EF4-FFF2-40B4-BE49-F238E27FC236}">
                  <a16:creationId xmlns:a16="http://schemas.microsoft.com/office/drawing/2014/main" id="{8C0B50CF-A3EF-4287-9890-7C583418E9C0}"/>
                </a:ext>
              </a:extLst>
            </p:cNvPr>
            <p:cNvSpPr/>
            <p:nvPr/>
          </p:nvSpPr>
          <p:spPr>
            <a:xfrm>
              <a:off x="3080004" y="56791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4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83" name="bg object 741">
              <a:extLst>
                <a:ext uri="{FF2B5EF4-FFF2-40B4-BE49-F238E27FC236}">
                  <a16:creationId xmlns:a16="http://schemas.microsoft.com/office/drawing/2014/main" id="{CB174F4E-1518-4949-B57C-3BB0C6048ED9}"/>
                </a:ext>
              </a:extLst>
            </p:cNvPr>
            <p:cNvSpPr/>
            <p:nvPr/>
          </p:nvSpPr>
          <p:spPr>
            <a:xfrm>
              <a:off x="3067812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84" name="bg object 742">
              <a:extLst>
                <a:ext uri="{FF2B5EF4-FFF2-40B4-BE49-F238E27FC236}">
                  <a16:creationId xmlns:a16="http://schemas.microsoft.com/office/drawing/2014/main" id="{7DA961FC-47CD-4BA0-8E5F-8A596DF30D53}"/>
                </a:ext>
              </a:extLst>
            </p:cNvPr>
            <p:cNvSpPr/>
            <p:nvPr/>
          </p:nvSpPr>
          <p:spPr>
            <a:xfrm>
              <a:off x="3067050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69" h="125729">
                  <a:moveTo>
                    <a:pt x="0" y="125730"/>
                  </a:moveTo>
                  <a:lnTo>
                    <a:pt x="0" y="31242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85" name="bg object 743">
              <a:extLst>
                <a:ext uri="{FF2B5EF4-FFF2-40B4-BE49-F238E27FC236}">
                  <a16:creationId xmlns:a16="http://schemas.microsoft.com/office/drawing/2014/main" id="{27C89955-C53E-4E9E-91CA-96F03836021E}"/>
                </a:ext>
              </a:extLst>
            </p:cNvPr>
            <p:cNvSpPr/>
            <p:nvPr/>
          </p:nvSpPr>
          <p:spPr>
            <a:xfrm>
              <a:off x="3067050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11430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86" name="bg object 744">
              <a:extLst>
                <a:ext uri="{FF2B5EF4-FFF2-40B4-BE49-F238E27FC236}">
                  <a16:creationId xmlns:a16="http://schemas.microsoft.com/office/drawing/2014/main" id="{84B7CF89-03C4-4574-AC81-EBFD31A7D0F2}"/>
                </a:ext>
              </a:extLst>
            </p:cNvPr>
            <p:cNvSpPr/>
            <p:nvPr/>
          </p:nvSpPr>
          <p:spPr>
            <a:xfrm>
              <a:off x="3078480" y="582929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30">
                  <a:moveTo>
                    <a:pt x="125730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87" name="bg object 745">
              <a:extLst>
                <a:ext uri="{FF2B5EF4-FFF2-40B4-BE49-F238E27FC236}">
                  <a16:creationId xmlns:a16="http://schemas.microsoft.com/office/drawing/2014/main" id="{01774BCE-1783-47E1-9B1D-1D864E42ACFB}"/>
                </a:ext>
              </a:extLst>
            </p:cNvPr>
            <p:cNvSpPr/>
            <p:nvPr/>
          </p:nvSpPr>
          <p:spPr>
            <a:xfrm>
              <a:off x="3204210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11430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88" name="bg object 746">
              <a:extLst>
                <a:ext uri="{FF2B5EF4-FFF2-40B4-BE49-F238E27FC236}">
                  <a16:creationId xmlns:a16="http://schemas.microsoft.com/office/drawing/2014/main" id="{090CDA73-AFC8-4206-B057-BA7DE68797FD}"/>
                </a:ext>
              </a:extLst>
            </p:cNvPr>
            <p:cNvSpPr/>
            <p:nvPr/>
          </p:nvSpPr>
          <p:spPr>
            <a:xfrm>
              <a:off x="3367278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762" y="29718"/>
                  </a:lnTo>
                  <a:lnTo>
                    <a:pt x="0" y="60198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89" name="bg object 747">
              <a:extLst>
                <a:ext uri="{FF2B5EF4-FFF2-40B4-BE49-F238E27FC236}">
                  <a16:creationId xmlns:a16="http://schemas.microsoft.com/office/drawing/2014/main" id="{D1BF611F-2DCE-47E1-8490-0A576539DB01}"/>
                </a:ext>
              </a:extLst>
            </p:cNvPr>
            <p:cNvSpPr/>
            <p:nvPr/>
          </p:nvSpPr>
          <p:spPr>
            <a:xfrm>
              <a:off x="3356610" y="5679185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90" name="bg object 748">
              <a:extLst>
                <a:ext uri="{FF2B5EF4-FFF2-40B4-BE49-F238E27FC236}">
                  <a16:creationId xmlns:a16="http://schemas.microsoft.com/office/drawing/2014/main" id="{1032625C-460F-4763-9F66-2C3F91EB4526}"/>
                </a:ext>
              </a:extLst>
            </p:cNvPr>
            <p:cNvSpPr/>
            <p:nvPr/>
          </p:nvSpPr>
          <p:spPr>
            <a:xfrm>
              <a:off x="3230880" y="5679185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91" name="bg object 749">
              <a:extLst>
                <a:ext uri="{FF2B5EF4-FFF2-40B4-BE49-F238E27FC236}">
                  <a16:creationId xmlns:a16="http://schemas.microsoft.com/office/drawing/2014/main" id="{93846CC7-515E-426A-BB1A-760946C0130B}"/>
                </a:ext>
              </a:extLst>
            </p:cNvPr>
            <p:cNvSpPr/>
            <p:nvPr/>
          </p:nvSpPr>
          <p:spPr>
            <a:xfrm>
              <a:off x="3219450" y="5679185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0" y="12192"/>
                  </a:moveTo>
                  <a:lnTo>
                    <a:pt x="11429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92" name="bg object 750">
              <a:extLst>
                <a:ext uri="{FF2B5EF4-FFF2-40B4-BE49-F238E27FC236}">
                  <a16:creationId xmlns:a16="http://schemas.microsoft.com/office/drawing/2014/main" id="{4B6F8DC8-5B43-4677-9034-1ED065E8AF48}"/>
                </a:ext>
              </a:extLst>
            </p:cNvPr>
            <p:cNvSpPr/>
            <p:nvPr/>
          </p:nvSpPr>
          <p:spPr>
            <a:xfrm>
              <a:off x="3217926" y="5691377"/>
              <a:ext cx="1905" cy="125730"/>
            </a:xfrm>
            <a:custGeom>
              <a:avLst/>
              <a:gdLst/>
              <a:ahLst/>
              <a:cxnLst/>
              <a:rect l="l" t="t" r="r" b="b"/>
              <a:pathLst>
                <a:path w="1905" h="125729">
                  <a:moveTo>
                    <a:pt x="762" y="125730"/>
                  </a:moveTo>
                  <a:lnTo>
                    <a:pt x="0" y="105156"/>
                  </a:lnTo>
                  <a:lnTo>
                    <a:pt x="0" y="83820"/>
                  </a:lnTo>
                  <a:lnTo>
                    <a:pt x="762" y="63246"/>
                  </a:lnTo>
                  <a:lnTo>
                    <a:pt x="762" y="31242"/>
                  </a:lnTo>
                  <a:lnTo>
                    <a:pt x="152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93" name="bg object 751">
              <a:extLst>
                <a:ext uri="{FF2B5EF4-FFF2-40B4-BE49-F238E27FC236}">
                  <a16:creationId xmlns:a16="http://schemas.microsoft.com/office/drawing/2014/main" id="{47BCEE7C-5C5E-4739-9A7A-8637EF6F67AA}"/>
                </a:ext>
              </a:extLst>
            </p:cNvPr>
            <p:cNvSpPr/>
            <p:nvPr/>
          </p:nvSpPr>
          <p:spPr>
            <a:xfrm>
              <a:off x="3218688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30" h="12700">
                  <a:moveTo>
                    <a:pt x="11430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94" name="bg object 752">
              <a:extLst>
                <a:ext uri="{FF2B5EF4-FFF2-40B4-BE49-F238E27FC236}">
                  <a16:creationId xmlns:a16="http://schemas.microsoft.com/office/drawing/2014/main" id="{07E6FF04-5C90-4099-9DCF-3B3EBC01950D}"/>
                </a:ext>
              </a:extLst>
            </p:cNvPr>
            <p:cNvSpPr/>
            <p:nvPr/>
          </p:nvSpPr>
          <p:spPr>
            <a:xfrm>
              <a:off x="3230118" y="582929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30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95" name="bg object 753">
              <a:extLst>
                <a:ext uri="{FF2B5EF4-FFF2-40B4-BE49-F238E27FC236}">
                  <a16:creationId xmlns:a16="http://schemas.microsoft.com/office/drawing/2014/main" id="{E6CEC46D-D99D-4150-9D7A-08B63CED2FF5}"/>
                </a:ext>
              </a:extLst>
            </p:cNvPr>
            <p:cNvSpPr/>
            <p:nvPr/>
          </p:nvSpPr>
          <p:spPr>
            <a:xfrm>
              <a:off x="3355848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96" name="bg object 754">
              <a:extLst>
                <a:ext uri="{FF2B5EF4-FFF2-40B4-BE49-F238E27FC236}">
                  <a16:creationId xmlns:a16="http://schemas.microsoft.com/office/drawing/2014/main" id="{CC550E4C-F43A-4090-8D4A-11878772585A}"/>
                </a:ext>
              </a:extLst>
            </p:cNvPr>
            <p:cNvSpPr/>
            <p:nvPr/>
          </p:nvSpPr>
          <p:spPr>
            <a:xfrm>
              <a:off x="3518916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762" y="29718"/>
                  </a:lnTo>
                  <a:lnTo>
                    <a:pt x="0" y="60198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97" name="bg object 755">
              <a:extLst>
                <a:ext uri="{FF2B5EF4-FFF2-40B4-BE49-F238E27FC236}">
                  <a16:creationId xmlns:a16="http://schemas.microsoft.com/office/drawing/2014/main" id="{F146A456-4BA8-4DE1-8E94-AB27698E5492}"/>
                </a:ext>
              </a:extLst>
            </p:cNvPr>
            <p:cNvSpPr/>
            <p:nvPr/>
          </p:nvSpPr>
          <p:spPr>
            <a:xfrm>
              <a:off x="3508248" y="5679185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0" y="0"/>
                  </a:moveTo>
                  <a:lnTo>
                    <a:pt x="1143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98" name="bg object 756">
              <a:extLst>
                <a:ext uri="{FF2B5EF4-FFF2-40B4-BE49-F238E27FC236}">
                  <a16:creationId xmlns:a16="http://schemas.microsoft.com/office/drawing/2014/main" id="{41862147-8917-4A28-A39E-6C589C3733E9}"/>
                </a:ext>
              </a:extLst>
            </p:cNvPr>
            <p:cNvSpPr/>
            <p:nvPr/>
          </p:nvSpPr>
          <p:spPr>
            <a:xfrm>
              <a:off x="3382518" y="5679185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0" y="0"/>
                  </a:moveTo>
                  <a:lnTo>
                    <a:pt x="12573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799" name="bg object 757">
              <a:extLst>
                <a:ext uri="{FF2B5EF4-FFF2-40B4-BE49-F238E27FC236}">
                  <a16:creationId xmlns:a16="http://schemas.microsoft.com/office/drawing/2014/main" id="{69EB9F65-F242-429C-803D-AC339B15124D}"/>
                </a:ext>
              </a:extLst>
            </p:cNvPr>
            <p:cNvSpPr/>
            <p:nvPr/>
          </p:nvSpPr>
          <p:spPr>
            <a:xfrm>
              <a:off x="3370326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00" name="bg object 758">
              <a:extLst>
                <a:ext uri="{FF2B5EF4-FFF2-40B4-BE49-F238E27FC236}">
                  <a16:creationId xmlns:a16="http://schemas.microsoft.com/office/drawing/2014/main" id="{7D9E8A4C-FD13-4A3E-B4F9-27EE5CC1B89E}"/>
                </a:ext>
              </a:extLst>
            </p:cNvPr>
            <p:cNvSpPr/>
            <p:nvPr/>
          </p:nvSpPr>
          <p:spPr>
            <a:xfrm>
              <a:off x="3369564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63246"/>
                  </a:lnTo>
                  <a:lnTo>
                    <a:pt x="761" y="31242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01" name="bg object 759">
              <a:extLst>
                <a:ext uri="{FF2B5EF4-FFF2-40B4-BE49-F238E27FC236}">
                  <a16:creationId xmlns:a16="http://schemas.microsoft.com/office/drawing/2014/main" id="{02DC21AA-C782-4B59-BE4F-C84B305BD480}"/>
                </a:ext>
              </a:extLst>
            </p:cNvPr>
            <p:cNvSpPr/>
            <p:nvPr/>
          </p:nvSpPr>
          <p:spPr>
            <a:xfrm>
              <a:off x="3369564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02" name="bg object 760">
              <a:extLst>
                <a:ext uri="{FF2B5EF4-FFF2-40B4-BE49-F238E27FC236}">
                  <a16:creationId xmlns:a16="http://schemas.microsoft.com/office/drawing/2014/main" id="{24B34073-63C6-43B5-BA45-B77363DC137F}"/>
                </a:ext>
              </a:extLst>
            </p:cNvPr>
            <p:cNvSpPr/>
            <p:nvPr/>
          </p:nvSpPr>
          <p:spPr>
            <a:xfrm>
              <a:off x="3381756" y="582929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03" name="bg object 761">
              <a:extLst>
                <a:ext uri="{FF2B5EF4-FFF2-40B4-BE49-F238E27FC236}">
                  <a16:creationId xmlns:a16="http://schemas.microsoft.com/office/drawing/2014/main" id="{4BC75E22-7FEC-490A-B71F-9A235A5CC1FB}"/>
                </a:ext>
              </a:extLst>
            </p:cNvPr>
            <p:cNvSpPr/>
            <p:nvPr/>
          </p:nvSpPr>
          <p:spPr>
            <a:xfrm>
              <a:off x="3507486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04" name="bg object 762">
              <a:extLst>
                <a:ext uri="{FF2B5EF4-FFF2-40B4-BE49-F238E27FC236}">
                  <a16:creationId xmlns:a16="http://schemas.microsoft.com/office/drawing/2014/main" id="{3F778C62-16E2-4DF3-AA16-6312392544D4}"/>
                </a:ext>
              </a:extLst>
            </p:cNvPr>
            <p:cNvSpPr/>
            <p:nvPr/>
          </p:nvSpPr>
          <p:spPr>
            <a:xfrm>
              <a:off x="3670554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762" y="0"/>
                  </a:moveTo>
                  <a:lnTo>
                    <a:pt x="0" y="30480"/>
                  </a:lnTo>
                  <a:lnTo>
                    <a:pt x="0" y="12573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05" name="bg object 763">
              <a:extLst>
                <a:ext uri="{FF2B5EF4-FFF2-40B4-BE49-F238E27FC236}">
                  <a16:creationId xmlns:a16="http://schemas.microsoft.com/office/drawing/2014/main" id="{29C4D2B1-EDA0-4142-AADA-7413D8ECA8C1}"/>
                </a:ext>
              </a:extLst>
            </p:cNvPr>
            <p:cNvSpPr/>
            <p:nvPr/>
          </p:nvSpPr>
          <p:spPr>
            <a:xfrm>
              <a:off x="3659124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0"/>
                  </a:moveTo>
                  <a:lnTo>
                    <a:pt x="12192" y="12191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06" name="bg object 764">
              <a:extLst>
                <a:ext uri="{FF2B5EF4-FFF2-40B4-BE49-F238E27FC236}">
                  <a16:creationId xmlns:a16="http://schemas.microsoft.com/office/drawing/2014/main" id="{C48B6525-3703-4E49-BC15-9FF9A5DA911F}"/>
                </a:ext>
              </a:extLst>
            </p:cNvPr>
            <p:cNvSpPr/>
            <p:nvPr/>
          </p:nvSpPr>
          <p:spPr>
            <a:xfrm>
              <a:off x="3534156" y="56791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07" name="bg object 765">
              <a:extLst>
                <a:ext uri="{FF2B5EF4-FFF2-40B4-BE49-F238E27FC236}">
                  <a16:creationId xmlns:a16="http://schemas.microsoft.com/office/drawing/2014/main" id="{05A0C331-5F2A-4C55-A46A-D51F047CCFE1}"/>
                </a:ext>
              </a:extLst>
            </p:cNvPr>
            <p:cNvSpPr/>
            <p:nvPr/>
          </p:nvSpPr>
          <p:spPr>
            <a:xfrm>
              <a:off x="3521964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08" name="bg object 766">
              <a:extLst>
                <a:ext uri="{FF2B5EF4-FFF2-40B4-BE49-F238E27FC236}">
                  <a16:creationId xmlns:a16="http://schemas.microsoft.com/office/drawing/2014/main" id="{CE417EAD-E519-4328-AB0B-FBC177DA14DD}"/>
                </a:ext>
              </a:extLst>
            </p:cNvPr>
            <p:cNvSpPr/>
            <p:nvPr/>
          </p:nvSpPr>
          <p:spPr>
            <a:xfrm>
              <a:off x="3521202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63246"/>
                  </a:lnTo>
                  <a:lnTo>
                    <a:pt x="761" y="31242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09" name="bg object 767">
              <a:extLst>
                <a:ext uri="{FF2B5EF4-FFF2-40B4-BE49-F238E27FC236}">
                  <a16:creationId xmlns:a16="http://schemas.microsoft.com/office/drawing/2014/main" id="{E29DCCEE-36CA-498A-9849-A01840D2F42C}"/>
                </a:ext>
              </a:extLst>
            </p:cNvPr>
            <p:cNvSpPr/>
            <p:nvPr/>
          </p:nvSpPr>
          <p:spPr>
            <a:xfrm>
              <a:off x="3521202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10" name="bg object 768">
              <a:extLst>
                <a:ext uri="{FF2B5EF4-FFF2-40B4-BE49-F238E27FC236}">
                  <a16:creationId xmlns:a16="http://schemas.microsoft.com/office/drawing/2014/main" id="{4428C37C-AFA8-41CC-B8F6-12AB7D602A50}"/>
                </a:ext>
              </a:extLst>
            </p:cNvPr>
            <p:cNvSpPr/>
            <p:nvPr/>
          </p:nvSpPr>
          <p:spPr>
            <a:xfrm>
              <a:off x="3533394" y="5829299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11" name="bg object 769">
              <a:extLst>
                <a:ext uri="{FF2B5EF4-FFF2-40B4-BE49-F238E27FC236}">
                  <a16:creationId xmlns:a16="http://schemas.microsoft.com/office/drawing/2014/main" id="{44851C11-A00F-4402-A93E-B6DC56AB14BA}"/>
                </a:ext>
              </a:extLst>
            </p:cNvPr>
            <p:cNvSpPr/>
            <p:nvPr/>
          </p:nvSpPr>
          <p:spPr>
            <a:xfrm>
              <a:off x="3659124" y="5817107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12" name="bg object 770">
              <a:extLst>
                <a:ext uri="{FF2B5EF4-FFF2-40B4-BE49-F238E27FC236}">
                  <a16:creationId xmlns:a16="http://schemas.microsoft.com/office/drawing/2014/main" id="{AFEB9BFD-0ACF-46C5-95EA-C0047D85716E}"/>
                </a:ext>
              </a:extLst>
            </p:cNvPr>
            <p:cNvSpPr/>
            <p:nvPr/>
          </p:nvSpPr>
          <p:spPr>
            <a:xfrm>
              <a:off x="3822192" y="5690615"/>
              <a:ext cx="1270" cy="127000"/>
            </a:xfrm>
            <a:custGeom>
              <a:avLst/>
              <a:gdLst/>
              <a:ahLst/>
              <a:cxnLst/>
              <a:rect l="l" t="t" r="r" b="b"/>
              <a:pathLst>
                <a:path w="1270" h="127000">
                  <a:moveTo>
                    <a:pt x="762" y="0"/>
                  </a:moveTo>
                  <a:lnTo>
                    <a:pt x="0" y="31242"/>
                  </a:lnTo>
                  <a:lnTo>
                    <a:pt x="0" y="1264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13" name="bg object 771">
              <a:extLst>
                <a:ext uri="{FF2B5EF4-FFF2-40B4-BE49-F238E27FC236}">
                  <a16:creationId xmlns:a16="http://schemas.microsoft.com/office/drawing/2014/main" id="{EE76972A-1BAD-42C8-98D1-B1EA7FA7A70A}"/>
                </a:ext>
              </a:extLst>
            </p:cNvPr>
            <p:cNvSpPr/>
            <p:nvPr/>
          </p:nvSpPr>
          <p:spPr>
            <a:xfrm>
              <a:off x="3810762" y="5679185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0"/>
                  </a:moveTo>
                  <a:lnTo>
                    <a:pt x="12192" y="11429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14" name="bg object 772">
              <a:extLst>
                <a:ext uri="{FF2B5EF4-FFF2-40B4-BE49-F238E27FC236}">
                  <a16:creationId xmlns:a16="http://schemas.microsoft.com/office/drawing/2014/main" id="{902A81C2-F19F-44C4-B93E-97AB2B10FA79}"/>
                </a:ext>
              </a:extLst>
            </p:cNvPr>
            <p:cNvSpPr/>
            <p:nvPr/>
          </p:nvSpPr>
          <p:spPr>
            <a:xfrm>
              <a:off x="3685794" y="56791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15" name="bg object 773">
              <a:extLst>
                <a:ext uri="{FF2B5EF4-FFF2-40B4-BE49-F238E27FC236}">
                  <a16:creationId xmlns:a16="http://schemas.microsoft.com/office/drawing/2014/main" id="{6B2AFD63-FE96-4E07-AD68-AA80006B5EE8}"/>
                </a:ext>
              </a:extLst>
            </p:cNvPr>
            <p:cNvSpPr/>
            <p:nvPr/>
          </p:nvSpPr>
          <p:spPr>
            <a:xfrm>
              <a:off x="3673602" y="567918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0" y="12192"/>
                  </a:moveTo>
                  <a:lnTo>
                    <a:pt x="12191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16" name="bg object 774">
              <a:extLst>
                <a:ext uri="{FF2B5EF4-FFF2-40B4-BE49-F238E27FC236}">
                  <a16:creationId xmlns:a16="http://schemas.microsoft.com/office/drawing/2014/main" id="{1C7404DD-B0CF-4F76-9326-2C1666AECDE0}"/>
                </a:ext>
              </a:extLst>
            </p:cNvPr>
            <p:cNvSpPr/>
            <p:nvPr/>
          </p:nvSpPr>
          <p:spPr>
            <a:xfrm>
              <a:off x="3672840" y="5691377"/>
              <a:ext cx="1270" cy="125730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125730"/>
                  </a:moveTo>
                  <a:lnTo>
                    <a:pt x="0" y="31242"/>
                  </a:lnTo>
                  <a:lnTo>
                    <a:pt x="761" y="0"/>
                  </a:lnTo>
                </a:path>
              </a:pathLst>
            </a:custGeom>
            <a:ln w="45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17" name="bg object 775">
              <a:extLst>
                <a:ext uri="{FF2B5EF4-FFF2-40B4-BE49-F238E27FC236}">
                  <a16:creationId xmlns:a16="http://schemas.microsoft.com/office/drawing/2014/main" id="{74613B13-67A7-486F-9F93-716789E35660}"/>
                </a:ext>
              </a:extLst>
            </p:cNvPr>
            <p:cNvSpPr/>
            <p:nvPr/>
          </p:nvSpPr>
          <p:spPr>
            <a:xfrm>
              <a:off x="3672840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18" name="bg object 776">
              <a:extLst>
                <a:ext uri="{FF2B5EF4-FFF2-40B4-BE49-F238E27FC236}">
                  <a16:creationId xmlns:a16="http://schemas.microsoft.com/office/drawing/2014/main" id="{A0509D11-5D04-467D-A71A-6EEC3077B360}"/>
                </a:ext>
              </a:extLst>
            </p:cNvPr>
            <p:cNvSpPr/>
            <p:nvPr/>
          </p:nvSpPr>
          <p:spPr>
            <a:xfrm>
              <a:off x="3685032" y="582929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19" name="bg object 777">
              <a:extLst>
                <a:ext uri="{FF2B5EF4-FFF2-40B4-BE49-F238E27FC236}">
                  <a16:creationId xmlns:a16="http://schemas.microsoft.com/office/drawing/2014/main" id="{FAC3359C-4B12-43CA-94CD-0F1473DC4B8F}"/>
                </a:ext>
              </a:extLst>
            </p:cNvPr>
            <p:cNvSpPr/>
            <p:nvPr/>
          </p:nvSpPr>
          <p:spPr>
            <a:xfrm>
              <a:off x="3810000" y="581710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20" name="bg object 778">
              <a:extLst>
                <a:ext uri="{FF2B5EF4-FFF2-40B4-BE49-F238E27FC236}">
                  <a16:creationId xmlns:a16="http://schemas.microsoft.com/office/drawing/2014/main" id="{6DF1E949-D21F-4D9A-BA12-B6E3FE70A42C}"/>
                </a:ext>
              </a:extLst>
            </p:cNvPr>
            <p:cNvSpPr/>
            <p:nvPr/>
          </p:nvSpPr>
          <p:spPr>
            <a:xfrm>
              <a:off x="3523488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21" name="bg object 779">
              <a:extLst>
                <a:ext uri="{FF2B5EF4-FFF2-40B4-BE49-F238E27FC236}">
                  <a16:creationId xmlns:a16="http://schemas.microsoft.com/office/drawing/2014/main" id="{442D43A6-8007-4FC5-A559-01CBE469B329}"/>
                </a:ext>
              </a:extLst>
            </p:cNvPr>
            <p:cNvSpPr/>
            <p:nvPr/>
          </p:nvSpPr>
          <p:spPr>
            <a:xfrm>
              <a:off x="3515106" y="5379719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22" name="bg object 780">
              <a:extLst>
                <a:ext uri="{FF2B5EF4-FFF2-40B4-BE49-F238E27FC236}">
                  <a16:creationId xmlns:a16="http://schemas.microsoft.com/office/drawing/2014/main" id="{DDC32C0C-919F-4F24-AA45-E1E6E95EE70C}"/>
                </a:ext>
              </a:extLst>
            </p:cNvPr>
            <p:cNvSpPr/>
            <p:nvPr/>
          </p:nvSpPr>
          <p:spPr>
            <a:xfrm>
              <a:off x="3390138" y="537971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23" name="bg object 781">
              <a:extLst>
                <a:ext uri="{FF2B5EF4-FFF2-40B4-BE49-F238E27FC236}">
                  <a16:creationId xmlns:a16="http://schemas.microsoft.com/office/drawing/2014/main" id="{4A9D108D-D9DB-41C1-B280-065188033513}"/>
                </a:ext>
              </a:extLst>
            </p:cNvPr>
            <p:cNvSpPr/>
            <p:nvPr/>
          </p:nvSpPr>
          <p:spPr>
            <a:xfrm>
              <a:off x="3377184" y="5379719"/>
              <a:ext cx="13335" cy="12700"/>
            </a:xfrm>
            <a:custGeom>
              <a:avLst/>
              <a:gdLst/>
              <a:ahLst/>
              <a:cxnLst/>
              <a:rect l="l" t="t" r="r" b="b"/>
              <a:pathLst>
                <a:path w="13335" h="12700">
                  <a:moveTo>
                    <a:pt x="0" y="12191"/>
                  </a:moveTo>
                  <a:lnTo>
                    <a:pt x="1295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24" name="bg object 782">
              <a:extLst>
                <a:ext uri="{FF2B5EF4-FFF2-40B4-BE49-F238E27FC236}">
                  <a16:creationId xmlns:a16="http://schemas.microsoft.com/office/drawing/2014/main" id="{758901FC-E7E3-4C72-BD7E-2DA2A010DDE7}"/>
                </a:ext>
              </a:extLst>
            </p:cNvPr>
            <p:cNvSpPr/>
            <p:nvPr/>
          </p:nvSpPr>
          <p:spPr>
            <a:xfrm>
              <a:off x="3374136" y="5391911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4"/>
                  </a:moveTo>
                  <a:lnTo>
                    <a:pt x="761" y="92202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25" name="bg object 783">
              <a:extLst>
                <a:ext uri="{FF2B5EF4-FFF2-40B4-BE49-F238E27FC236}">
                  <a16:creationId xmlns:a16="http://schemas.microsoft.com/office/drawing/2014/main" id="{81D8E30B-13D9-41E8-8340-CE46D9B56E43}"/>
                </a:ext>
              </a:extLst>
            </p:cNvPr>
            <p:cNvSpPr/>
            <p:nvPr/>
          </p:nvSpPr>
          <p:spPr>
            <a:xfrm>
              <a:off x="3374136" y="5515355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11429" y="1143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26" name="bg object 784">
              <a:extLst>
                <a:ext uri="{FF2B5EF4-FFF2-40B4-BE49-F238E27FC236}">
                  <a16:creationId xmlns:a16="http://schemas.microsoft.com/office/drawing/2014/main" id="{B5170E49-3E83-45A5-B1FB-F5019CF0993E}"/>
                </a:ext>
              </a:extLst>
            </p:cNvPr>
            <p:cNvSpPr/>
            <p:nvPr/>
          </p:nvSpPr>
          <p:spPr>
            <a:xfrm>
              <a:off x="3385566" y="5526785"/>
              <a:ext cx="125730" cy="0"/>
            </a:xfrm>
            <a:custGeom>
              <a:avLst/>
              <a:gdLst/>
              <a:ahLst/>
              <a:cxnLst/>
              <a:rect l="l" t="t" r="r" b="b"/>
              <a:pathLst>
                <a:path w="125729">
                  <a:moveTo>
                    <a:pt x="125729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27" name="bg object 785">
              <a:extLst>
                <a:ext uri="{FF2B5EF4-FFF2-40B4-BE49-F238E27FC236}">
                  <a16:creationId xmlns:a16="http://schemas.microsoft.com/office/drawing/2014/main" id="{D9963FDD-12AA-4990-A747-D91B8742D78E}"/>
                </a:ext>
              </a:extLst>
            </p:cNvPr>
            <p:cNvSpPr/>
            <p:nvPr/>
          </p:nvSpPr>
          <p:spPr>
            <a:xfrm>
              <a:off x="3511296" y="551459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28" name="bg object 786">
              <a:extLst>
                <a:ext uri="{FF2B5EF4-FFF2-40B4-BE49-F238E27FC236}">
                  <a16:creationId xmlns:a16="http://schemas.microsoft.com/office/drawing/2014/main" id="{FD651C72-FB11-423A-837E-EB37AB1BB93E}"/>
                </a:ext>
              </a:extLst>
            </p:cNvPr>
            <p:cNvSpPr/>
            <p:nvPr/>
          </p:nvSpPr>
          <p:spPr>
            <a:xfrm>
              <a:off x="3826002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0" y="12344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29" name="bg object 787">
              <a:extLst>
                <a:ext uri="{FF2B5EF4-FFF2-40B4-BE49-F238E27FC236}">
                  <a16:creationId xmlns:a16="http://schemas.microsoft.com/office/drawing/2014/main" id="{EA403536-628B-4B15-8E53-36FB6CC481A1}"/>
                </a:ext>
              </a:extLst>
            </p:cNvPr>
            <p:cNvSpPr/>
            <p:nvPr/>
          </p:nvSpPr>
          <p:spPr>
            <a:xfrm>
              <a:off x="3817620" y="5379719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0" y="0"/>
                  </a:moveTo>
                  <a:lnTo>
                    <a:pt x="11430" y="1143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30" name="bg object 788">
              <a:extLst>
                <a:ext uri="{FF2B5EF4-FFF2-40B4-BE49-F238E27FC236}">
                  <a16:creationId xmlns:a16="http://schemas.microsoft.com/office/drawing/2014/main" id="{540F3E0D-41C4-4868-AC0F-CA66DC8CB6E5}"/>
                </a:ext>
              </a:extLst>
            </p:cNvPr>
            <p:cNvSpPr/>
            <p:nvPr/>
          </p:nvSpPr>
          <p:spPr>
            <a:xfrm>
              <a:off x="3692652" y="5379719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4968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31" name="bg object 789">
              <a:extLst>
                <a:ext uri="{FF2B5EF4-FFF2-40B4-BE49-F238E27FC236}">
                  <a16:creationId xmlns:a16="http://schemas.microsoft.com/office/drawing/2014/main" id="{5046F974-2B24-41DF-A719-25E527D73965}"/>
                </a:ext>
              </a:extLst>
            </p:cNvPr>
            <p:cNvSpPr/>
            <p:nvPr/>
          </p:nvSpPr>
          <p:spPr>
            <a:xfrm>
              <a:off x="3680460" y="5379719"/>
              <a:ext cx="12700" cy="11430"/>
            </a:xfrm>
            <a:custGeom>
              <a:avLst/>
              <a:gdLst/>
              <a:ahLst/>
              <a:cxnLst/>
              <a:rect l="l" t="t" r="r" b="b"/>
              <a:pathLst>
                <a:path w="12700" h="11429">
                  <a:moveTo>
                    <a:pt x="0" y="11429"/>
                  </a:moveTo>
                  <a:lnTo>
                    <a:pt x="1219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32" name="bg object 790">
              <a:extLst>
                <a:ext uri="{FF2B5EF4-FFF2-40B4-BE49-F238E27FC236}">
                  <a16:creationId xmlns:a16="http://schemas.microsoft.com/office/drawing/2014/main" id="{0195F9CB-6C25-415E-A726-A9E2311E68D6}"/>
                </a:ext>
              </a:extLst>
            </p:cNvPr>
            <p:cNvSpPr/>
            <p:nvPr/>
          </p:nvSpPr>
          <p:spPr>
            <a:xfrm>
              <a:off x="3677412" y="5391149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0" y="123444"/>
                  </a:moveTo>
                  <a:lnTo>
                    <a:pt x="761" y="92964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33" name="bg object 791">
              <a:extLst>
                <a:ext uri="{FF2B5EF4-FFF2-40B4-BE49-F238E27FC236}">
                  <a16:creationId xmlns:a16="http://schemas.microsoft.com/office/drawing/2014/main" id="{D5B16E0E-4EF2-42C7-B4B1-23DB9B4AA8B3}"/>
                </a:ext>
              </a:extLst>
            </p:cNvPr>
            <p:cNvSpPr/>
            <p:nvPr/>
          </p:nvSpPr>
          <p:spPr>
            <a:xfrm>
              <a:off x="3677412" y="5514593"/>
              <a:ext cx="11430" cy="12700"/>
            </a:xfrm>
            <a:custGeom>
              <a:avLst/>
              <a:gdLst/>
              <a:ahLst/>
              <a:cxnLst/>
              <a:rect l="l" t="t" r="r" b="b"/>
              <a:pathLst>
                <a:path w="11429" h="12700">
                  <a:moveTo>
                    <a:pt x="11429" y="12191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34" name="bg object 792">
              <a:extLst>
                <a:ext uri="{FF2B5EF4-FFF2-40B4-BE49-F238E27FC236}">
                  <a16:creationId xmlns:a16="http://schemas.microsoft.com/office/drawing/2014/main" id="{FF61D87F-D885-46E7-85DB-F9D9813ABBFE}"/>
                </a:ext>
              </a:extLst>
            </p:cNvPr>
            <p:cNvSpPr/>
            <p:nvPr/>
          </p:nvSpPr>
          <p:spPr>
            <a:xfrm>
              <a:off x="3688842" y="5526785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124967" y="0"/>
                  </a:moveTo>
                  <a:lnTo>
                    <a:pt x="0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35" name="bg object 793">
              <a:extLst>
                <a:ext uri="{FF2B5EF4-FFF2-40B4-BE49-F238E27FC236}">
                  <a16:creationId xmlns:a16="http://schemas.microsoft.com/office/drawing/2014/main" id="{C77F2B21-3AAF-4A93-B2FB-A78E4F63BD64}"/>
                </a:ext>
              </a:extLst>
            </p:cNvPr>
            <p:cNvSpPr/>
            <p:nvPr/>
          </p:nvSpPr>
          <p:spPr>
            <a:xfrm>
              <a:off x="3813810" y="551459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0" y="1219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36" name="bg object 794">
              <a:extLst>
                <a:ext uri="{FF2B5EF4-FFF2-40B4-BE49-F238E27FC236}">
                  <a16:creationId xmlns:a16="http://schemas.microsoft.com/office/drawing/2014/main" id="{2D594E71-46F2-4C03-8E55-B514C1116DD2}"/>
                </a:ext>
              </a:extLst>
            </p:cNvPr>
            <p:cNvSpPr/>
            <p:nvPr/>
          </p:nvSpPr>
          <p:spPr>
            <a:xfrm>
              <a:off x="3973830" y="5539739"/>
              <a:ext cx="3175" cy="125730"/>
            </a:xfrm>
            <a:custGeom>
              <a:avLst/>
              <a:gdLst/>
              <a:ahLst/>
              <a:cxnLst/>
              <a:rect l="l" t="t" r="r" b="b"/>
              <a:pathLst>
                <a:path w="3175" h="125729">
                  <a:moveTo>
                    <a:pt x="0" y="125729"/>
                  </a:moveTo>
                  <a:lnTo>
                    <a:pt x="761" y="90677"/>
                  </a:lnTo>
                  <a:lnTo>
                    <a:pt x="1523" y="67817"/>
                  </a:lnTo>
                  <a:lnTo>
                    <a:pt x="1523" y="44957"/>
                  </a:lnTo>
                  <a:lnTo>
                    <a:pt x="2285" y="22859"/>
                  </a:ln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37" name="bg object 795">
              <a:extLst>
                <a:ext uri="{FF2B5EF4-FFF2-40B4-BE49-F238E27FC236}">
                  <a16:creationId xmlns:a16="http://schemas.microsoft.com/office/drawing/2014/main" id="{58BFD8BE-3928-4AE1-877C-3C5631C1FDE2}"/>
                </a:ext>
              </a:extLst>
            </p:cNvPr>
            <p:cNvSpPr/>
            <p:nvPr/>
          </p:nvSpPr>
          <p:spPr>
            <a:xfrm>
              <a:off x="3058668" y="5884163"/>
              <a:ext cx="1905" cy="0"/>
            </a:xfrm>
            <a:custGeom>
              <a:avLst/>
              <a:gdLst/>
              <a:ahLst/>
              <a:cxnLst/>
              <a:rect l="l" t="t" r="r" b="b"/>
              <a:pathLst>
                <a:path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38" name="bg object 796">
              <a:extLst>
                <a:ext uri="{FF2B5EF4-FFF2-40B4-BE49-F238E27FC236}">
                  <a16:creationId xmlns:a16="http://schemas.microsoft.com/office/drawing/2014/main" id="{E794178C-B1A6-4144-AAB4-A2E3FE14E83C}"/>
                </a:ext>
              </a:extLst>
            </p:cNvPr>
            <p:cNvSpPr/>
            <p:nvPr/>
          </p:nvSpPr>
          <p:spPr>
            <a:xfrm>
              <a:off x="3058668" y="5882639"/>
              <a:ext cx="0" cy="1905"/>
            </a:xfrm>
            <a:custGeom>
              <a:avLst/>
              <a:gdLst/>
              <a:ahLst/>
              <a:cxnLst/>
              <a:rect l="l" t="t" r="r" b="b"/>
              <a:pathLst>
                <a:path h="1904">
                  <a:moveTo>
                    <a:pt x="0" y="0"/>
                  </a:moveTo>
                  <a:lnTo>
                    <a:pt x="0" y="1524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39" name="bg object 797">
              <a:extLst>
                <a:ext uri="{FF2B5EF4-FFF2-40B4-BE49-F238E27FC236}">
                  <a16:creationId xmlns:a16="http://schemas.microsoft.com/office/drawing/2014/main" id="{5F9BB512-DFFD-4E0F-8B6B-78BB06E74A90}"/>
                </a:ext>
              </a:extLst>
            </p:cNvPr>
            <p:cNvSpPr/>
            <p:nvPr/>
          </p:nvSpPr>
          <p:spPr>
            <a:xfrm>
              <a:off x="3058668" y="5881877"/>
              <a:ext cx="0" cy="1270"/>
            </a:xfrm>
            <a:custGeom>
              <a:avLst/>
              <a:gdLst/>
              <a:ahLst/>
              <a:cxnLst/>
              <a:rect l="l" t="t" r="r" b="b"/>
              <a:pathLst>
                <a:path h="1270">
                  <a:moveTo>
                    <a:pt x="0" y="0"/>
                  </a:moveTo>
                  <a:lnTo>
                    <a:pt x="0" y="762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40" name="bg object 798">
              <a:extLst>
                <a:ext uri="{FF2B5EF4-FFF2-40B4-BE49-F238E27FC236}">
                  <a16:creationId xmlns:a16="http://schemas.microsoft.com/office/drawing/2014/main" id="{982C15EC-C496-4909-ADC7-7389791354FD}"/>
                </a:ext>
              </a:extLst>
            </p:cNvPr>
            <p:cNvSpPr/>
            <p:nvPr/>
          </p:nvSpPr>
          <p:spPr>
            <a:xfrm>
              <a:off x="3976878" y="5390387"/>
              <a:ext cx="3175" cy="124460"/>
            </a:xfrm>
            <a:custGeom>
              <a:avLst/>
              <a:gdLst/>
              <a:ahLst/>
              <a:cxnLst/>
              <a:rect l="l" t="t" r="r" b="b"/>
              <a:pathLst>
                <a:path w="3175" h="124460">
                  <a:moveTo>
                    <a:pt x="0" y="124205"/>
                  </a:moveTo>
                  <a:lnTo>
                    <a:pt x="3047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41" name="bg object 799">
              <a:extLst>
                <a:ext uri="{FF2B5EF4-FFF2-40B4-BE49-F238E27FC236}">
                  <a16:creationId xmlns:a16="http://schemas.microsoft.com/office/drawing/2014/main" id="{8B32BFA1-7831-4FED-961A-4B76A456F7BF}"/>
                </a:ext>
              </a:extLst>
            </p:cNvPr>
            <p:cNvSpPr/>
            <p:nvPr/>
          </p:nvSpPr>
          <p:spPr>
            <a:xfrm>
              <a:off x="3060192" y="5884163"/>
              <a:ext cx="1270" cy="0"/>
            </a:xfrm>
            <a:custGeom>
              <a:avLst/>
              <a:gdLst/>
              <a:ahLst/>
              <a:cxnLst/>
              <a:rect l="l" t="t" r="r" b="b"/>
              <a:pathLst>
                <a:path w="1269">
                  <a:moveTo>
                    <a:pt x="0" y="0"/>
                  </a:moveTo>
                  <a:lnTo>
                    <a:pt x="762" y="0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42" name="bg object 800">
              <a:extLst>
                <a:ext uri="{FF2B5EF4-FFF2-40B4-BE49-F238E27FC236}">
                  <a16:creationId xmlns:a16="http://schemas.microsoft.com/office/drawing/2014/main" id="{A09B1714-BF76-425F-825B-19E6D9A0E54A}"/>
                </a:ext>
              </a:extLst>
            </p:cNvPr>
            <p:cNvSpPr/>
            <p:nvPr/>
          </p:nvSpPr>
          <p:spPr>
            <a:xfrm>
              <a:off x="3058668" y="5422391"/>
              <a:ext cx="0" cy="117475"/>
            </a:xfrm>
            <a:custGeom>
              <a:avLst/>
              <a:gdLst/>
              <a:ahLst/>
              <a:cxnLst/>
              <a:rect l="l" t="t" r="r" b="b"/>
              <a:pathLst>
                <a:path h="117475">
                  <a:moveTo>
                    <a:pt x="0" y="0"/>
                  </a:moveTo>
                  <a:lnTo>
                    <a:pt x="0" y="117348"/>
                  </a:lnTo>
                </a:path>
              </a:pathLst>
            </a:custGeom>
            <a:ln w="45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  <p:sp>
          <p:nvSpPr>
            <p:cNvPr id="1843" name="bg object 801">
              <a:extLst>
                <a:ext uri="{FF2B5EF4-FFF2-40B4-BE49-F238E27FC236}">
                  <a16:creationId xmlns:a16="http://schemas.microsoft.com/office/drawing/2014/main" id="{F2559A2E-B9EA-4383-B578-A4D057DF629C}"/>
                </a:ext>
              </a:extLst>
            </p:cNvPr>
            <p:cNvSpPr/>
            <p:nvPr/>
          </p:nvSpPr>
          <p:spPr>
            <a:xfrm>
              <a:off x="761237" y="3146298"/>
              <a:ext cx="2297430" cy="0"/>
            </a:xfrm>
            <a:custGeom>
              <a:avLst/>
              <a:gdLst/>
              <a:ahLst/>
              <a:cxnLst/>
              <a:rect l="l" t="t" r="r" b="b"/>
              <a:pathLst>
                <a:path w="2297430">
                  <a:moveTo>
                    <a:pt x="229743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</p:spTree>
    <p:extLst>
      <p:ext uri="{BB962C8B-B14F-4D97-AF65-F5344CB8AC3E}">
        <p14:creationId xmlns:p14="http://schemas.microsoft.com/office/powerpoint/2010/main" val="2518819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4C88B5-32F1-4897-BF3A-87EC99B82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F10C6D-A86F-47E3-8257-769696013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11670-9ED6-4BC6-BC08-505CCC33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EA86A6-FB32-47FC-B8C6-C6FCB52F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Changes from 16.82 SEAWAY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53FA12-1CC6-49FC-875A-AD2CF8F89FDA}"/>
              </a:ext>
            </a:extLst>
          </p:cNvPr>
          <p:cNvGrpSpPr/>
          <p:nvPr/>
        </p:nvGrpSpPr>
        <p:grpSpPr>
          <a:xfrm>
            <a:off x="1935245" y="930632"/>
            <a:ext cx="8718367" cy="5783064"/>
            <a:chOff x="977138" y="3226600"/>
            <a:chExt cx="5957062" cy="3951436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1DC5B551-68AD-477E-80CA-97175F7B58D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7363" y="3303651"/>
              <a:ext cx="5270754" cy="3819905"/>
            </a:xfrm>
            <a:prstGeom prst="rect">
              <a:avLst/>
            </a:prstGeom>
          </p:spPr>
        </p:pic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BA045805-FCB7-4818-80FA-FBE879D75DAA}"/>
                </a:ext>
              </a:extLst>
            </p:cNvPr>
            <p:cNvSpPr txBox="1"/>
            <p:nvPr/>
          </p:nvSpPr>
          <p:spPr>
            <a:xfrm>
              <a:off x="4264110" y="6650855"/>
              <a:ext cx="1299845" cy="52718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401320" algn="r">
                <a:lnSpc>
                  <a:spcPct val="109400"/>
                </a:lnSpc>
                <a:spcBef>
                  <a:spcPts val="100"/>
                </a:spcBef>
              </a:pPr>
              <a:r>
                <a:rPr sz="1200" dirty="0">
                  <a:latin typeface="Cascadia Mono"/>
                  <a:cs typeface="Cascadia Mono"/>
                </a:rPr>
                <a:t>Added </a:t>
              </a:r>
              <a:r>
                <a:rPr sz="1200" spc="-10" dirty="0">
                  <a:latin typeface="Cascadia Mono"/>
                  <a:cs typeface="Cascadia Mono"/>
                </a:rPr>
                <a:t>washout </a:t>
              </a:r>
              <a:r>
                <a:rPr sz="1200" dirty="0">
                  <a:latin typeface="Cascadia Mono"/>
                  <a:cs typeface="Cascadia Mono"/>
                </a:rPr>
                <a:t>for span </a:t>
              </a:r>
              <a:r>
                <a:rPr sz="1200" spc="-10" dirty="0">
                  <a:latin typeface="Cascadia Mono"/>
                  <a:cs typeface="Cascadia Mono"/>
                </a:rPr>
                <a:t>efficiency</a:t>
              </a:r>
              <a:endParaRPr sz="1200" dirty="0">
                <a:latin typeface="Cascadia Mono"/>
                <a:cs typeface="Cascadia Mono"/>
              </a:endParaRPr>
            </a:p>
            <a:p>
              <a:pPr marL="681990" marR="5715" indent="-201295" algn="r">
                <a:lnSpc>
                  <a:spcPts val="1190"/>
                </a:lnSpc>
                <a:spcBef>
                  <a:spcPts val="50"/>
                </a:spcBef>
              </a:pPr>
              <a:r>
                <a:rPr sz="1200" dirty="0">
                  <a:latin typeface="Cascadia Mono"/>
                  <a:cs typeface="Cascadia Mono"/>
                </a:rPr>
                <a:t>and </a:t>
              </a:r>
              <a:r>
                <a:rPr sz="1200" spc="-10" dirty="0">
                  <a:latin typeface="Cascadia Mono"/>
                  <a:cs typeface="Cascadia Mono"/>
                </a:rPr>
                <a:t>handling qualities</a:t>
              </a:r>
              <a:endParaRPr sz="1200" dirty="0">
                <a:latin typeface="Cascadia Mono"/>
                <a:cs typeface="Cascadia Mono"/>
              </a:endParaRPr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4560C041-FAFF-4458-B8B2-7596EAA5CC8F}"/>
                </a:ext>
              </a:extLst>
            </p:cNvPr>
            <p:cNvSpPr txBox="1"/>
            <p:nvPr/>
          </p:nvSpPr>
          <p:spPr>
            <a:xfrm>
              <a:off x="3361435" y="3226600"/>
              <a:ext cx="1098550" cy="43238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algn="r">
                <a:lnSpc>
                  <a:spcPct val="109400"/>
                </a:lnSpc>
                <a:spcBef>
                  <a:spcPts val="100"/>
                </a:spcBef>
              </a:pPr>
              <a:r>
                <a:rPr sz="1200" dirty="0">
                  <a:latin typeface="Cascadia Mono"/>
                  <a:cs typeface="Cascadia Mono"/>
                </a:rPr>
                <a:t>T-tail for </a:t>
              </a:r>
              <a:r>
                <a:rPr sz="1200" spc="-10" dirty="0">
                  <a:latin typeface="Cascadia Mono"/>
                  <a:cs typeface="Cascadia Mono"/>
                </a:rPr>
                <a:t>water </a:t>
              </a:r>
              <a:r>
                <a:rPr sz="1200" dirty="0">
                  <a:latin typeface="Cascadia Mono"/>
                  <a:cs typeface="Cascadia Mono"/>
                </a:rPr>
                <a:t>clearance </a:t>
              </a:r>
              <a:r>
                <a:rPr sz="1200" spc="-25" dirty="0">
                  <a:latin typeface="Cascadia Mono"/>
                  <a:cs typeface="Cascadia Mono"/>
                </a:rPr>
                <a:t>on </a:t>
              </a:r>
              <a:r>
                <a:rPr sz="1200" dirty="0">
                  <a:latin typeface="Cascadia Mono"/>
                  <a:cs typeface="Cascadia Mono"/>
                </a:rPr>
                <a:t>takeoff </a:t>
              </a:r>
              <a:r>
                <a:rPr sz="1200" spc="-10" dirty="0">
                  <a:latin typeface="Cascadia Mono"/>
                  <a:cs typeface="Cascadia Mono"/>
                </a:rPr>
                <a:t>rotation</a:t>
              </a:r>
              <a:endParaRPr sz="1200">
                <a:latin typeface="Cascadia Mono"/>
                <a:cs typeface="Cascadia Mono"/>
              </a:endParaRPr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EBD6D02E-1F44-448A-A96B-3F81541661DB}"/>
                </a:ext>
              </a:extLst>
            </p:cNvPr>
            <p:cNvSpPr txBox="1"/>
            <p:nvPr/>
          </p:nvSpPr>
          <p:spPr>
            <a:xfrm>
              <a:off x="5165090" y="4856480"/>
              <a:ext cx="1769110" cy="4360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9700"/>
                </a:lnSpc>
                <a:spcBef>
                  <a:spcPts val="100"/>
                </a:spcBef>
              </a:pPr>
              <a:r>
                <a:rPr sz="1200" dirty="0">
                  <a:latin typeface="Cascadia Mono"/>
                  <a:cs typeface="Cascadia Mono"/>
                </a:rPr>
                <a:t>Shorter boom to </a:t>
              </a:r>
              <a:r>
                <a:rPr sz="1200" spc="-10" dirty="0">
                  <a:latin typeface="Cascadia Mono"/>
                  <a:cs typeface="Cascadia Mono"/>
                </a:rPr>
                <a:t>prevent </a:t>
              </a:r>
              <a:r>
                <a:rPr sz="1200" dirty="0">
                  <a:latin typeface="Cascadia Mono"/>
                  <a:cs typeface="Cascadia Mono"/>
                </a:rPr>
                <a:t>tail-strike on </a:t>
              </a:r>
              <a:r>
                <a:rPr sz="1200" spc="-10" dirty="0">
                  <a:latin typeface="Cascadia Mono"/>
                  <a:cs typeface="Cascadia Mono"/>
                </a:rPr>
                <a:t>rotation </a:t>
              </a:r>
              <a:r>
                <a:rPr sz="1200" dirty="0">
                  <a:latin typeface="Cascadia Mono"/>
                  <a:cs typeface="Cascadia Mono"/>
                </a:rPr>
                <a:t>and aeroelastic </a:t>
              </a:r>
              <a:r>
                <a:rPr sz="1200" spc="-10" dirty="0">
                  <a:latin typeface="Cascadia Mono"/>
                  <a:cs typeface="Cascadia Mono"/>
                </a:rPr>
                <a:t>challenges</a:t>
              </a:r>
              <a:endParaRPr sz="1200">
                <a:latin typeface="Cascadia Mono"/>
                <a:cs typeface="Cascadia Mono"/>
              </a:endParaRPr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BD1D046F-B1C6-4C72-B209-556BC9E700ED}"/>
                </a:ext>
              </a:extLst>
            </p:cNvPr>
            <p:cNvSpPr txBox="1"/>
            <p:nvPr/>
          </p:nvSpPr>
          <p:spPr>
            <a:xfrm>
              <a:off x="977138" y="4770374"/>
              <a:ext cx="1299845" cy="581976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marR="5080">
                <a:lnSpc>
                  <a:spcPct val="109600"/>
                </a:lnSpc>
                <a:spcBef>
                  <a:spcPts val="105"/>
                </a:spcBef>
              </a:pPr>
              <a:r>
                <a:rPr sz="1200" dirty="0">
                  <a:latin typeface="Cascadia Mono"/>
                  <a:cs typeface="Cascadia Mono"/>
                </a:rPr>
                <a:t>Thinner </a:t>
              </a:r>
              <a:r>
                <a:rPr sz="1200" spc="-10" dirty="0">
                  <a:latin typeface="Cascadia Mono"/>
                  <a:cs typeface="Cascadia Mono"/>
                </a:rPr>
                <a:t>airfoils </a:t>
              </a:r>
              <a:r>
                <a:rPr sz="1200" dirty="0">
                  <a:latin typeface="Cascadia Mono"/>
                  <a:cs typeface="Cascadia Mono"/>
                </a:rPr>
                <a:t>enable </a:t>
              </a:r>
              <a:r>
                <a:rPr sz="1200" spc="-10" dirty="0">
                  <a:latin typeface="Cascadia Mono"/>
                  <a:cs typeface="Cascadia Mono"/>
                </a:rPr>
                <a:t>higher</a:t>
              </a:r>
              <a:r>
                <a:rPr sz="1200" spc="500" dirty="0">
                  <a:latin typeface="Cascadia Mono"/>
                  <a:cs typeface="Cascadia Mono"/>
                </a:rPr>
                <a:t> </a:t>
              </a:r>
              <a:r>
                <a:rPr sz="1200" dirty="0">
                  <a:latin typeface="Cascadia Mono"/>
                  <a:cs typeface="Cascadia Mono"/>
                </a:rPr>
                <a:t>solar area </a:t>
              </a:r>
              <a:r>
                <a:rPr sz="1200" spc="-10" dirty="0">
                  <a:latin typeface="Cascadia Mono"/>
                  <a:cs typeface="Cascadia Mono"/>
                </a:rPr>
                <a:t>coverage </a:t>
              </a:r>
              <a:r>
                <a:rPr sz="1200" dirty="0">
                  <a:latin typeface="Cascadia Mono"/>
                  <a:cs typeface="Cascadia Mono"/>
                </a:rPr>
                <a:t>(reduced </a:t>
              </a:r>
              <a:r>
                <a:rPr sz="1200" spc="-10" dirty="0">
                  <a:latin typeface="Cascadia Mono"/>
                  <a:cs typeface="Cascadia Mono"/>
                </a:rPr>
                <a:t>curvature)</a:t>
              </a:r>
              <a:endParaRPr sz="1200" dirty="0">
                <a:latin typeface="Cascadia Mono"/>
                <a:cs typeface="Cascadia Mono"/>
              </a:endParaRPr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1F07D40C-A954-4CB5-987B-103351BE6067}"/>
                </a:ext>
              </a:extLst>
            </p:cNvPr>
            <p:cNvSpPr txBox="1"/>
            <p:nvPr/>
          </p:nvSpPr>
          <p:spPr>
            <a:xfrm>
              <a:off x="2453894" y="6311175"/>
              <a:ext cx="1501140" cy="43899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46685" marR="5080" indent="-134620" algn="r">
                <a:lnSpc>
                  <a:spcPct val="109400"/>
                </a:lnSpc>
                <a:spcBef>
                  <a:spcPts val="100"/>
                </a:spcBef>
              </a:pPr>
              <a:r>
                <a:rPr sz="1200" dirty="0">
                  <a:latin typeface="Cascadia Mono"/>
                  <a:cs typeface="Cascadia Mono"/>
                </a:rPr>
                <a:t>Sponsons moved </a:t>
              </a:r>
              <a:r>
                <a:rPr sz="1200" spc="-10" dirty="0">
                  <a:latin typeface="Cascadia Mono"/>
                  <a:cs typeface="Cascadia Mono"/>
                </a:rPr>
                <a:t>inboard </a:t>
              </a:r>
              <a:r>
                <a:rPr sz="1200" dirty="0">
                  <a:latin typeface="Cascadia Mono"/>
                  <a:cs typeface="Cascadia Mono"/>
                </a:rPr>
                <a:t>to reduce yaw </a:t>
              </a:r>
              <a:r>
                <a:rPr sz="1200" spc="-10" dirty="0">
                  <a:latin typeface="Cascadia Mono"/>
                  <a:cs typeface="Cascadia Mono"/>
                </a:rPr>
                <a:t>moment</a:t>
              </a:r>
              <a:endParaRPr sz="1200">
                <a:latin typeface="Cascadia Mono"/>
                <a:cs typeface="Cascadia Mono"/>
              </a:endParaRPr>
            </a:p>
            <a:p>
              <a:pPr marR="5715" algn="r">
                <a:lnSpc>
                  <a:spcPct val="100000"/>
                </a:lnSpc>
                <a:spcBef>
                  <a:spcPts val="105"/>
                </a:spcBef>
              </a:pPr>
              <a:r>
                <a:rPr sz="1200" dirty="0">
                  <a:latin typeface="Cascadia Mono"/>
                  <a:cs typeface="Cascadia Mono"/>
                </a:rPr>
                <a:t>on </a:t>
              </a:r>
              <a:r>
                <a:rPr sz="1200" spc="-10" dirty="0">
                  <a:latin typeface="Cascadia Mono"/>
                  <a:cs typeface="Cascadia Mono"/>
                </a:rPr>
                <a:t>takeoff</a:t>
              </a:r>
              <a:endParaRPr sz="1200">
                <a:latin typeface="Cascadia Mono"/>
                <a:cs typeface="Cascadia Mono"/>
              </a:endParaRPr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EBAB64C1-7B73-47D0-AEAD-0DE1DA2CEEEB}"/>
                </a:ext>
              </a:extLst>
            </p:cNvPr>
            <p:cNvSpPr txBox="1"/>
            <p:nvPr/>
          </p:nvSpPr>
          <p:spPr>
            <a:xfrm>
              <a:off x="1162303" y="5757963"/>
              <a:ext cx="1433830" cy="28820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9400"/>
                </a:lnSpc>
                <a:spcBef>
                  <a:spcPts val="100"/>
                </a:spcBef>
              </a:pPr>
              <a:r>
                <a:rPr sz="1200" dirty="0">
                  <a:latin typeface="Cascadia Mono"/>
                  <a:cs typeface="Cascadia Mono"/>
                </a:rPr>
                <a:t>Motors moved </a:t>
              </a:r>
              <a:r>
                <a:rPr sz="1200" spc="-10" dirty="0">
                  <a:latin typeface="Cascadia Mono"/>
                  <a:cs typeface="Cascadia Mono"/>
                </a:rPr>
                <a:t>inboard </a:t>
              </a:r>
              <a:r>
                <a:rPr sz="1200" dirty="0">
                  <a:latin typeface="Cascadia Mono"/>
                  <a:cs typeface="Cascadia Mono"/>
                </a:rPr>
                <a:t>to reduce wiring </a:t>
              </a:r>
              <a:r>
                <a:rPr sz="1200" spc="-20" dirty="0">
                  <a:latin typeface="Cascadia Mono"/>
                  <a:cs typeface="Cascadia Mono"/>
                </a:rPr>
                <a:t>mass</a:t>
              </a:r>
              <a:endParaRPr sz="1200">
                <a:latin typeface="Cascadia Mono"/>
                <a:cs typeface="Cascadia Mono"/>
              </a:endParaRPr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2B67AC7C-F3F5-4EFB-9995-F20DBD7EC8E9}"/>
                </a:ext>
              </a:extLst>
            </p:cNvPr>
            <p:cNvSpPr txBox="1"/>
            <p:nvPr/>
          </p:nvSpPr>
          <p:spPr>
            <a:xfrm>
              <a:off x="3271520" y="4073181"/>
              <a:ext cx="1299845" cy="43555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>
                <a:lnSpc>
                  <a:spcPct val="109700"/>
                </a:lnSpc>
                <a:spcBef>
                  <a:spcPts val="95"/>
                </a:spcBef>
              </a:pPr>
              <a:r>
                <a:rPr sz="1200" dirty="0">
                  <a:latin typeface="Cascadia Mono"/>
                  <a:cs typeface="Cascadia Mono"/>
                </a:rPr>
                <a:t>Single-break </a:t>
              </a:r>
              <a:r>
                <a:rPr sz="1200" spc="-20" dirty="0">
                  <a:latin typeface="Cascadia Mono"/>
                  <a:cs typeface="Cascadia Mono"/>
                </a:rPr>
                <a:t>wing </a:t>
              </a:r>
              <a:r>
                <a:rPr sz="1200" dirty="0">
                  <a:latin typeface="Cascadia Mono"/>
                  <a:cs typeface="Cascadia Mono"/>
                </a:rPr>
                <a:t>planform </a:t>
              </a:r>
              <a:r>
                <a:rPr sz="1200" spc="-10" dirty="0">
                  <a:latin typeface="Cascadia Mono"/>
                  <a:cs typeface="Cascadia Mono"/>
                </a:rPr>
                <a:t>increases </a:t>
              </a:r>
              <a:r>
                <a:rPr sz="1200" dirty="0">
                  <a:latin typeface="Cascadia Mono"/>
                  <a:cs typeface="Cascadia Mono"/>
                </a:rPr>
                <a:t>solar area </a:t>
              </a:r>
              <a:r>
                <a:rPr sz="1200" spc="-10" dirty="0">
                  <a:latin typeface="Cascadia Mono"/>
                  <a:cs typeface="Cascadia Mono"/>
                </a:rPr>
                <a:t>coverage</a:t>
              </a:r>
              <a:endParaRPr sz="1200">
                <a:latin typeface="Cascadia Mono"/>
                <a:cs typeface="Cascadia Mono"/>
              </a:endParaRPr>
            </a:p>
          </p:txBody>
        </p:sp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287A2BA6-3369-40F9-8168-17AE3BBE2CAF}"/>
                </a:ext>
              </a:extLst>
            </p:cNvPr>
            <p:cNvSpPr txBox="1"/>
            <p:nvPr/>
          </p:nvSpPr>
          <p:spPr>
            <a:xfrm>
              <a:off x="1368044" y="3226600"/>
              <a:ext cx="1702435" cy="43238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9400"/>
                </a:lnSpc>
                <a:spcBef>
                  <a:spcPts val="100"/>
                </a:spcBef>
              </a:pPr>
              <a:r>
                <a:rPr sz="1200" dirty="0">
                  <a:latin typeface="Cascadia Mono"/>
                  <a:cs typeface="Cascadia Mono"/>
                </a:rPr>
                <a:t>Increased wing </a:t>
              </a:r>
              <a:r>
                <a:rPr sz="1200" spc="-10" dirty="0">
                  <a:latin typeface="Cascadia Mono"/>
                  <a:cs typeface="Cascadia Mono"/>
                </a:rPr>
                <a:t>incidence </a:t>
              </a:r>
              <a:r>
                <a:rPr sz="1200" dirty="0">
                  <a:latin typeface="Cascadia Mono"/>
                  <a:cs typeface="Cascadia Mono"/>
                </a:rPr>
                <a:t>to increase takeoff </a:t>
              </a:r>
              <a:r>
                <a:rPr sz="1200" spc="-10" dirty="0">
                  <a:latin typeface="Cascadia Mono"/>
                  <a:cs typeface="Cascadia Mono"/>
                </a:rPr>
                <a:t>lift, </a:t>
              </a:r>
              <a:r>
                <a:rPr sz="1200" dirty="0">
                  <a:latin typeface="Cascadia Mono"/>
                  <a:cs typeface="Cascadia Mono"/>
                </a:rPr>
                <a:t>reduce takeoff </a:t>
              </a:r>
              <a:r>
                <a:rPr sz="1200" spc="-10" dirty="0">
                  <a:latin typeface="Cascadia Mono"/>
                  <a:cs typeface="Cascadia Mono"/>
                </a:rPr>
                <a:t>airspeed</a:t>
              </a:r>
              <a:endParaRPr sz="1200">
                <a:latin typeface="Cascadia Mono"/>
                <a:cs typeface="Cascadia Mono"/>
              </a:endParaRPr>
            </a:p>
          </p:txBody>
        </p:sp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1C157E90-C6A8-4D47-BA48-3F46AF75470C}"/>
                </a:ext>
              </a:extLst>
            </p:cNvPr>
            <p:cNvSpPr txBox="1"/>
            <p:nvPr/>
          </p:nvSpPr>
          <p:spPr>
            <a:xfrm>
              <a:off x="5224526" y="5454687"/>
              <a:ext cx="1702435" cy="43555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>
                <a:lnSpc>
                  <a:spcPct val="109700"/>
                </a:lnSpc>
                <a:spcBef>
                  <a:spcPts val="95"/>
                </a:spcBef>
              </a:pPr>
              <a:r>
                <a:rPr sz="1200" dirty="0">
                  <a:latin typeface="Cascadia Mono"/>
                  <a:cs typeface="Cascadia Mono"/>
                </a:rPr>
                <a:t>Reduced aspect ratio </a:t>
              </a:r>
              <a:r>
                <a:rPr sz="1200" spc="-25" dirty="0">
                  <a:latin typeface="Cascadia Mono"/>
                  <a:cs typeface="Cascadia Mono"/>
                </a:rPr>
                <a:t>to </a:t>
              </a:r>
              <a:r>
                <a:rPr sz="1200" dirty="0">
                  <a:latin typeface="Cascadia Mono"/>
                  <a:cs typeface="Cascadia Mono"/>
                </a:rPr>
                <a:t>produce more solar </a:t>
              </a:r>
              <a:r>
                <a:rPr sz="1200" spc="-10" dirty="0">
                  <a:latin typeface="Cascadia Mono"/>
                  <a:cs typeface="Cascadia Mono"/>
                </a:rPr>
                <a:t>power, </a:t>
              </a:r>
              <a:r>
                <a:rPr sz="1200" dirty="0">
                  <a:latin typeface="Cascadia Mono"/>
                  <a:cs typeface="Cascadia Mono"/>
                </a:rPr>
                <a:t>optimizing for climb </a:t>
              </a:r>
              <a:r>
                <a:rPr sz="1200" spc="-20" dirty="0">
                  <a:latin typeface="Cascadia Mono"/>
                  <a:cs typeface="Cascadia Mono"/>
                </a:rPr>
                <a:t>rate</a:t>
              </a:r>
              <a:endParaRPr sz="1200">
                <a:latin typeface="Cascadia Mono"/>
                <a:cs typeface="Cascadia Mon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5148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1CE5F5-0A3B-4BAF-B4CE-02E65726B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AE152F-4A2F-4E46-90B0-7D85241B9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F64DC-EBAF-4F7F-96B7-CF78A249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4002E3-7630-4845-B35C-1A90AF1AC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Circuit Diagram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95779B5-B03E-408A-9A1B-EE5768FDF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7733395" cy="5287250"/>
          </a:xfrm>
        </p:spPr>
        <p:txBody>
          <a:bodyPr numCol="1"/>
          <a:lstStyle/>
          <a:p>
            <a:r>
              <a:rPr lang="en-US" sz="2400" dirty="0"/>
              <a:t>The following components are doubled left/right:</a:t>
            </a:r>
          </a:p>
          <a:p>
            <a:pPr lvl="1"/>
            <a:r>
              <a:rPr lang="en-US" sz="2000" dirty="0"/>
              <a:t>Solar cell string + MPPT</a:t>
            </a:r>
          </a:p>
          <a:p>
            <a:pPr lvl="1"/>
            <a:r>
              <a:rPr lang="en-US" sz="2000" dirty="0"/>
              <a:t>ESC</a:t>
            </a:r>
          </a:p>
          <a:p>
            <a:pPr lvl="1"/>
            <a:r>
              <a:rPr lang="en-US" sz="2000" dirty="0"/>
              <a:t>Motor</a:t>
            </a:r>
          </a:p>
          <a:p>
            <a:pPr lvl="1"/>
            <a:r>
              <a:rPr lang="en-US" sz="2000" dirty="0"/>
              <a:t>Propeller</a:t>
            </a: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BA7978A7-FBB1-4233-8916-6F93A6FD5A5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2281" y="1671976"/>
            <a:ext cx="10615430" cy="4612221"/>
          </a:xfrm>
        </p:spPr>
      </p:pic>
    </p:spTree>
    <p:extLst>
      <p:ext uri="{BB962C8B-B14F-4D97-AF65-F5344CB8AC3E}">
        <p14:creationId xmlns:p14="http://schemas.microsoft.com/office/powerpoint/2010/main" val="136200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1C6EAD-8723-4050-93B1-7DA734624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323257" cy="5287250"/>
          </a:xfrm>
        </p:spPr>
        <p:txBody>
          <a:bodyPr/>
          <a:lstStyle/>
          <a:p>
            <a:r>
              <a:rPr lang="en-US" dirty="0"/>
              <a:t>Solar cells:</a:t>
            </a:r>
          </a:p>
          <a:p>
            <a:pPr lvl="1"/>
            <a:r>
              <a:rPr lang="en-US" dirty="0"/>
              <a:t>2 strings, 36 cells/string</a:t>
            </a:r>
          </a:p>
          <a:p>
            <a:pPr lvl="1"/>
            <a:r>
              <a:rPr lang="en-US" dirty="0" err="1"/>
              <a:t>Sunpower</a:t>
            </a:r>
            <a:r>
              <a:rPr lang="en-US" dirty="0"/>
              <a:t> C60 cells</a:t>
            </a:r>
          </a:p>
          <a:p>
            <a:pPr lvl="2"/>
            <a:r>
              <a:rPr lang="en-US" dirty="0"/>
              <a:t>Flexible, lightweight, reasonably efficient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2D505F-28E2-4B3F-B5D6-8081B174D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FD9C-E122-4063-9A8A-196E28982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Peter Sharpe, MIT </a:t>
            </a:r>
            <a:r>
              <a:rPr lang="en-US" dirty="0" err="1"/>
              <a:t>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940556-0FBD-41B8-9EAF-97E7F6A66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F854814-39F5-487F-A44C-215872237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Circuit: Cells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9D25090-9547-460C-BE04-1EB600AF3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7840" y="-350297"/>
            <a:ext cx="9469568" cy="7558593"/>
          </a:xfrm>
          <a:prstGeom prst="rect">
            <a:avLst/>
          </a:prstGeom>
        </p:spPr>
      </p:pic>
      <p:pic>
        <p:nvPicPr>
          <p:cNvPr id="1026" name="Picture 2" descr="https://m.media-amazon.com/images/I/517mO8DfMVL.jpg">
            <a:extLst>
              <a:ext uri="{FF2B5EF4-FFF2-40B4-BE49-F238E27FC236}">
                <a16:creationId xmlns:a16="http://schemas.microsoft.com/office/drawing/2014/main" id="{B6F062B4-EE44-403B-93EA-058DED748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402" y="2529442"/>
            <a:ext cx="2077958" cy="207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BAAC48-5404-4443-BB67-14AA33D8CC91}"/>
              </a:ext>
            </a:extLst>
          </p:cNvPr>
          <p:cNvSpPr txBox="1"/>
          <p:nvPr/>
        </p:nvSpPr>
        <p:spPr>
          <a:xfrm>
            <a:off x="845820" y="5229105"/>
            <a:ext cx="4526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Discrete choices limit design space (e.g., 2 or 3 chordwise panels?)</a:t>
            </a:r>
          </a:p>
        </p:txBody>
      </p:sp>
    </p:spTree>
    <p:extLst>
      <p:ext uri="{BB962C8B-B14F-4D97-AF65-F5344CB8AC3E}">
        <p14:creationId xmlns:p14="http://schemas.microsoft.com/office/powerpoint/2010/main" val="841730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1C6EAD-8723-4050-93B1-7DA734624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308017" cy="5287250"/>
          </a:xfrm>
        </p:spPr>
        <p:txBody>
          <a:bodyPr/>
          <a:lstStyle/>
          <a:p>
            <a:r>
              <a:rPr lang="en-US" dirty="0"/>
              <a:t>MPPT: </a:t>
            </a:r>
            <a:r>
              <a:rPr lang="en-US" dirty="0" err="1"/>
              <a:t>Genasun</a:t>
            </a:r>
            <a:r>
              <a:rPr lang="en-US" dirty="0"/>
              <a:t> GV-5-Li</a:t>
            </a:r>
          </a:p>
          <a:p>
            <a:pPr lvl="1"/>
            <a:r>
              <a:rPr lang="en-US" dirty="0"/>
              <a:t>Extremely light (80 grams) - almost no other viable COTS choices at this weight scale</a:t>
            </a:r>
          </a:p>
          <a:p>
            <a:pPr lvl="1"/>
            <a:r>
              <a:rPr lang="en-US" dirty="0"/>
              <a:t>Downside: Input voltage must be within a fairly tight range, which sets the cell count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2D505F-28E2-4B3F-B5D6-8081B174D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FD9C-E122-4063-9A8A-196E28982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Peter Sharpe, MIT </a:t>
            </a:r>
            <a:r>
              <a:rPr lang="en-US" dirty="0" err="1"/>
              <a:t>AeroAstro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940556-0FBD-41B8-9EAF-97E7F6A66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F854814-39F5-487F-A44C-215872237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Circuit: MPPT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9D25090-9547-460C-BE04-1EB600AF3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7840" y="-350297"/>
            <a:ext cx="9469568" cy="7558593"/>
          </a:xfrm>
          <a:prstGeom prst="rect">
            <a:avLst/>
          </a:prstGeom>
        </p:spPr>
      </p:pic>
      <p:pic>
        <p:nvPicPr>
          <p:cNvPr id="2050" name="Picture 2" descr="https://m.media-amazon.com/images/I/41oWu9GM3vL._AC_SL1000_.jpg">
            <a:extLst>
              <a:ext uri="{FF2B5EF4-FFF2-40B4-BE49-F238E27FC236}">
                <a16:creationId xmlns:a16="http://schemas.microsoft.com/office/drawing/2014/main" id="{05610E1F-15A6-4962-9F57-3FE5B4A510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28000" r="23083" b="31556"/>
          <a:stretch/>
        </p:blipFill>
        <p:spPr bwMode="auto">
          <a:xfrm>
            <a:off x="1783080" y="3644037"/>
            <a:ext cx="2651760" cy="15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481D4A-18B0-424F-B085-C05D33D5551A}"/>
              </a:ext>
            </a:extLst>
          </p:cNvPr>
          <p:cNvSpPr txBox="1"/>
          <p:nvPr/>
        </p:nvSpPr>
        <p:spPr>
          <a:xfrm>
            <a:off x="845820" y="5229105"/>
            <a:ext cx="4526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Discrete choices limit design space (e.g., 36, 72, or 108 total cells?)</a:t>
            </a:r>
          </a:p>
        </p:txBody>
      </p:sp>
    </p:spTree>
    <p:extLst>
      <p:ext uri="{BB962C8B-B14F-4D97-AF65-F5344CB8AC3E}">
        <p14:creationId xmlns:p14="http://schemas.microsoft.com/office/powerpoint/2010/main" val="2292423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E14042-B1D9-40F1-ABC8-F5B14F4E3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3A211-3EC6-40C5-BE68-F5C8D4AE6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FA66F-C7F5-42E0-9DD5-A50602C11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9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0ABB133-1371-4880-BECD-C1CBC8DDB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CDCBD11-669D-45C9-AC9B-C54E8CF3A29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7DDC23-B1FD-4358-A11E-90F7B6BB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Budget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E5F46FB-F56B-411E-A538-4F7ED53D78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Generation (Boston, April 1, 2 p.m.)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0DD3635-348F-4420-96C3-21603BAC42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Consumption (Cruise)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D6FD83E-6629-49E6-BB46-8AB69807AB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6502063"/>
              </p:ext>
            </p:extLst>
          </p:nvPr>
        </p:nvGraphicFramePr>
        <p:xfrm>
          <a:off x="1006997" y="2539662"/>
          <a:ext cx="4277202" cy="2830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DBB0E155-C404-47CE-BDA2-48B5CD65FB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92407"/>
              </p:ext>
            </p:extLst>
          </p:nvPr>
        </p:nvGraphicFramePr>
        <p:xfrm>
          <a:off x="6840639" y="1613687"/>
          <a:ext cx="4750708" cy="3756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6" name="Arc 15">
            <a:extLst>
              <a:ext uri="{FF2B5EF4-FFF2-40B4-BE49-F238E27FC236}">
                <a16:creationId xmlns:a16="http://schemas.microsoft.com/office/drawing/2014/main" id="{057AF770-5B47-40E7-AE0B-55DBEEB87093}"/>
              </a:ext>
            </a:extLst>
          </p:cNvPr>
          <p:cNvSpPr/>
          <p:nvPr/>
        </p:nvSpPr>
        <p:spPr>
          <a:xfrm>
            <a:off x="600653" y="3116484"/>
            <a:ext cx="631583" cy="625032"/>
          </a:xfrm>
          <a:prstGeom prst="arc">
            <a:avLst>
              <a:gd name="adj1" fmla="val 5893523"/>
              <a:gd name="adj2" fmla="val 15864655"/>
            </a:avLst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12E45219-1F92-46DB-81CC-804341D21715}"/>
              </a:ext>
            </a:extLst>
          </p:cNvPr>
          <p:cNvSpPr/>
          <p:nvPr/>
        </p:nvSpPr>
        <p:spPr>
          <a:xfrm>
            <a:off x="603814" y="4103091"/>
            <a:ext cx="631583" cy="625032"/>
          </a:xfrm>
          <a:prstGeom prst="arc">
            <a:avLst>
              <a:gd name="adj1" fmla="val 5893523"/>
              <a:gd name="adj2" fmla="val 15864655"/>
            </a:avLst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491060D3-B6F4-4BB6-9C27-1D9F2E0F0F15}"/>
              </a:ext>
            </a:extLst>
          </p:cNvPr>
          <p:cNvSpPr/>
          <p:nvPr/>
        </p:nvSpPr>
        <p:spPr>
          <a:xfrm>
            <a:off x="6385838" y="2227146"/>
            <a:ext cx="631583" cy="625032"/>
          </a:xfrm>
          <a:prstGeom prst="arc">
            <a:avLst>
              <a:gd name="adj1" fmla="val 5893523"/>
              <a:gd name="adj2" fmla="val 15864655"/>
            </a:avLst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B3B00BE2-846D-4365-97C9-93C275518496}"/>
              </a:ext>
            </a:extLst>
          </p:cNvPr>
          <p:cNvSpPr/>
          <p:nvPr/>
        </p:nvSpPr>
        <p:spPr>
          <a:xfrm>
            <a:off x="6411792" y="3183759"/>
            <a:ext cx="631583" cy="625032"/>
          </a:xfrm>
          <a:prstGeom prst="arc">
            <a:avLst>
              <a:gd name="adj1" fmla="val 5893523"/>
              <a:gd name="adj2" fmla="val 15864655"/>
            </a:avLst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6B86AEF-AFF9-44E4-B965-E625E8F1EED0}"/>
              </a:ext>
            </a:extLst>
          </p:cNvPr>
          <p:cNvSpPr/>
          <p:nvPr/>
        </p:nvSpPr>
        <p:spPr>
          <a:xfrm>
            <a:off x="6411792" y="4154840"/>
            <a:ext cx="631583" cy="625032"/>
          </a:xfrm>
          <a:prstGeom prst="arc">
            <a:avLst>
              <a:gd name="adj1" fmla="val 5893523"/>
              <a:gd name="adj2" fmla="val 15864655"/>
            </a:avLst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2716"/>
      </p:ext>
    </p:extLst>
  </p:cSld>
  <p:clrMapOvr>
    <a:masterClrMapping/>
  </p:clrMapOvr>
</p:sld>
</file>

<file path=ppt/theme/theme1.xml><?xml version="1.0" encoding="utf-8"?>
<a:theme xmlns:a="http://schemas.openxmlformats.org/drawingml/2006/main" name="Headers">
  <a:themeElements>
    <a:clrScheme name="Metropolis">
      <a:dk1>
        <a:sysClr val="windowText" lastClr="000000"/>
      </a:dk1>
      <a:lt1>
        <a:sysClr val="window" lastClr="FFFFFF"/>
      </a:lt1>
      <a:dk2>
        <a:srgbClr val="002020"/>
      </a:dk2>
      <a:lt2>
        <a:srgbClr val="EBDDC3"/>
      </a:lt2>
      <a:accent1>
        <a:srgbClr val="4086C0"/>
      </a:accent1>
      <a:accent2>
        <a:srgbClr val="D5802B"/>
      </a:accent2>
      <a:accent3>
        <a:srgbClr val="ADBF41"/>
      </a:accent3>
      <a:accent4>
        <a:srgbClr val="F7B615"/>
      </a:accent4>
      <a:accent5>
        <a:srgbClr val="44BC9F"/>
      </a:accent5>
      <a:accent6>
        <a:srgbClr val="BB5045"/>
      </a:accent6>
      <a:hlink>
        <a:srgbClr val="198CFF"/>
      </a:hlink>
      <a:folHlink>
        <a:srgbClr val="6F8CA9"/>
      </a:folHlink>
    </a:clrScheme>
    <a:fontScheme name="Fira Sans Light">
      <a:majorFont>
        <a:latin typeface="Fira Sans Light"/>
        <a:ea typeface=""/>
        <a:cs typeface=""/>
      </a:majorFont>
      <a:minorFont>
        <a:latin typeface="Fir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" id="{1C531C2D-A258-4461-85DD-AC515E79911B}" vid="{C1E1BA25-DFF4-4D7E-B60A-3F63A69D00AC}"/>
    </a:ext>
  </a:extLst>
</a:theme>
</file>

<file path=ppt/theme/theme2.xml><?xml version="1.0" encoding="utf-8"?>
<a:theme xmlns:a="http://schemas.openxmlformats.org/drawingml/2006/main" name="Body">
  <a:themeElements>
    <a:clrScheme name="Metropolis">
      <a:dk1>
        <a:sysClr val="windowText" lastClr="000000"/>
      </a:dk1>
      <a:lt1>
        <a:sysClr val="window" lastClr="FFFFFF"/>
      </a:lt1>
      <a:dk2>
        <a:srgbClr val="002020"/>
      </a:dk2>
      <a:lt2>
        <a:srgbClr val="EBDDC3"/>
      </a:lt2>
      <a:accent1>
        <a:srgbClr val="4086C0"/>
      </a:accent1>
      <a:accent2>
        <a:srgbClr val="D5802B"/>
      </a:accent2>
      <a:accent3>
        <a:srgbClr val="ADBF41"/>
      </a:accent3>
      <a:accent4>
        <a:srgbClr val="F7B615"/>
      </a:accent4>
      <a:accent5>
        <a:srgbClr val="44BC9F"/>
      </a:accent5>
      <a:accent6>
        <a:srgbClr val="BB5045"/>
      </a:accent6>
      <a:hlink>
        <a:srgbClr val="198CFF"/>
      </a:hlink>
      <a:folHlink>
        <a:srgbClr val="6F8CA9"/>
      </a:folHlink>
    </a:clrScheme>
    <a:fontScheme name="Fira Sans">
      <a:majorFont>
        <a:latin typeface="Fira Sans Light"/>
        <a:ea typeface=""/>
        <a:cs typeface=""/>
      </a:majorFont>
      <a:minorFont>
        <a:latin typeface="Fir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C531C2D-A258-4461-85DD-AC515E79911B}" vid="{A0DC3337-9F24-4005-9425-587B982DA512}"/>
    </a:ext>
  </a:extLst>
</a:theme>
</file>

<file path=ppt/theme/theme3.xml><?xml version="1.0" encoding="utf-8"?>
<a:theme xmlns:a="http://schemas.openxmlformats.org/drawingml/2006/main" name="Emphasis">
  <a:themeElements>
    <a:clrScheme name="Metropolis">
      <a:dk1>
        <a:sysClr val="windowText" lastClr="000000"/>
      </a:dk1>
      <a:lt1>
        <a:sysClr val="window" lastClr="FFFFFF"/>
      </a:lt1>
      <a:dk2>
        <a:srgbClr val="002020"/>
      </a:dk2>
      <a:lt2>
        <a:srgbClr val="EBDDC3"/>
      </a:lt2>
      <a:accent1>
        <a:srgbClr val="4086C0"/>
      </a:accent1>
      <a:accent2>
        <a:srgbClr val="D5802B"/>
      </a:accent2>
      <a:accent3>
        <a:srgbClr val="ADBF41"/>
      </a:accent3>
      <a:accent4>
        <a:srgbClr val="F7B615"/>
      </a:accent4>
      <a:accent5>
        <a:srgbClr val="44BC9F"/>
      </a:accent5>
      <a:accent6>
        <a:srgbClr val="BB5045"/>
      </a:accent6>
      <a:hlink>
        <a:srgbClr val="198CFF"/>
      </a:hlink>
      <a:folHlink>
        <a:srgbClr val="6F8CA9"/>
      </a:folHlink>
    </a:clrScheme>
    <a:fontScheme name="Fira Sans Light">
      <a:majorFont>
        <a:latin typeface="Fira Sans Light"/>
        <a:ea typeface=""/>
        <a:cs typeface=""/>
      </a:majorFont>
      <a:minorFont>
        <a:latin typeface="Fir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C531C2D-A258-4461-85DD-AC515E79911B}" vid="{B9B09F05-9038-406C-8448-2EE5CB32936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Peter's Grad School Template</Template>
  <TotalTime>3230</TotalTime>
  <Words>1413</Words>
  <Application>Microsoft Office PowerPoint</Application>
  <PresentationFormat>Widescreen</PresentationFormat>
  <Paragraphs>281</Paragraphs>
  <Slides>23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Cambria Math</vt:lpstr>
      <vt:lpstr>Cascadia Mono</vt:lpstr>
      <vt:lpstr>Fira Sans Light</vt:lpstr>
      <vt:lpstr>Headers</vt:lpstr>
      <vt:lpstr>Body</vt:lpstr>
      <vt:lpstr>Emphasis</vt:lpstr>
      <vt:lpstr>16.821 Point of Departure: Design Overview</vt:lpstr>
      <vt:lpstr>“SEAWAY-Mini” Introduction</vt:lpstr>
      <vt:lpstr>Goals of this Conceptual Design Exercise</vt:lpstr>
      <vt:lpstr>Design Overview: Basic Configuration and Sizing</vt:lpstr>
      <vt:lpstr>Major Changes from 16.82 SEAWAY</vt:lpstr>
      <vt:lpstr>Simplified Circuit Diagram</vt:lpstr>
      <vt:lpstr>Solar Circuit: Cells</vt:lpstr>
      <vt:lpstr>Solar Circuit: MPPT</vt:lpstr>
      <vt:lpstr>Power Budget</vt:lpstr>
      <vt:lpstr>Power Budget</vt:lpstr>
      <vt:lpstr>Aerodynamic Performance</vt:lpstr>
      <vt:lpstr>Weights</vt:lpstr>
      <vt:lpstr>Weights</vt:lpstr>
      <vt:lpstr>Design Process Used</vt:lpstr>
      <vt:lpstr>Main Design Optimization Script</vt:lpstr>
      <vt:lpstr>Main Design Optimization Script</vt:lpstr>
      <vt:lpstr>Design Drivers: Aerodynamics</vt:lpstr>
      <vt:lpstr>Design Drivers: Solar Power</vt:lpstr>
      <vt:lpstr>Design Drivers: Structures</vt:lpstr>
      <vt:lpstr>Design Drivers: Weight</vt:lpstr>
      <vt:lpstr>Still lots of Open Trades and Questions…</vt:lpstr>
      <vt:lpstr>As Seen on Canvas™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Sharpe</dc:creator>
  <cp:lastModifiedBy>Peter Sharpe</cp:lastModifiedBy>
  <cp:revision>328</cp:revision>
  <dcterms:created xsi:type="dcterms:W3CDTF">2023-02-03T16:47:31Z</dcterms:created>
  <dcterms:modified xsi:type="dcterms:W3CDTF">2023-02-07T21:37:36Z</dcterms:modified>
</cp:coreProperties>
</file>